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5"/>
  </p:notesMasterIdLst>
  <p:sldIdLst>
    <p:sldId id="288" r:id="rId3"/>
    <p:sldId id="200757711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3/16/2026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3/16/2026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3/16/2026</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3/16/2026</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3/16/2026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3/16/2026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3/16/2026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105</Words>
  <Application>Microsoft Office PowerPoint</Application>
  <PresentationFormat>Widescreen</PresentationFormat>
  <Paragraphs>6</Paragraphs>
  <Slides>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等线</vt:lpstr>
      <vt:lpstr>#9Slide02 Noi dung dai</vt:lpstr>
      <vt:lpstr>#9Slide02 Tieu de dai</vt:lpstr>
      <vt:lpstr>Arial</vt:lpstr>
      <vt:lpstr>Calibri</vt:lpstr>
      <vt:lpstr>Cambria</vt:lpstr>
      <vt:lpstr>第一PPT，www.1ppt.com</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47</cp:revision>
  <dcterms:created xsi:type="dcterms:W3CDTF">2023-10-17T08:21:13Z</dcterms:created>
  <dcterms:modified xsi:type="dcterms:W3CDTF">2026-03-16T20:03:40Z</dcterms:modified>
</cp:coreProperties>
</file>