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1" r:id="rId2"/>
    <p:sldId id="28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1" d="100"/>
          <a:sy n="41" d="100"/>
        </p:scale>
        <p:origin x="97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7EC78-072D-4C22-A84D-91B9004AC7D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0291A-4B36-4BA1-8549-436954E2D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E9BF1-FB74-47DC-999A-46F1F5FCF5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71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70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32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32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14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8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7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15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3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E9E2DF-036F-471E-A775-BC5B6EA4848A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5E5ABB-5119-4367-8BF2-6D6AF0A24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4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A255F99-4AF9-AF4A-1D71-5DA3011083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583" y="93890"/>
            <a:ext cx="1516249" cy="1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9934" r="-478" b="19222"/>
          <a:stretch/>
        </p:blipFill>
        <p:spPr>
          <a:xfrm>
            <a:off x="-1" y="0"/>
            <a:ext cx="12250271" cy="704625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F060E38-6A8A-7B81-7325-134DCDCF3DFD}"/>
              </a:ext>
            </a:extLst>
          </p:cNvPr>
          <p:cNvSpPr/>
          <p:nvPr/>
        </p:nvSpPr>
        <p:spPr>
          <a:xfrm>
            <a:off x="4295775" y="1143000"/>
            <a:ext cx="7515225" cy="5381625"/>
          </a:xfrm>
          <a:prstGeom prst="roundRect">
            <a:avLst/>
          </a:prstGeom>
          <a:solidFill>
            <a:schemeClr val="lt1">
              <a:alpha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C455BE-0046-55BF-9B22-9EDDF56D9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48" y="1333781"/>
            <a:ext cx="5175953" cy="23044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9A9C4F-724E-8684-EF51-6D3607EBC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236" y="3306210"/>
            <a:ext cx="7766977" cy="249348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0EC1B34-7CDA-14B6-B227-6F4173DF7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1809" y1="55851" x2="62411" y2="60461"/>
                        <a14:foregroundMark x1="62411" y1="60461" x2="72340" y2="56915"/>
                        <a14:foregroundMark x1="72340" y1="56915" x2="73759" y2="55851"/>
                        <a14:foregroundMark x1="46631" y1="21277" x2="69326" y2="24823"/>
                        <a14:foregroundMark x1="47163" y1="26064" x2="65780" y2="3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925" y="1895475"/>
            <a:ext cx="5429250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EB1DB72-394D-F1E8-A4D8-1E8833851E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6583" y="93890"/>
            <a:ext cx="1516249" cy="151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9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Bong bóng Lời nói: Hình chữ nhật với Góc Tròn 29">
            <a:extLst>
              <a:ext uri="{FF2B5EF4-FFF2-40B4-BE49-F238E27FC236}">
                <a16:creationId xmlns:a16="http://schemas.microsoft.com/office/drawing/2014/main" id="{732825EE-8D57-5AB7-94D8-FCDF449C651D}"/>
              </a:ext>
            </a:extLst>
          </p:cNvPr>
          <p:cNvSpPr/>
          <p:nvPr/>
        </p:nvSpPr>
        <p:spPr>
          <a:xfrm>
            <a:off x="514351" y="388811"/>
            <a:ext cx="11087100" cy="622153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670C8A75-6325-894B-511A-79AB9A0C944B}"/>
              </a:ext>
            </a:extLst>
          </p:cNvPr>
          <p:cNvSpPr/>
          <p:nvPr/>
        </p:nvSpPr>
        <p:spPr>
          <a:xfrm>
            <a:off x="2857499" y="762000"/>
            <a:ext cx="8284745" cy="5991225"/>
          </a:xfrm>
          <a:custGeom>
            <a:avLst/>
            <a:gdLst/>
            <a:ahLst/>
            <a:cxnLst/>
            <a:rect l="l" t="t" r="r" b="b"/>
            <a:pathLst>
              <a:path w="6574005" h="4544281">
                <a:moveTo>
                  <a:pt x="0" y="0"/>
                </a:moveTo>
                <a:lnTo>
                  <a:pt x="6574006" y="0"/>
                </a:lnTo>
                <a:lnTo>
                  <a:pt x="6574006" y="4544281"/>
                </a:lnTo>
                <a:lnTo>
                  <a:pt x="0" y="45442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917DD-DBA9-05A0-0CFE-E49D6C4EC995}"/>
              </a:ext>
            </a:extLst>
          </p:cNvPr>
          <p:cNvSpPr txBox="1"/>
          <p:nvPr/>
        </p:nvSpPr>
        <p:spPr>
          <a:xfrm>
            <a:off x="3333751" y="1695450"/>
            <a:ext cx="4543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err="1">
                <a:solidFill>
                  <a:schemeClr val="bg1"/>
                </a:solidFill>
              </a:rPr>
              <a:t>Yêu</a:t>
            </a:r>
            <a:r>
              <a:rPr lang="en-US" sz="4800" b="1" u="sng" dirty="0">
                <a:solidFill>
                  <a:schemeClr val="bg1"/>
                </a:solidFill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</a:rPr>
              <a:t>cầu</a:t>
            </a:r>
            <a:r>
              <a:rPr lang="en-US" sz="4800" b="1" u="sng" dirty="0">
                <a:solidFill>
                  <a:schemeClr val="bg1"/>
                </a:solidFill>
              </a:rPr>
              <a:t>: </a:t>
            </a:r>
          </a:p>
          <a:p>
            <a:pPr algn="ctr"/>
            <a:r>
              <a:rPr lang="en-US" sz="4800" dirty="0" err="1">
                <a:solidFill>
                  <a:schemeClr val="bg1"/>
                </a:solidFill>
              </a:rPr>
              <a:t>Giới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thiệu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về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sản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vật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độc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đáo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của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một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địa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phương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252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</Words>
  <Application>Microsoft Office PowerPoint</Application>
  <PresentationFormat>Widescreen</PresentationFormat>
  <Paragraphs>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23</cp:revision>
  <dcterms:created xsi:type="dcterms:W3CDTF">2024-06-23T09:28:26Z</dcterms:created>
  <dcterms:modified xsi:type="dcterms:W3CDTF">2026-03-16T20:00:24Z</dcterms:modified>
</cp:coreProperties>
</file>