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1" r:id="rId2"/>
    <p:sldId id="45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45" d="100"/>
          <a:sy n="45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57440ACF-1902-9968-C167-885D18159CF6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64CE7E8-FFA1-6125-27ED-BE625D851278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6BF26A6-BB46-46AD-4953-18559DFCF898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3E6FF-9E9A-02B1-6BB5-4B5B9EB6FAF9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DFE13B7A-1FAB-589A-9B13-21359E1F912F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3884CEE-839A-3CEB-56EE-65FEE606C131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AA38CB73-4BD2-FE23-A8E1-2BA342FADDCE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EA64C4-C5DA-C4AF-45FE-7DB976CB3B79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EFF5005A-E400-D6ED-8766-EC088B6B4DC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02B199E-A7CD-06E2-0AFC-908E1A6C90BE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9DC0F144-0490-DA55-3168-7E01B81A07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62F48DE7-006A-ACFF-66A5-D1BAF50664B4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C1069-83F7-5D14-7AE5-C3474840304F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2DAF80CC-D153-EE60-6E7E-FA39E9C6D6BC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C158DEF4-4D39-0144-46D7-C3978A7140F4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A85B71AC-F388-7409-76B6-5A2065542F7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412071B1-32C2-2C6A-F867-8EB48621BAE9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Box 17">
            <a:extLst>
              <a:ext uri="{FF2B5EF4-FFF2-40B4-BE49-F238E27FC236}">
                <a16:creationId xmlns:a16="http://schemas.microsoft.com/office/drawing/2014/main" id="{DB2C50D8-3208-3E01-84A0-EA3BEE30E5DB}"/>
              </a:ext>
            </a:extLst>
          </p:cNvPr>
          <p:cNvSpPr txBox="1"/>
          <p:nvPr/>
        </p:nvSpPr>
        <p:spPr>
          <a:xfrm>
            <a:off x="1063422" y="2789715"/>
            <a:ext cx="6491235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23E4159F-2D1C-B916-A49C-C349A5772B5C}"/>
              </a:ext>
            </a:extLst>
          </p:cNvPr>
          <p:cNvSpPr txBox="1"/>
          <p:nvPr/>
        </p:nvSpPr>
        <p:spPr>
          <a:xfrm>
            <a:off x="8106405" y="2944992"/>
            <a:ext cx="3638372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142E5F34-784F-9B3F-5C72-943C3473E4F1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8" grpId="0" build="p"/>
      <p:bldP spid="69" grpId="0" build="p"/>
    </p:bld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16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Office 主题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23</cp:revision>
  <dcterms:created xsi:type="dcterms:W3CDTF">2024-02-18T01:28:16Z</dcterms:created>
  <dcterms:modified xsi:type="dcterms:W3CDTF">2026-03-16T19:16:23Z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