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3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8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2026/3/16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656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2026/3/16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275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2026/3/16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2069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2026/3/16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562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0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5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8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2026/3/16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557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2026/3/16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314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2026/3/16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048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2026/3/16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78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2026/3/16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880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2026/3/16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432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2026/3/16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151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4130384-7956-DD1C-F94B-0F514016B47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043" y="-1"/>
            <a:ext cx="1638829" cy="16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5607149" y="1482228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rPr>
              <a:t>LOGO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15" name="图片 41">
            <a:extLst>
              <a:ext uri="{FF2B5EF4-FFF2-40B4-BE49-F238E27FC236}">
                <a16:creationId xmlns:a16="http://schemas.microsoft.com/office/drawing/2014/main" id="{755989F6-FBC3-3F40-9899-65B101C55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30" r="-1652"/>
          <a:stretch/>
        </p:blipFill>
        <p:spPr>
          <a:xfrm>
            <a:off x="236921" y="4089870"/>
            <a:ext cx="4809324" cy="34540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A34C35-C162-84E6-F700-70752C859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6726">
            <a:off x="3945873" y="184867"/>
            <a:ext cx="4585144" cy="1616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CB464-C42B-CA0C-F55F-85EB9BD7D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491" y="2027856"/>
            <a:ext cx="896189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7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9">
            <a:extLst>
              <a:ext uri="{FF2B5EF4-FFF2-40B4-BE49-F238E27FC236}">
                <a16:creationId xmlns:a16="http://schemas.microsoft.com/office/drawing/2014/main" id="{6CD3DF93-FF10-EA3F-C657-EAD7A1D29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7249" y="985520"/>
            <a:ext cx="10389871" cy="39257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88BE93-7C98-C5A8-F00B-4AD7C0F9276B}"/>
              </a:ext>
            </a:extLst>
          </p:cNvPr>
          <p:cNvSpPr txBox="1"/>
          <p:nvPr/>
        </p:nvSpPr>
        <p:spPr>
          <a:xfrm>
            <a:off x="1107440" y="1014851"/>
            <a:ext cx="9566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chương trình cho 1 trong 2 hoạt động dưới đây:</a:t>
            </a:r>
          </a:p>
          <a:p>
            <a:pPr lvl="0" algn="just"/>
            <a:r>
              <a:rPr lang="vi-VN" sz="40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Quyên góp ủng hộ đồng bào vùng lũ lụt.</a:t>
            </a:r>
          </a:p>
          <a:p>
            <a:pPr lvl="0" algn="just"/>
            <a:r>
              <a:rPr lang="vi-VN" sz="40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Tham gia hội diễn văn nghệ chào mừng ngày Nhà giáo Việt Nam (20 tháng 11).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9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KaiTi</vt:lpstr>
      <vt:lpstr>微软雅黑</vt:lpstr>
      <vt:lpstr>Alibaba PuHuiTi</vt:lpstr>
      <vt:lpstr>Arial</vt:lpstr>
      <vt:lpstr>Cambria</vt:lpstr>
      <vt:lpstr>www.freeppt7.com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31</cp:revision>
  <dcterms:created xsi:type="dcterms:W3CDTF">2024-01-04T06:44:16Z</dcterms:created>
  <dcterms:modified xsi:type="dcterms:W3CDTF">2026-03-16T19:53:37Z</dcterms:modified>
</cp:coreProperties>
</file>