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4"/>
  </p:notesMasterIdLst>
  <p:sldIdLst>
    <p:sldId id="257" r:id="rId2"/>
    <p:sldId id="262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EE5F2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3447" autoAdjust="0"/>
  </p:normalViewPr>
  <p:slideViewPr>
    <p:cSldViewPr showGuides="1">
      <p:cViewPr varScale="1">
        <p:scale>
          <a:sx n="41" d="100"/>
          <a:sy n="41" d="100"/>
        </p:scale>
        <p:origin x="978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47B9-ABB6-43FF-9A0E-F432763C6C6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279D-ECC5-4DCB-8005-E3BBFFB5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4279D-ECC5-4DCB-8005-E3BBFFB5D5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6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4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2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0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20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90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1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57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35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8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98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5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8275C-931B-F0F7-2B89-21EC13EA6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371600"/>
            <a:ext cx="4237087" cy="117663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93ACF05C-5C8A-7841-ABB8-45F55D73BD81}"/>
              </a:ext>
            </a:extLst>
          </p:cNvPr>
          <p:cNvSpPr txBox="1"/>
          <p:nvPr/>
        </p:nvSpPr>
        <p:spPr>
          <a:xfrm>
            <a:off x="101179" y="1914272"/>
            <a:ext cx="12192000" cy="16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800" b="1" i="0" u="none" strike="noStrike" kern="1200" cap="none" spc="0" normalizeH="0" baseline="0" noProof="0" dirty="0">
              <a:ln w="2762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4711F2-50CA-D7E7-15C4-2A78D976B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438400"/>
            <a:ext cx="6626926" cy="3346994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A254AEC-E59F-E8FA-DF00-F29BB6D41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429000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3">
            <a:extLst>
              <a:ext uri="{FF2B5EF4-FFF2-40B4-BE49-F238E27FC236}">
                <a16:creationId xmlns:a16="http://schemas.microsoft.com/office/drawing/2014/main" id="{9A3D954A-607B-4172-BF0C-9B05F2FDB1CC}"/>
              </a:ext>
            </a:extLst>
          </p:cNvPr>
          <p:cNvSpPr/>
          <p:nvPr/>
        </p:nvSpPr>
        <p:spPr>
          <a:xfrm>
            <a:off x="838200" y="228600"/>
            <a:ext cx="10515600" cy="1096093"/>
          </a:xfrm>
          <a:prstGeom prst="roundRect">
            <a:avLst>
              <a:gd name="adj" fmla="val 50000"/>
            </a:avLst>
          </a:prstGeom>
          <a:solidFill>
            <a:srgbClr val="FFCDBD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prstClr val="black"/>
                </a:solidFill>
              </a:rPr>
              <a:t>1. </a:t>
            </a:r>
            <a:r>
              <a:rPr lang="vi-VN" sz="2400" b="1" dirty="0">
                <a:solidFill>
                  <a:prstClr val="black"/>
                </a:solidFill>
              </a:rPr>
              <a:t>Mỗi từ in đậm trong đoạn văn dưới đây thay thế cho từ ngữ nào? Nêu tác dụng của việc thay thế từ ngữ trong đoạn văn.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5B0FF-B59D-AA81-3547-24B46B2FC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81200"/>
            <a:ext cx="10503021" cy="25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</TotalTime>
  <Words>50</Words>
  <Application>Microsoft Office PowerPoint</Application>
  <PresentationFormat>Widescreen</PresentationFormat>
  <Paragraphs>5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Cambria</vt:lpstr>
      <vt:lpstr>iCiel Pony</vt:lpstr>
      <vt:lpstr>Tahoma</vt:lpstr>
      <vt:lpstr>Times New Roman</vt:lpstr>
      <vt:lpstr>sách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28</cp:revision>
  <dcterms:created xsi:type="dcterms:W3CDTF">2022-11-10T14:07:48Z</dcterms:created>
  <dcterms:modified xsi:type="dcterms:W3CDTF">2026-03-16T20:41:30Z</dcterms:modified>
</cp:coreProperties>
</file>