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A82067"/>
    <a:srgbClr val="C8FCE6"/>
    <a:srgbClr val="F5A54D"/>
    <a:srgbClr val="EA8030"/>
    <a:srgbClr val="33CCCC"/>
    <a:srgbClr val="0066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F21E3-6E13-4B4E-AE63-29875BA8E1D6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78A2-239F-4296-BFB6-A51A39C7B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t>2026/3/16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10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 rot="8225332">
            <a:off x="4009141" y="4943575"/>
            <a:ext cx="2380088" cy="2515867"/>
          </a:xfrm>
          <a:prstGeom prst="rect">
            <a:avLst/>
          </a:prstGeom>
        </p:spPr>
      </p:pic>
      <p:pic>
        <p:nvPicPr>
          <p:cNvPr id="9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-58767" y="5084252"/>
            <a:ext cx="2380088" cy="2515867"/>
          </a:xfrm>
          <a:prstGeom prst="rect">
            <a:avLst/>
          </a:prstGeom>
        </p:spPr>
      </p:pic>
      <p:pic>
        <p:nvPicPr>
          <p:cNvPr id="6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 rot="8225332">
            <a:off x="10187202" y="4703251"/>
            <a:ext cx="2380088" cy="251586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16523" y="263769"/>
            <a:ext cx="11641015" cy="633046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14" y="-706568"/>
            <a:ext cx="1940673" cy="1940673"/>
          </a:xfrm>
          <a:prstGeom prst="rect">
            <a:avLst/>
          </a:prstGeom>
        </p:spPr>
      </p:pic>
      <p:pic>
        <p:nvPicPr>
          <p:cNvPr id="8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2" y="-44488"/>
            <a:ext cx="1466109" cy="146610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2F235F6-600D-DED1-DFB1-96ACA7516D8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0976" y="349957"/>
            <a:ext cx="1626327" cy="16263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9908163" y="4147655"/>
            <a:ext cx="2380088" cy="251586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1" t="10530" r="3335" b="60062"/>
          <a:stretch>
            <a:fillRect/>
          </a:stretch>
        </p:blipFill>
        <p:spPr>
          <a:xfrm>
            <a:off x="9789588" y="-48127"/>
            <a:ext cx="2434496" cy="346402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3" y="5197641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32" y="-371606"/>
            <a:ext cx="1940673" cy="1940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5" b="89994" l="3510" r="98288">
                        <a14:foregroundMark x1="54880" y1="49121" x2="55822" y2="51425"/>
                        <a14:foregroundMark x1="40068" y1="50091" x2="45334" y2="50273"/>
                        <a14:foregroundMark x1="80308" y1="39054" x2="80009" y2="455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413" y="3429000"/>
            <a:ext cx="5716696" cy="4036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1" y="-123920"/>
            <a:ext cx="1523956" cy="1678399"/>
          </a:xfrm>
          <a:prstGeom prst="rect">
            <a:avLst/>
          </a:prstGeom>
        </p:spPr>
      </p:pic>
      <p:pic>
        <p:nvPicPr>
          <p:cNvPr id="27" name="图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14" y="-54329"/>
            <a:ext cx="1466109" cy="1466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6966D5-3C87-FA2D-89AE-B376B3F7B6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6774" y="2006518"/>
            <a:ext cx="8340051" cy="188992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5363" y="248190"/>
            <a:ext cx="10260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câu trong những đoạn văn dưới đây liên kết với nhau bằng cách nào?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074E8-EA9D-3F77-868E-7D006FCA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040" y="1327744"/>
            <a:ext cx="7156767" cy="43667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35ACEC-E71A-5B6E-3A77-E4A4C54E2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60" y="5673165"/>
            <a:ext cx="6986587" cy="117120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自定义 14">
      <a:dk1>
        <a:sysClr val="windowText" lastClr="000000"/>
      </a:dk1>
      <a:lt1>
        <a:sysClr val="window" lastClr="FFFFFF"/>
      </a:lt1>
      <a:dk2>
        <a:srgbClr val="ED7D31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A5A5A5"/>
      </a:accent5>
      <a:accent6>
        <a:srgbClr val="F4B183"/>
      </a:accent6>
      <a:hlink>
        <a:srgbClr val="0C0C0C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18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Cambria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Administrator</cp:lastModifiedBy>
  <cp:revision>89</cp:revision>
  <dcterms:created xsi:type="dcterms:W3CDTF">2023-07-22T16:47:00Z</dcterms:created>
  <dcterms:modified xsi:type="dcterms:W3CDTF">2026-03-16T19:08:23Z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FED60CFFD7F244BA8966EE8F8DAA4546_13</vt:lpwstr>
  </property>
  <property fmtid="{D5CDD505-2E9C-101B-9397-08002B2CF9AE}" pid="3" name="KSOProductBuildVer">
    <vt:lpwstr>1033-12.2.0.13201</vt:lpwstr>
  </property>
</Properties>
</file>