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
  </p:notesMasterIdLst>
  <p:sldIdLst>
    <p:sldId id="256" r:id="rId4"/>
    <p:sldId id="292" r:id="rId5"/>
    <p:sldId id="321" r:id="rId6"/>
    <p:sldId id="339" r:id="rId7"/>
    <p:sldId id="29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8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726-3A8F-4876-8030-A34E21C17E8B}"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5BA4-E07B-4952-B68F-A28C476DD24A}" type="slidenum">
              <a:rPr lang="en-US" smtClean="0"/>
              <a:t>‹#›</a:t>
            </a:fld>
            <a:endParaRPr lang="en-US"/>
          </a:p>
        </p:txBody>
      </p:sp>
    </p:spTree>
    <p:extLst>
      <p:ext uri="{BB962C8B-B14F-4D97-AF65-F5344CB8AC3E}">
        <p14:creationId xmlns:p14="http://schemas.microsoft.com/office/powerpoint/2010/main" val="27378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5480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4" name="矩形 13"/>
          <p:cNvSpPr/>
          <p:nvPr userDrawn="1"/>
        </p:nvSpPr>
        <p:spPr>
          <a:xfrm>
            <a:off x="519113" y="1205866"/>
            <a:ext cx="17286923" cy="82038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5" name="图片 14" descr="椭圆 1"/>
          <p:cNvPicPr>
            <a:picLocks noChangeAspect="1"/>
          </p:cNvPicPr>
          <p:nvPr userDrawn="1"/>
        </p:nvPicPr>
        <p:blipFill>
          <a:blip r:embed="rId3"/>
          <a:stretch>
            <a:fillRect/>
          </a:stretch>
        </p:blipFill>
        <p:spPr>
          <a:xfrm>
            <a:off x="-656273" y="362903"/>
            <a:ext cx="8803005" cy="8170545"/>
          </a:xfrm>
          <a:prstGeom prst="rect">
            <a:avLst/>
          </a:prstGeom>
        </p:spPr>
      </p:pic>
      <p:pic>
        <p:nvPicPr>
          <p:cNvPr id="16" name="图片 15" descr="椭圆 1 拷贝 5"/>
          <p:cNvPicPr>
            <a:picLocks noChangeAspect="1"/>
          </p:cNvPicPr>
          <p:nvPr userDrawn="1"/>
        </p:nvPicPr>
        <p:blipFill>
          <a:blip r:embed="rId4"/>
          <a:stretch>
            <a:fillRect/>
          </a:stretch>
        </p:blipFill>
        <p:spPr>
          <a:xfrm>
            <a:off x="-245745" y="3748088"/>
            <a:ext cx="7981950" cy="4785360"/>
          </a:xfrm>
          <a:prstGeom prst="rect">
            <a:avLst/>
          </a:prstGeom>
        </p:spPr>
      </p:pic>
      <p:pic>
        <p:nvPicPr>
          <p:cNvPr id="13" name="图片 12" descr="7"/>
          <p:cNvPicPr>
            <a:picLocks noChangeAspect="1"/>
          </p:cNvPicPr>
          <p:nvPr userDrawn="1"/>
        </p:nvPicPr>
        <p:blipFill>
          <a:blip r:embed="rId5"/>
          <a:srcRect t="64676"/>
          <a:stretch>
            <a:fillRect/>
          </a:stretch>
        </p:blipFill>
        <p:spPr>
          <a:xfrm>
            <a:off x="1" y="6115050"/>
            <a:ext cx="18306098" cy="4171950"/>
          </a:xfrm>
          <a:prstGeom prst="rect">
            <a:avLst/>
          </a:prstGeom>
        </p:spPr>
      </p:pic>
    </p:spTree>
    <p:extLst>
      <p:ext uri="{BB962C8B-B14F-4D97-AF65-F5344CB8AC3E}">
        <p14:creationId xmlns:p14="http://schemas.microsoft.com/office/powerpoint/2010/main" val="14243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2" name="矩形 11"/>
          <p:cNvSpPr/>
          <p:nvPr userDrawn="1"/>
        </p:nvSpPr>
        <p:spPr>
          <a:xfrm>
            <a:off x="2151698" y="2415541"/>
            <a:ext cx="12776835" cy="6350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7" name="图片 6" descr="02"/>
          <p:cNvPicPr>
            <a:picLocks noChangeAspect="1"/>
          </p:cNvPicPr>
          <p:nvPr userDrawn="1"/>
        </p:nvPicPr>
        <p:blipFill>
          <a:blip r:embed="rId3"/>
          <a:stretch>
            <a:fillRect/>
          </a:stretch>
        </p:blipFill>
        <p:spPr>
          <a:xfrm>
            <a:off x="-19050" y="-60008"/>
            <a:ext cx="18326100" cy="10287000"/>
          </a:xfrm>
          <a:prstGeom prst="rect">
            <a:avLst/>
          </a:prstGeom>
        </p:spPr>
      </p:pic>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216260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356236" y="805816"/>
            <a:ext cx="17286923" cy="85925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8" name="图片 17" descr="02"/>
          <p:cNvPicPr>
            <a:picLocks noChangeAspect="1"/>
          </p:cNvPicPr>
          <p:nvPr userDrawn="1"/>
        </p:nvPicPr>
        <p:blipFill>
          <a:blip r:embed="rId3"/>
          <a:srcRect t="60806" r="60696" b="-488"/>
          <a:stretch>
            <a:fillRect/>
          </a:stretch>
        </p:blipFill>
        <p:spPr>
          <a:xfrm>
            <a:off x="-1252537" y="6769418"/>
            <a:ext cx="6065520" cy="3517583"/>
          </a:xfrm>
          <a:prstGeom prst="rect">
            <a:avLst/>
          </a:prstGeom>
        </p:spPr>
      </p:pic>
      <p:pic>
        <p:nvPicPr>
          <p:cNvPr id="15" name="图片 14" descr="图层 7 拷贝"/>
          <p:cNvPicPr>
            <a:picLocks noChangeAspect="1"/>
          </p:cNvPicPr>
          <p:nvPr userDrawn="1"/>
        </p:nvPicPr>
        <p:blipFill>
          <a:blip r:embed="rId4"/>
          <a:stretch>
            <a:fillRect/>
          </a:stretch>
        </p:blipFill>
        <p:spPr>
          <a:xfrm flipH="1">
            <a:off x="3091816" y="8432483"/>
            <a:ext cx="2443163" cy="1773555"/>
          </a:xfrm>
          <a:prstGeom prst="rect">
            <a:avLst/>
          </a:prstGeom>
        </p:spPr>
      </p:pic>
      <p:pic>
        <p:nvPicPr>
          <p:cNvPr id="16" name="图片 15" descr="图层 9 拷贝"/>
          <p:cNvPicPr>
            <a:picLocks noChangeAspect="1"/>
          </p:cNvPicPr>
          <p:nvPr userDrawn="1"/>
        </p:nvPicPr>
        <p:blipFill>
          <a:blip r:embed="rId5"/>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8825865" y="5028248"/>
            <a:ext cx="9462135" cy="5237798"/>
          </a:xfrm>
          <a:prstGeom prst="rect">
            <a:avLst/>
          </a:prstGeom>
        </p:spPr>
      </p:pic>
      <p:pic>
        <p:nvPicPr>
          <p:cNvPr id="24" name="图片 23" descr="图层 7 拷贝"/>
          <p:cNvPicPr>
            <a:picLocks noChangeAspect="1"/>
          </p:cNvPicPr>
          <p:nvPr userDrawn="1"/>
        </p:nvPicPr>
        <p:blipFill>
          <a:blip r:embed="rId4"/>
          <a:stretch>
            <a:fillRect/>
          </a:stretch>
        </p:blipFill>
        <p:spPr>
          <a:xfrm flipH="1">
            <a:off x="15700058" y="7136131"/>
            <a:ext cx="4224338" cy="3069908"/>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343360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6464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145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9224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t>2026/3/16</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731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215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7911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2026/3/16</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val="3845758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539588" y="535259"/>
            <a:ext cx="17208260" cy="9216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spTree>
    <p:extLst>
      <p:ext uri="{BB962C8B-B14F-4D97-AF65-F5344CB8AC3E}">
        <p14:creationId xmlns:p14="http://schemas.microsoft.com/office/powerpoint/2010/main" val="340922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30CB88E-1AA6-392E-4427-F503CD52D0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13"/>
    </p:custDataLst>
    <p:extLst>
      <p:ext uri="{BB962C8B-B14F-4D97-AF65-F5344CB8AC3E}">
        <p14:creationId xmlns:p14="http://schemas.microsoft.com/office/powerpoint/2010/main" val="3813787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760FBDFE-C587-4B4C-A407-44438C67B59E}" type="datetimeFigureOut">
              <a:rPr lang="zh-CN" altLang="en-US" smtClean="0">
                <a:solidFill>
                  <a:srgbClr val="000000">
                    <a:tint val="75000"/>
                  </a:srgbClr>
                </a:solidFill>
              </a:rPr>
              <a:pPr defTabSz="1371600">
                <a:defRPr/>
              </a:pPr>
              <a:t>2026/3/16</a:t>
            </a:fld>
            <a:endParaRPr lang="zh-CN" altLang="en-US">
              <a:solidFill>
                <a:srgbClr val="000000">
                  <a:tint val="75000"/>
                </a:srgbClr>
              </a:solidFill>
            </a:endParaRPr>
          </a:p>
        </p:txBody>
      </p:sp>
      <p:sp>
        <p:nvSpPr>
          <p:cNvPr id="5" name="页脚占位符 4"/>
          <p:cNvSpPr>
            <a:spLocks noGrp="1"/>
          </p:cNvSpPr>
          <p:nvPr>
            <p:ph type="ftr" sz="quarter" idx="3"/>
            <p:custDataLst>
              <p:tags r:id="rId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endParaRPr lang="zh-CN" altLang="en-US" dirty="0">
              <a:solidFill>
                <a:srgbClr val="000000">
                  <a:tint val="75000"/>
                </a:srgbClr>
              </a:solidFill>
            </a:endParaRPr>
          </a:p>
        </p:txBody>
      </p:sp>
      <p:sp>
        <p:nvSpPr>
          <p:cNvPr id="6" name="灯片编号占位符 5"/>
          <p:cNvSpPr>
            <a:spLocks noGrp="1"/>
          </p:cNvSpPr>
          <p:nvPr>
            <p:ph type="sldNum" sz="quarter" idx="4"/>
            <p:custDataLst>
              <p:tags r:id="rId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49AE70B2-8BF9-45C0-BB95-33D1B9D3A854}" type="slidenum">
              <a:rPr lang="zh-CN" altLang="en-US" smtClean="0">
                <a:solidFill>
                  <a:srgbClr val="000000">
                    <a:tint val="75000"/>
                  </a:srgbClr>
                </a:solidFill>
              </a:rPr>
              <a:pPr defTabSz="1371600">
                <a:defRPr/>
              </a:pPr>
              <a:t>‹#›</a:t>
            </a:fld>
            <a:endParaRPr lang="zh-CN" altLang="en-US" dirty="0">
              <a:solidFill>
                <a:srgbClr val="000000">
                  <a:tint val="75000"/>
                </a:srgbClr>
              </a:solidFill>
            </a:endParaRPr>
          </a:p>
        </p:txBody>
      </p:sp>
      <p:pic>
        <p:nvPicPr>
          <p:cNvPr id="7" name="Picture 6" descr="A round pink label with white text and a black background&#10;&#10;Description automatically generated">
            <a:extLst>
              <a:ext uri="{FF2B5EF4-FFF2-40B4-BE49-F238E27FC236}">
                <a16:creationId xmlns:a16="http://schemas.microsoft.com/office/drawing/2014/main" id="{4897524E-6866-5310-63AD-3FFFF7085A6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3"/>
    </p:custDataLst>
    <p:extLst>
      <p:ext uri="{BB962C8B-B14F-4D97-AF65-F5344CB8AC3E}">
        <p14:creationId xmlns:p14="http://schemas.microsoft.com/office/powerpoint/2010/main" val="420798629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7878608" h="10287000">
                <a:moveTo>
                  <a:pt x="0" y="0"/>
                </a:moveTo>
                <a:lnTo>
                  <a:pt x="17878608" y="0"/>
                </a:lnTo>
                <a:lnTo>
                  <a:pt x="17878608" y="10287000"/>
                </a:lnTo>
                <a:lnTo>
                  <a:pt x="0" y="10287000"/>
                </a:lnTo>
                <a:lnTo>
                  <a:pt x="0" y="0"/>
                </a:lnTo>
                <a:close/>
              </a:path>
            </a:pathLst>
          </a:custGeom>
          <a:blipFill>
            <a:blip r:embed="rId2"/>
            <a:stretch>
              <a:fillRect/>
            </a:stretch>
          </a:blipFill>
        </p:spPr>
        <p:txBody>
          <a:bodyPr/>
          <a:lstStyle/>
          <a:p>
            <a:endParaRPr lang="en-US"/>
          </a:p>
        </p:txBody>
      </p:sp>
      <p:pic>
        <p:nvPicPr>
          <p:cNvPr id="4" name="Picture 3">
            <a:extLst>
              <a:ext uri="{FF2B5EF4-FFF2-40B4-BE49-F238E27FC236}">
                <a16:creationId xmlns:a16="http://schemas.microsoft.com/office/drawing/2014/main" id="{ABFE530D-02FB-2022-AD51-EC119596A248}"/>
              </a:ext>
            </a:extLst>
          </p:cNvPr>
          <p:cNvPicPr>
            <a:picLocks noChangeAspect="1"/>
          </p:cNvPicPr>
          <p:nvPr/>
        </p:nvPicPr>
        <p:blipFill>
          <a:blip r:embed="rId3"/>
          <a:stretch>
            <a:fillRect/>
          </a:stretch>
        </p:blipFill>
        <p:spPr>
          <a:xfrm>
            <a:off x="6248400" y="419100"/>
            <a:ext cx="5169856" cy="2926334"/>
          </a:xfrm>
          <a:prstGeom prst="rect">
            <a:avLst/>
          </a:prstGeom>
        </p:spPr>
      </p:pic>
      <p:sp>
        <p:nvSpPr>
          <p:cNvPr id="7" name="Title 1">
            <a:extLst>
              <a:ext uri="{FF2B5EF4-FFF2-40B4-BE49-F238E27FC236}">
                <a16:creationId xmlns:a16="http://schemas.microsoft.com/office/drawing/2014/main" id="{986531B2-E84F-1010-3106-EA716C888BF6}"/>
              </a:ext>
            </a:extLst>
          </p:cNvPr>
          <p:cNvSpPr txBox="1">
            <a:spLocks/>
          </p:cNvSpPr>
          <p:nvPr/>
        </p:nvSpPr>
        <p:spPr>
          <a:xfrm>
            <a:off x="152400" y="2019300"/>
            <a:ext cx="14097000" cy="32004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FF0060"/>
              </a:solidFill>
              <a:latin typeface="#9Slide05 SVNClementine" panose="020F0502020204030203" pitchFamily="34" charset="0"/>
            </a:endParaRPr>
          </a:p>
        </p:txBody>
      </p:sp>
      <p:pic>
        <p:nvPicPr>
          <p:cNvPr id="9" name="Picture 8">
            <a:extLst>
              <a:ext uri="{FF2B5EF4-FFF2-40B4-BE49-F238E27FC236}">
                <a16:creationId xmlns:a16="http://schemas.microsoft.com/office/drawing/2014/main" id="{46813AF7-A5A2-17FF-C887-3F9D0BBB9A2D}"/>
              </a:ext>
            </a:extLst>
          </p:cNvPr>
          <p:cNvPicPr>
            <a:picLocks noChangeAspect="1"/>
          </p:cNvPicPr>
          <p:nvPr/>
        </p:nvPicPr>
        <p:blipFill>
          <a:blip r:embed="rId4"/>
          <a:stretch>
            <a:fillRect/>
          </a:stretch>
        </p:blipFill>
        <p:spPr>
          <a:xfrm>
            <a:off x="2057400" y="3086100"/>
            <a:ext cx="14058594" cy="5291787"/>
          </a:xfrm>
          <a:prstGeom prst="rect">
            <a:avLst/>
          </a:prstGeom>
        </p:spPr>
      </p:pic>
      <p:pic>
        <p:nvPicPr>
          <p:cNvPr id="11" name="Picture 10" descr="A yellow circles with red lines&#10;&#10;Description automatically generated">
            <a:extLst>
              <a:ext uri="{FF2B5EF4-FFF2-40B4-BE49-F238E27FC236}">
                <a16:creationId xmlns:a16="http://schemas.microsoft.com/office/drawing/2014/main" id="{5546F31A-C931-2CD1-DCBF-37247A413A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95300"/>
            <a:ext cx="2840160" cy="1700213"/>
          </a:xfrm>
          <a:prstGeom prst="rect">
            <a:avLst/>
          </a:prstGeom>
        </p:spPr>
      </p:pic>
      <p:pic>
        <p:nvPicPr>
          <p:cNvPr id="12" name="Picture 11" descr="A round pink label with white text and a black background&#10;&#10;Description automatically generated">
            <a:extLst>
              <a:ext uri="{FF2B5EF4-FFF2-40B4-BE49-F238E27FC236}">
                <a16:creationId xmlns:a16="http://schemas.microsoft.com/office/drawing/2014/main" id="{99C9CEB0-CC9C-5F64-5701-2B3FDA80E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1073345" y="4125263"/>
            <a:ext cx="15024894" cy="3886538"/>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6740307"/>
          </a:xfrm>
          <a:prstGeom prst="rect">
            <a:avLst/>
          </a:prstGeom>
          <a:solidFill>
            <a:schemeClr val="bg1"/>
          </a:solidFill>
        </p:spPr>
        <p:txBody>
          <a:bodyPr wrap="square" rtlCol="0">
            <a:spAutoFit/>
          </a:bodyPr>
          <a:lstStyle/>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Gọi là xuồng ba lá vì xuồng được ghép bởi ba tấm ván: hai tấm ván be và một tấm ván đáy. Để xuồng được vững chắc, người ta dùng những chiếc "cong" đóng vào bên trong lòng xuồng, tạo thành bộ khung hình xương cá.</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Xuồng ba lá là phương tiện di chuyển gắn liền với miền sông nước quê tôi. Tôi vẫn nhớ những sáng nội chèo xuồng mang cho tôi mấy cái bánh lá dừa, giỏ cua đồng mà nội vừa bắt được. Nhớ những chiều chị tôi chèo xuồng dọc triền sông, bẻ bông điên điển đầy rổ mang về cho má nấu canh chua. Những chuyến xuồng xuôi ngược đã in đậm trong tiềm thức mỗi người dân Nam Bộ.</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Từ độ cha ông đi mở cõi, xuồng là “đôi chân của người dân Nam Bộ". Những năm tháng quê hương bị bom cày, đạn xới, xuồng cùng nhân dân bám trụ, giữ xóm, giữ làng. Xuồng chở lương thực tiếp tế cho bộ đội. Xuồng đưa du kích qua sông, len sâu vào khu căn cứ kháng chiến…</a:t>
            </a:r>
          </a:p>
        </p:txBody>
      </p:sp>
      <p:pic>
        <p:nvPicPr>
          <p:cNvPr id="3" name="Picture 2">
            <a:extLst>
              <a:ext uri="{FF2B5EF4-FFF2-40B4-BE49-F238E27FC236}">
                <a16:creationId xmlns:a16="http://schemas.microsoft.com/office/drawing/2014/main" id="{ACF3B9A5-F84D-7570-9322-4A27042DB62F}"/>
              </a:ext>
            </a:extLst>
          </p:cNvPr>
          <p:cNvPicPr>
            <a:picLocks noChangeAspect="1"/>
          </p:cNvPicPr>
          <p:nvPr/>
        </p:nvPicPr>
        <p:blipFill>
          <a:blip r:embed="rId2"/>
          <a:stretch>
            <a:fillRect/>
          </a:stretch>
        </p:blipFill>
        <p:spPr>
          <a:xfrm>
            <a:off x="4876800" y="952500"/>
            <a:ext cx="8474174" cy="1457070"/>
          </a:xfrm>
          <a:prstGeom prst="rect">
            <a:avLst/>
          </a:prstGeom>
        </p:spPr>
      </p:pic>
    </p:spTree>
    <p:extLst>
      <p:ext uri="{BB962C8B-B14F-4D97-AF65-F5344CB8AC3E}">
        <p14:creationId xmlns:p14="http://schemas.microsoft.com/office/powerpoint/2010/main" val="37801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5262979"/>
          </a:xfrm>
          <a:prstGeom prst="rect">
            <a:avLst/>
          </a:prstGeom>
          <a:solidFill>
            <a:schemeClr val="bg1"/>
          </a:solidFill>
        </p:spPr>
        <p:txBody>
          <a:bodyPr wrap="square" rtlCol="0">
            <a:spAutoFit/>
          </a:bodyPr>
          <a:lstStyle/>
          <a:p>
            <a:pPr algn="just"/>
            <a:r>
              <a:rPr lang="en-US" sz="4800" dirty="0">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Đất nước thanh bình, xuồng ba lá lại trở về cuộc sống đời thường. Xuồng ngược xuôi miền chợ nổi. Xuồng lướt nhanh trên cánh đồng rì rào sóng lúa. Xuồng rộn ràng những đêm giăng câu, thả lưới. Và mỗi sớm mai, trên nhánh sông quê, những chiếc xuồng ba lá theo dòng nước toả đi, chở đầy ước mơ, khát vọng của tình đất, tình người phương Nam.</a:t>
            </a:r>
          </a:p>
          <a:p>
            <a:pPr algn="r"/>
            <a:r>
              <a:rPr lang="vi-VN" sz="4800" dirty="0">
                <a:latin typeface="Cambria" panose="02040503050406030204" pitchFamily="18" charset="0"/>
                <a:ea typeface="Cambria" panose="02040503050406030204" pitchFamily="18" charset="0"/>
              </a:rPr>
              <a:t>(</a:t>
            </a:r>
            <a:r>
              <a:rPr lang="vi-VN" sz="4800" i="1" dirty="0">
                <a:latin typeface="Cambria" panose="02040503050406030204" pitchFamily="18" charset="0"/>
                <a:ea typeface="Cambria" panose="02040503050406030204" pitchFamily="18" charset="0"/>
              </a:rPr>
              <a:t>Theo</a:t>
            </a:r>
            <a:r>
              <a:rPr lang="vi-VN" sz="4800" dirty="0">
                <a:latin typeface="Cambria" panose="02040503050406030204" pitchFamily="18" charset="0"/>
                <a:ea typeface="Cambria" panose="02040503050406030204" pitchFamily="18" charset="0"/>
              </a:rPr>
              <a:t> Nguyễn Chí Ngoan)</a:t>
            </a:r>
          </a:p>
        </p:txBody>
      </p:sp>
    </p:spTree>
    <p:extLst>
      <p:ext uri="{BB962C8B-B14F-4D97-AF65-F5344CB8AC3E}">
        <p14:creationId xmlns:p14="http://schemas.microsoft.com/office/powerpoint/2010/main" val="12503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9" y="-59824"/>
            <a:ext cx="18324759" cy="10346825"/>
          </a:xfrm>
          <a:prstGeom prst="rect">
            <a:avLst/>
          </a:prstGeom>
        </p:spPr>
      </p:pic>
      <p:pic>
        <p:nvPicPr>
          <p:cNvPr id="8" name="图片 6" descr="02">
            <a:extLst>
              <a:ext uri="{FF2B5EF4-FFF2-40B4-BE49-F238E27FC236}">
                <a16:creationId xmlns:a16="http://schemas.microsoft.com/office/drawing/2014/main" id="{3CDF631B-3B34-8C6F-62CF-68B395DB4B22}"/>
              </a:ext>
            </a:extLst>
          </p:cNvPr>
          <p:cNvPicPr>
            <a:picLocks noChangeAspect="1"/>
          </p:cNvPicPr>
          <p:nvPr/>
        </p:nvPicPr>
        <p:blipFill>
          <a:blip r:embed="rId4"/>
          <a:stretch>
            <a:fillRect/>
          </a:stretch>
        </p:blipFill>
        <p:spPr>
          <a:xfrm>
            <a:off x="-64865" y="-59825"/>
            <a:ext cx="18326100" cy="10287000"/>
          </a:xfrm>
          <a:prstGeom prst="rect">
            <a:avLst/>
          </a:prstGeom>
        </p:spPr>
      </p:pic>
      <p:pic>
        <p:nvPicPr>
          <p:cNvPr id="6" name="图片 12" descr="7">
            <a:extLst>
              <a:ext uri="{FF2B5EF4-FFF2-40B4-BE49-F238E27FC236}">
                <a16:creationId xmlns:a16="http://schemas.microsoft.com/office/drawing/2014/main" id="{F44F7D8E-A3FB-BE34-4D89-1966EC45992A}"/>
              </a:ext>
            </a:extLst>
          </p:cNvPr>
          <p:cNvPicPr>
            <a:picLocks noChangeAspect="1"/>
          </p:cNvPicPr>
          <p:nvPr/>
        </p:nvPicPr>
        <p:blipFill>
          <a:blip r:embed="rId5"/>
          <a:srcRect t="64676"/>
          <a:stretch>
            <a:fillRect/>
          </a:stretch>
        </p:blipFill>
        <p:spPr>
          <a:xfrm>
            <a:off x="-28099" y="6268872"/>
            <a:ext cx="18306098" cy="4171950"/>
          </a:xfrm>
          <a:prstGeom prst="rect">
            <a:avLst/>
          </a:prstGeom>
        </p:spPr>
      </p:pic>
      <p:pic>
        <p:nvPicPr>
          <p:cNvPr id="5" name="Picture 4">
            <a:extLst>
              <a:ext uri="{FF2B5EF4-FFF2-40B4-BE49-F238E27FC236}">
                <a16:creationId xmlns:a16="http://schemas.microsoft.com/office/drawing/2014/main" id="{5C747555-4A95-7BA8-D2BF-E2CDE5738F6A}"/>
              </a:ext>
            </a:extLst>
          </p:cNvPr>
          <p:cNvPicPr>
            <a:picLocks noChangeAspect="1"/>
          </p:cNvPicPr>
          <p:nvPr/>
        </p:nvPicPr>
        <p:blipFill>
          <a:blip r:embed="rId6"/>
          <a:stretch>
            <a:fillRect/>
          </a:stretch>
        </p:blipFill>
        <p:spPr>
          <a:xfrm>
            <a:off x="5652434" y="315784"/>
            <a:ext cx="5962406" cy="2542253"/>
          </a:xfrm>
          <a:prstGeom prst="rect">
            <a:avLst/>
          </a:prstGeom>
        </p:spPr>
      </p:pic>
      <p:pic>
        <p:nvPicPr>
          <p:cNvPr id="7" name="Picture 6">
            <a:extLst>
              <a:ext uri="{FF2B5EF4-FFF2-40B4-BE49-F238E27FC236}">
                <a16:creationId xmlns:a16="http://schemas.microsoft.com/office/drawing/2014/main" id="{822786BC-335D-22D4-3B72-96629FD2497E}"/>
              </a:ext>
            </a:extLst>
          </p:cNvPr>
          <p:cNvPicPr>
            <a:picLocks noChangeAspect="1"/>
          </p:cNvPicPr>
          <p:nvPr/>
        </p:nvPicPr>
        <p:blipFill>
          <a:blip r:embed="rId7"/>
          <a:stretch>
            <a:fillRect/>
          </a:stretch>
        </p:blipFill>
        <p:spPr>
          <a:xfrm>
            <a:off x="813154" y="3233644"/>
            <a:ext cx="15290093" cy="5459441"/>
          </a:xfrm>
          <a:prstGeom prst="rect">
            <a:avLst/>
          </a:prstGeom>
        </p:spPr>
      </p:pic>
    </p:spTree>
    <p:custDataLst>
      <p:tags r:id="rId1"/>
    </p:custDataLst>
    <p:extLst>
      <p:ext uri="{BB962C8B-B14F-4D97-AF65-F5344CB8AC3E}">
        <p14:creationId xmlns:p14="http://schemas.microsoft.com/office/powerpoint/2010/main" val="25773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300</Words>
  <Application>Microsoft Office PowerPoint</Application>
  <PresentationFormat>Custom</PresentationFormat>
  <Paragraphs>5</Paragraphs>
  <Slides>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#9Slide05 SVNClementine</vt:lpstr>
      <vt:lpstr>Arial</vt:lpstr>
      <vt:lpstr>Calibri</vt:lpstr>
      <vt:lpstr>Cambria</vt:lpstr>
      <vt:lpstr>Wingdings</vt:lpstr>
      <vt:lpstr>Office Theme</vt:lpstr>
      <vt:lpstr>Office 主题​​</vt:lpstr>
      <vt:lpstr>1_Office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Administrator</cp:lastModifiedBy>
  <cp:revision>28</cp:revision>
  <dcterms:created xsi:type="dcterms:W3CDTF">2006-08-16T00:00:00Z</dcterms:created>
  <dcterms:modified xsi:type="dcterms:W3CDTF">2026-03-16T19:03:39Z</dcterms:modified>
  <dc:identifier>DAGU8QCx2sU</dc:identifier>
</cp:coreProperties>
</file>