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56" r:id="rId3"/>
    <p:sldId id="3919" r:id="rId4"/>
    <p:sldId id="3956" r:id="rId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27" d="100"/>
          <a:sy n="27" d="100"/>
        </p:scale>
        <p:origin x="10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C78DF-69A8-478A-A4ED-67C13CA1034D}"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D8816-DC1B-4E49-A49F-AAC0AAF49CB5}" type="slidenum">
              <a:rPr lang="en-US" smtClean="0"/>
              <a:t>‹#›</a:t>
            </a:fld>
            <a:endParaRPr lang="en-US"/>
          </a:p>
        </p:txBody>
      </p:sp>
    </p:spTree>
    <p:extLst>
      <p:ext uri="{BB962C8B-B14F-4D97-AF65-F5344CB8AC3E}">
        <p14:creationId xmlns:p14="http://schemas.microsoft.com/office/powerpoint/2010/main" val="122760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9556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618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C64F-BB0E-46F2-9665-AC646217F765}"/>
              </a:ext>
            </a:extLst>
          </p:cNvPr>
          <p:cNvSpPr>
            <a:spLocks noGrp="1"/>
          </p:cNvSpPr>
          <p:nvPr>
            <p:ph type="ctrTitle"/>
          </p:nvPr>
        </p:nvSpPr>
        <p:spPr>
          <a:xfrm>
            <a:off x="2286000" y="1682750"/>
            <a:ext cx="13716000" cy="3581400"/>
          </a:xfrm>
          <a:prstGeom prst="rect">
            <a:avLst/>
          </a:prstGeo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2E8F543C-4C25-45DA-97C4-A4538DDE1BE7}"/>
              </a:ext>
            </a:extLst>
          </p:cNvPr>
          <p:cNvSpPr>
            <a:spLocks noGrp="1"/>
          </p:cNvSpPr>
          <p:nvPr>
            <p:ph type="subTitle" idx="1"/>
          </p:nvPr>
        </p:nvSpPr>
        <p:spPr>
          <a:xfrm>
            <a:off x="2286000" y="5403851"/>
            <a:ext cx="13716000" cy="2482850"/>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665E11B0-E8BD-4B09-ADC3-175AADECFCC9}"/>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3/16/2026</a:t>
            </a:fld>
            <a:endParaRPr lang="en-US"/>
          </a:p>
        </p:txBody>
      </p:sp>
      <p:sp>
        <p:nvSpPr>
          <p:cNvPr id="5" name="Footer Placeholder 4">
            <a:extLst>
              <a:ext uri="{FF2B5EF4-FFF2-40B4-BE49-F238E27FC236}">
                <a16:creationId xmlns:a16="http://schemas.microsoft.com/office/drawing/2014/main" id="{ED897AC5-D535-47BC-98EF-3804FC64B988}"/>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0579B6-B31A-477C-9DB7-9D8E4F8756A2}"/>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55216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FF83-F809-42FF-9FEB-4BFFEAFAFC50}"/>
              </a:ext>
            </a:extLst>
          </p:cNvPr>
          <p:cNvSpPr>
            <a:spLocks noGrp="1"/>
          </p:cNvSpPr>
          <p:nvPr>
            <p:ph type="title"/>
          </p:nvPr>
        </p:nvSpPr>
        <p:spPr>
          <a:xfrm>
            <a:off x="1257300" y="549277"/>
            <a:ext cx="15773400" cy="19875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89F5949-4E7E-48FF-B602-C5558D2FE6CC}"/>
              </a:ext>
            </a:extLst>
          </p:cNvPr>
          <p:cNvSpPr>
            <a:spLocks noGrp="1"/>
          </p:cNvSpPr>
          <p:nvPr>
            <p:ph idx="1"/>
          </p:nvPr>
        </p:nvSpPr>
        <p:spPr>
          <a:xfrm>
            <a:off x="1257300" y="2740026"/>
            <a:ext cx="15773400" cy="6524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579CA-3D95-4D01-9CB8-86F627DEB89F}"/>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3/16/2026</a:t>
            </a:fld>
            <a:endParaRPr lang="en-US"/>
          </a:p>
        </p:txBody>
      </p:sp>
      <p:sp>
        <p:nvSpPr>
          <p:cNvPr id="5" name="Footer Placeholder 4">
            <a:extLst>
              <a:ext uri="{FF2B5EF4-FFF2-40B4-BE49-F238E27FC236}">
                <a16:creationId xmlns:a16="http://schemas.microsoft.com/office/drawing/2014/main" id="{B61F4B45-0A24-449E-94DD-D8D1D64CFD4D}"/>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03E3FE-901E-4C74-8D8B-C5A3C74A03C1}"/>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775633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FC0E-7026-45A2-B0CB-01DC12824A5E}"/>
              </a:ext>
            </a:extLst>
          </p:cNvPr>
          <p:cNvSpPr>
            <a:spLocks noGrp="1"/>
          </p:cNvSpPr>
          <p:nvPr>
            <p:ph type="title"/>
          </p:nvPr>
        </p:nvSpPr>
        <p:spPr>
          <a:xfrm>
            <a:off x="1247776" y="2565400"/>
            <a:ext cx="15773400" cy="4279900"/>
          </a:xfrm>
          <a:prstGeom prst="rect">
            <a:avLst/>
          </a:prstGeo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D7A02222-9AE0-4290-B885-07CE16F79D34}"/>
              </a:ext>
            </a:extLst>
          </p:cNvPr>
          <p:cNvSpPr>
            <a:spLocks noGrp="1"/>
          </p:cNvSpPr>
          <p:nvPr>
            <p:ph type="body" idx="1"/>
          </p:nvPr>
        </p:nvSpPr>
        <p:spPr>
          <a:xfrm>
            <a:off x="1247776" y="6883400"/>
            <a:ext cx="15773400" cy="2251076"/>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1A188-0C64-4FCB-9638-303E11F4C2FC}"/>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3/16/2026</a:t>
            </a:fld>
            <a:endParaRPr lang="en-US"/>
          </a:p>
        </p:txBody>
      </p:sp>
      <p:sp>
        <p:nvSpPr>
          <p:cNvPr id="5" name="Footer Placeholder 4">
            <a:extLst>
              <a:ext uri="{FF2B5EF4-FFF2-40B4-BE49-F238E27FC236}">
                <a16:creationId xmlns:a16="http://schemas.microsoft.com/office/drawing/2014/main" id="{A3B4011D-2A52-44D8-A9CB-662B504E697A}"/>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137A55-3880-456A-B24C-F77EFAA37CA9}"/>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967202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C0B8-F44B-480B-8B3C-4D4197C758DB}"/>
              </a:ext>
            </a:extLst>
          </p:cNvPr>
          <p:cNvSpPr>
            <a:spLocks noGrp="1"/>
          </p:cNvSpPr>
          <p:nvPr>
            <p:ph type="title"/>
          </p:nvPr>
        </p:nvSpPr>
        <p:spPr>
          <a:xfrm>
            <a:off x="1257300" y="549277"/>
            <a:ext cx="15773400" cy="19875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840D039-53DF-4570-ABF3-8379F690EE53}"/>
              </a:ext>
            </a:extLst>
          </p:cNvPr>
          <p:cNvSpPr>
            <a:spLocks noGrp="1"/>
          </p:cNvSpPr>
          <p:nvPr>
            <p:ph sz="half" idx="1"/>
          </p:nvPr>
        </p:nvSpPr>
        <p:spPr>
          <a:xfrm>
            <a:off x="1257300" y="2740026"/>
            <a:ext cx="7734300" cy="6524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C527F3-8498-4AFA-BA4F-86F419B1F078}"/>
              </a:ext>
            </a:extLst>
          </p:cNvPr>
          <p:cNvSpPr>
            <a:spLocks noGrp="1"/>
          </p:cNvSpPr>
          <p:nvPr>
            <p:ph sz="half" idx="2"/>
          </p:nvPr>
        </p:nvSpPr>
        <p:spPr>
          <a:xfrm>
            <a:off x="9296400" y="2740026"/>
            <a:ext cx="7734300" cy="6524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F7D2CA-F65A-4E17-85A6-1CD7FF6D1D2B}"/>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3/16/2026</a:t>
            </a:fld>
            <a:endParaRPr lang="en-US"/>
          </a:p>
        </p:txBody>
      </p:sp>
      <p:sp>
        <p:nvSpPr>
          <p:cNvPr id="6" name="Footer Placeholder 5">
            <a:extLst>
              <a:ext uri="{FF2B5EF4-FFF2-40B4-BE49-F238E27FC236}">
                <a16:creationId xmlns:a16="http://schemas.microsoft.com/office/drawing/2014/main" id="{1DE8BC47-1ED5-4EC3-BE25-9EE69D67515C}"/>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0DD507-0815-4267-8314-71B2BB48B6A7}"/>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030181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8962-4BAE-4FB7-A4EF-A3F478BED27D}"/>
              </a:ext>
            </a:extLst>
          </p:cNvPr>
          <p:cNvSpPr>
            <a:spLocks noGrp="1"/>
          </p:cNvSpPr>
          <p:nvPr>
            <p:ph type="title"/>
          </p:nvPr>
        </p:nvSpPr>
        <p:spPr>
          <a:xfrm>
            <a:off x="1260476" y="549277"/>
            <a:ext cx="15773400" cy="198755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E31A9A-4F6E-4F01-BFB4-0453C9617299}"/>
              </a:ext>
            </a:extLst>
          </p:cNvPr>
          <p:cNvSpPr>
            <a:spLocks noGrp="1"/>
          </p:cNvSpPr>
          <p:nvPr>
            <p:ph type="body" idx="1"/>
          </p:nvPr>
        </p:nvSpPr>
        <p:spPr>
          <a:xfrm>
            <a:off x="1260477" y="2520951"/>
            <a:ext cx="7737474" cy="1238250"/>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B4B3A-B30A-4A45-A7DD-D34577EAB64C}"/>
              </a:ext>
            </a:extLst>
          </p:cNvPr>
          <p:cNvSpPr>
            <a:spLocks noGrp="1"/>
          </p:cNvSpPr>
          <p:nvPr>
            <p:ph sz="half" idx="2"/>
          </p:nvPr>
        </p:nvSpPr>
        <p:spPr>
          <a:xfrm>
            <a:off x="1260477" y="3759200"/>
            <a:ext cx="7737474" cy="5524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BC11C-D7A1-4DE3-9AF3-B7AD14546AFB}"/>
              </a:ext>
            </a:extLst>
          </p:cNvPr>
          <p:cNvSpPr>
            <a:spLocks noGrp="1"/>
          </p:cNvSpPr>
          <p:nvPr>
            <p:ph type="body" sz="quarter" idx="3"/>
          </p:nvPr>
        </p:nvSpPr>
        <p:spPr>
          <a:xfrm>
            <a:off x="9258300" y="2520951"/>
            <a:ext cx="7775576" cy="1238250"/>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7B64C53E-360E-46CC-AB85-CBD9F8B15B85}"/>
              </a:ext>
            </a:extLst>
          </p:cNvPr>
          <p:cNvSpPr>
            <a:spLocks noGrp="1"/>
          </p:cNvSpPr>
          <p:nvPr>
            <p:ph sz="quarter" idx="4"/>
          </p:nvPr>
        </p:nvSpPr>
        <p:spPr>
          <a:xfrm>
            <a:off x="9258300" y="3759200"/>
            <a:ext cx="7775576" cy="5524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511F0-5A9C-4734-BC7C-5DB736D2306B}"/>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3/16/2026</a:t>
            </a:fld>
            <a:endParaRPr lang="en-US"/>
          </a:p>
        </p:txBody>
      </p:sp>
      <p:sp>
        <p:nvSpPr>
          <p:cNvPr id="8" name="Footer Placeholder 7">
            <a:extLst>
              <a:ext uri="{FF2B5EF4-FFF2-40B4-BE49-F238E27FC236}">
                <a16:creationId xmlns:a16="http://schemas.microsoft.com/office/drawing/2014/main" id="{A4E596FE-24F7-45C7-A6A6-8F4DEC6965ED}"/>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6B7F18C-EC0B-488B-A3B7-CD61FC9B8FCC}"/>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1289201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95DF-BF10-4FC6-B18E-0F9540292476}"/>
              </a:ext>
            </a:extLst>
          </p:cNvPr>
          <p:cNvSpPr>
            <a:spLocks noGrp="1"/>
          </p:cNvSpPr>
          <p:nvPr>
            <p:ph type="title"/>
          </p:nvPr>
        </p:nvSpPr>
        <p:spPr>
          <a:xfrm>
            <a:off x="1257300" y="549277"/>
            <a:ext cx="15773400" cy="198755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8D64AA-33B4-4DE5-BCA3-B928352CA40A}"/>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3/16/2026</a:t>
            </a:fld>
            <a:endParaRPr lang="en-US"/>
          </a:p>
        </p:txBody>
      </p:sp>
      <p:sp>
        <p:nvSpPr>
          <p:cNvPr id="4" name="Footer Placeholder 3">
            <a:extLst>
              <a:ext uri="{FF2B5EF4-FFF2-40B4-BE49-F238E27FC236}">
                <a16:creationId xmlns:a16="http://schemas.microsoft.com/office/drawing/2014/main" id="{E761DD4D-614B-4D2D-94F9-85C596B158F2}"/>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2D72DA-95E2-43AC-B79E-94036A7E4A08}"/>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696800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D94F4-4DCD-424E-A3B0-6CF388921A0F}"/>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3/16/2026</a:t>
            </a:fld>
            <a:endParaRPr lang="en-US"/>
          </a:p>
        </p:txBody>
      </p:sp>
      <p:sp>
        <p:nvSpPr>
          <p:cNvPr id="3" name="Footer Placeholder 2">
            <a:extLst>
              <a:ext uri="{FF2B5EF4-FFF2-40B4-BE49-F238E27FC236}">
                <a16:creationId xmlns:a16="http://schemas.microsoft.com/office/drawing/2014/main" id="{5E4B59CF-2C0E-4116-AE7A-3F77E55D4CFC}"/>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973A3ED-8154-4E23-9794-36BF0262E1C2}"/>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650473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778D-5F70-4437-8D68-4FEB0E6F4246}"/>
              </a:ext>
            </a:extLst>
          </p:cNvPr>
          <p:cNvSpPr>
            <a:spLocks noGrp="1"/>
          </p:cNvSpPr>
          <p:nvPr>
            <p:ph type="title"/>
          </p:nvPr>
        </p:nvSpPr>
        <p:spPr>
          <a:xfrm>
            <a:off x="1260477" y="685800"/>
            <a:ext cx="5899150" cy="2400300"/>
          </a:xfrm>
          <a:prstGeom prst="rect">
            <a:avLst/>
          </a:prstGeo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FB844B98-A5C7-4362-AA94-C5C0BB8A1C35}"/>
              </a:ext>
            </a:extLst>
          </p:cNvPr>
          <p:cNvSpPr>
            <a:spLocks noGrp="1"/>
          </p:cNvSpPr>
          <p:nvPr>
            <p:ph idx="1"/>
          </p:nvPr>
        </p:nvSpPr>
        <p:spPr>
          <a:xfrm>
            <a:off x="7775576" y="1482727"/>
            <a:ext cx="9258300" cy="73088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13C0BD-CE03-4A66-BCFE-2093D07B828A}"/>
              </a:ext>
            </a:extLst>
          </p:cNvPr>
          <p:cNvSpPr>
            <a:spLocks noGrp="1"/>
          </p:cNvSpPr>
          <p:nvPr>
            <p:ph type="body" sz="half" idx="2"/>
          </p:nvPr>
        </p:nvSpPr>
        <p:spPr>
          <a:xfrm>
            <a:off x="1260477" y="3086100"/>
            <a:ext cx="5899150" cy="5718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E462CAC6-A985-4E51-9A17-1F3B80FD5129}"/>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3/16/2026</a:t>
            </a:fld>
            <a:endParaRPr lang="en-US"/>
          </a:p>
        </p:txBody>
      </p:sp>
      <p:sp>
        <p:nvSpPr>
          <p:cNvPr id="6" name="Footer Placeholder 5">
            <a:extLst>
              <a:ext uri="{FF2B5EF4-FFF2-40B4-BE49-F238E27FC236}">
                <a16:creationId xmlns:a16="http://schemas.microsoft.com/office/drawing/2014/main" id="{BC9826F6-3C6F-4C6C-9C6D-57F61947E4CF}"/>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FE6E47-C10C-4834-89D0-97D3186AC3EC}"/>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9124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DF18-CE41-4D1D-AD29-6406F59A997F}"/>
              </a:ext>
            </a:extLst>
          </p:cNvPr>
          <p:cNvSpPr>
            <a:spLocks noGrp="1"/>
          </p:cNvSpPr>
          <p:nvPr>
            <p:ph type="title"/>
          </p:nvPr>
        </p:nvSpPr>
        <p:spPr>
          <a:xfrm>
            <a:off x="1260477" y="685800"/>
            <a:ext cx="5899150" cy="2400300"/>
          </a:xfrm>
          <a:prstGeom prst="rect">
            <a:avLst/>
          </a:prstGeo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97173E0A-12FF-4C8C-B7E2-1B8E6C0D311B}"/>
              </a:ext>
            </a:extLst>
          </p:cNvPr>
          <p:cNvSpPr>
            <a:spLocks noGrp="1"/>
          </p:cNvSpPr>
          <p:nvPr>
            <p:ph type="pic" idx="1"/>
          </p:nvPr>
        </p:nvSpPr>
        <p:spPr>
          <a:xfrm>
            <a:off x="7775576" y="1482727"/>
            <a:ext cx="9258300" cy="73088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DFE48B44-FA62-4BC6-9047-A8C80EE6A3F7}"/>
              </a:ext>
            </a:extLst>
          </p:cNvPr>
          <p:cNvSpPr>
            <a:spLocks noGrp="1"/>
          </p:cNvSpPr>
          <p:nvPr>
            <p:ph type="body" sz="half" idx="2"/>
          </p:nvPr>
        </p:nvSpPr>
        <p:spPr>
          <a:xfrm>
            <a:off x="1260477" y="3086100"/>
            <a:ext cx="5899150" cy="5718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D84CA3DD-4DF7-49A3-8E16-7D25AB50202B}"/>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3/16/2026</a:t>
            </a:fld>
            <a:endParaRPr lang="en-US"/>
          </a:p>
        </p:txBody>
      </p:sp>
      <p:sp>
        <p:nvSpPr>
          <p:cNvPr id="6" name="Footer Placeholder 5">
            <a:extLst>
              <a:ext uri="{FF2B5EF4-FFF2-40B4-BE49-F238E27FC236}">
                <a16:creationId xmlns:a16="http://schemas.microsoft.com/office/drawing/2014/main" id="{1F598B4B-9E5A-43C2-8C53-74D80624ABBE}"/>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0D0094-9D12-4762-85AD-35F0DEBCD8A4}"/>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556918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DD12-4488-44FC-AAF1-4722F5FF62EC}"/>
              </a:ext>
            </a:extLst>
          </p:cNvPr>
          <p:cNvSpPr>
            <a:spLocks noGrp="1"/>
          </p:cNvSpPr>
          <p:nvPr>
            <p:ph type="title"/>
          </p:nvPr>
        </p:nvSpPr>
        <p:spPr>
          <a:xfrm>
            <a:off x="1257300" y="549277"/>
            <a:ext cx="15773400" cy="198755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64E2A-1B7D-4E4A-A335-63A48B2BA679}"/>
              </a:ext>
            </a:extLst>
          </p:cNvPr>
          <p:cNvSpPr>
            <a:spLocks noGrp="1"/>
          </p:cNvSpPr>
          <p:nvPr>
            <p:ph type="body" orient="vert" idx="1"/>
          </p:nvPr>
        </p:nvSpPr>
        <p:spPr>
          <a:xfrm>
            <a:off x="1257300" y="2740026"/>
            <a:ext cx="15773400" cy="65246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72AA6-1E99-41D0-969C-9A7795C4C052}"/>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3/16/2026</a:t>
            </a:fld>
            <a:endParaRPr lang="en-US"/>
          </a:p>
        </p:txBody>
      </p:sp>
      <p:sp>
        <p:nvSpPr>
          <p:cNvPr id="5" name="Footer Placeholder 4">
            <a:extLst>
              <a:ext uri="{FF2B5EF4-FFF2-40B4-BE49-F238E27FC236}">
                <a16:creationId xmlns:a16="http://schemas.microsoft.com/office/drawing/2014/main" id="{852DA436-9EA7-4F04-8E6F-668600AE6DA3}"/>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C4B2AC-3B32-41CF-8FC0-3C2E6FBE64A3}"/>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552763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57572-F7CD-414A-B6E8-E8E9D3882456}"/>
              </a:ext>
            </a:extLst>
          </p:cNvPr>
          <p:cNvSpPr>
            <a:spLocks noGrp="1"/>
          </p:cNvSpPr>
          <p:nvPr>
            <p:ph type="title" orient="vert"/>
          </p:nvPr>
        </p:nvSpPr>
        <p:spPr>
          <a:xfrm>
            <a:off x="13087351" y="549277"/>
            <a:ext cx="3943350" cy="8715374"/>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09426-A716-45F5-80F1-30E16024C32D}"/>
              </a:ext>
            </a:extLst>
          </p:cNvPr>
          <p:cNvSpPr>
            <a:spLocks noGrp="1"/>
          </p:cNvSpPr>
          <p:nvPr>
            <p:ph type="body" orient="vert" idx="1"/>
          </p:nvPr>
        </p:nvSpPr>
        <p:spPr>
          <a:xfrm>
            <a:off x="1257301" y="549277"/>
            <a:ext cx="11525250" cy="871537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6112F-3784-49D9-80E9-B53CC3648D93}"/>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3/16/2026</a:t>
            </a:fld>
            <a:endParaRPr lang="en-US"/>
          </a:p>
        </p:txBody>
      </p:sp>
      <p:sp>
        <p:nvSpPr>
          <p:cNvPr id="5" name="Footer Placeholder 4">
            <a:extLst>
              <a:ext uri="{FF2B5EF4-FFF2-40B4-BE49-F238E27FC236}">
                <a16:creationId xmlns:a16="http://schemas.microsoft.com/office/drawing/2014/main" id="{D785CC08-13F7-4C84-AF3B-0BCFE8169671}"/>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5E4314-CDD8-4767-905F-A6C2114D0223}"/>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096060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6096000" y="663056"/>
            <a:ext cx="6553200" cy="4626156"/>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62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932059" y="5703176"/>
            <a:ext cx="6767946" cy="647784"/>
          </a:xfrm>
          <a:prstGeom prst="rect">
            <a:avLst/>
          </a:prstGeom>
        </p:spPr>
        <p:txBody>
          <a:bodyPr vert="horz" lIns="0" tIns="40504" rIns="0" bIns="40504" anchor="ctr"/>
          <a:lstStyle>
            <a:lvl1pPr marL="0" indent="0" algn="ctr">
              <a:lnSpc>
                <a:spcPct val="100000"/>
              </a:lnSpc>
              <a:spcBef>
                <a:spcPts val="0"/>
              </a:spcBef>
              <a:buNone/>
              <a:defRPr sz="63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5932059" y="6579026"/>
            <a:ext cx="6767946" cy="342736"/>
          </a:xfrm>
          <a:prstGeom prst="rect">
            <a:avLst/>
          </a:prstGeom>
        </p:spPr>
        <p:txBody>
          <a:bodyPr vert="horz" lIns="0" tIns="40504" rIns="0" bIns="40504" anchor="ctr"/>
          <a:lstStyle>
            <a:lvl1pPr marL="0" indent="0" algn="ctr">
              <a:lnSpc>
                <a:spcPct val="100000"/>
              </a:lnSpc>
              <a:spcBef>
                <a:spcPts val="0"/>
              </a:spcBef>
              <a:spcAft>
                <a:spcPts val="0"/>
              </a:spcAft>
              <a:buNone/>
              <a:defRPr sz="27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962751" y="7228002"/>
            <a:ext cx="6732058" cy="2305704"/>
          </a:xfrm>
          <a:prstGeom prst="rect">
            <a:avLst/>
          </a:prstGeom>
        </p:spPr>
        <p:txBody>
          <a:bodyPr vert="horz" lIns="0" tIns="0" rIns="0" bIns="0"/>
          <a:lstStyle>
            <a:lvl1pPr marL="0" indent="0" algn="ctr">
              <a:lnSpc>
                <a:spcPct val="130000"/>
              </a:lnSpc>
              <a:buNone/>
              <a:defRPr sz="216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3337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3/16/2026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3/16/2026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3/16/2026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489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pic>
        <p:nvPicPr>
          <p:cNvPr id="4" name="Picture 3">
            <a:extLst>
              <a:ext uri="{FF2B5EF4-FFF2-40B4-BE49-F238E27FC236}">
                <a16:creationId xmlns:a16="http://schemas.microsoft.com/office/drawing/2014/main" id="{CE1455B8-6A6F-87DD-E8C2-BC530D9F2B71}"/>
              </a:ext>
            </a:extLst>
          </p:cNvPr>
          <p:cNvPicPr>
            <a:picLocks noChangeAspect="1"/>
          </p:cNvPicPr>
          <p:nvPr/>
        </p:nvPicPr>
        <p:blipFill>
          <a:blip r:embed="rId3"/>
          <a:stretch>
            <a:fillRect/>
          </a:stretch>
        </p:blipFill>
        <p:spPr>
          <a:xfrm>
            <a:off x="5562600" y="190500"/>
            <a:ext cx="7443861" cy="1365622"/>
          </a:xfrm>
          <a:prstGeom prst="rect">
            <a:avLst/>
          </a:prstGeom>
        </p:spPr>
      </p:pic>
      <p:pic>
        <p:nvPicPr>
          <p:cNvPr id="8" name="Picture 7">
            <a:extLst>
              <a:ext uri="{FF2B5EF4-FFF2-40B4-BE49-F238E27FC236}">
                <a16:creationId xmlns:a16="http://schemas.microsoft.com/office/drawing/2014/main" id="{27C36D87-3476-4C42-DAA6-231E8700DBB0}"/>
              </a:ext>
            </a:extLst>
          </p:cNvPr>
          <p:cNvPicPr>
            <a:picLocks noChangeAspect="1"/>
          </p:cNvPicPr>
          <p:nvPr/>
        </p:nvPicPr>
        <p:blipFill>
          <a:blip r:embed="rId4"/>
          <a:stretch>
            <a:fillRect/>
          </a:stretch>
        </p:blipFill>
        <p:spPr>
          <a:xfrm>
            <a:off x="2362200" y="2095500"/>
            <a:ext cx="14326842" cy="3712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205F5AC-8D48-47CE-BA44-D9718C01B54F}"/>
              </a:ext>
            </a:extLst>
          </p:cNvPr>
          <p:cNvSpPr/>
          <p:nvPr/>
        </p:nvSpPr>
        <p:spPr>
          <a:xfrm>
            <a:off x="406400" y="484555"/>
            <a:ext cx="17225108" cy="9394090"/>
          </a:xfrm>
          <a:prstGeom prst="roundRect">
            <a:avLst>
              <a:gd name="adj" fmla="val 66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3600">
              <a:solidFill>
                <a:prstClr val="white"/>
              </a:solidFill>
              <a:latin typeface="Calibri"/>
            </a:endParaRPr>
          </a:p>
        </p:txBody>
      </p:sp>
      <p:sp>
        <p:nvSpPr>
          <p:cNvPr id="3" name="TextBox 2">
            <a:extLst>
              <a:ext uri="{FF2B5EF4-FFF2-40B4-BE49-F238E27FC236}">
                <a16:creationId xmlns:a16="http://schemas.microsoft.com/office/drawing/2014/main" id="{AF075F1F-0424-4889-8D69-33020CB82254}"/>
              </a:ext>
            </a:extLst>
          </p:cNvPr>
          <p:cNvSpPr txBox="1"/>
          <p:nvPr/>
        </p:nvSpPr>
        <p:spPr>
          <a:xfrm>
            <a:off x="643188" y="1891323"/>
            <a:ext cx="16751532" cy="7294305"/>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Đến Tây Nguyên, ta thường được nghe tiếng đàn t’rưng ngân dài theo dòng suối, hoà cùng tiếng gió trên đèo núi hoang vu...</a:t>
            </a:r>
          </a:p>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Cùng với điệu hát ru, tiếng đàn t’rưng đã đi vào kí ức tuổi thơ của các bạn trẻ Tây Nguyên từ lúc còn được địu trên lưng mẹ. Lớn lên, mỗi bước chân của họ vào rừng kiếm củi, xuống suối lấy nước, ra nương trỉa lúa,... đều vấn vương nhịp điệu khi khoan khi nhặt, khi trầm hùng như tiếng thác đổ, khi thánh thót, róc rách như suối reo của đàn t’rưng.</a:t>
            </a:r>
          </a:p>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Dưới mỗi gầm chòi cao lêu nghêu ở sát bên chân rẫy, đều có một chiếc đàn t’rưng cong cong như chiếc võng đưa em. Mùa lúa chín, trai làng thay phiên nhau trực ở chòi canh. Chốc chốc, họ lại gõ trên chiếc đàn t’rưng, dạo một bản nhạc “đánh tiếng” đuổi chim muông và thú rừng mon men đến rẫy phá lúa. Tiếng đàn chẳng những rộn rã suốt ngày mà còn thánh thót thâu đêm, làm ấm lòng những chàng trai canh rẫy trong rừng khuya sương lạnh.  </a:t>
            </a:r>
          </a:p>
        </p:txBody>
      </p:sp>
      <p:pic>
        <p:nvPicPr>
          <p:cNvPr id="4" name="Picture 3">
            <a:extLst>
              <a:ext uri="{FF2B5EF4-FFF2-40B4-BE49-F238E27FC236}">
                <a16:creationId xmlns:a16="http://schemas.microsoft.com/office/drawing/2014/main" id="{26E73951-B4CF-0411-B447-B1BD0601D715}"/>
              </a:ext>
            </a:extLst>
          </p:cNvPr>
          <p:cNvPicPr>
            <a:picLocks noChangeAspect="1"/>
          </p:cNvPicPr>
          <p:nvPr/>
        </p:nvPicPr>
        <p:blipFill>
          <a:blip r:embed="rId4"/>
          <a:stretch>
            <a:fillRect/>
          </a:stretch>
        </p:blipFill>
        <p:spPr>
          <a:xfrm>
            <a:off x="2667000" y="571500"/>
            <a:ext cx="13485521" cy="1926503"/>
          </a:xfrm>
          <a:prstGeom prst="rect">
            <a:avLst/>
          </a:prstGeom>
        </p:spPr>
      </p:pic>
    </p:spTree>
    <p:extLst>
      <p:ext uri="{BB962C8B-B14F-4D97-AF65-F5344CB8AC3E}">
        <p14:creationId xmlns:p14="http://schemas.microsoft.com/office/powerpoint/2010/main" val="2733694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205F5AC-8D48-47CE-BA44-D9718C01B54F}"/>
              </a:ext>
            </a:extLst>
          </p:cNvPr>
          <p:cNvSpPr/>
          <p:nvPr/>
        </p:nvSpPr>
        <p:spPr>
          <a:xfrm>
            <a:off x="406400" y="484555"/>
            <a:ext cx="17225108" cy="9394090"/>
          </a:xfrm>
          <a:prstGeom prst="roundRect">
            <a:avLst>
              <a:gd name="adj" fmla="val 66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AF075F1F-0424-4889-8D69-33020CB82254}"/>
              </a:ext>
            </a:extLst>
          </p:cNvPr>
          <p:cNvSpPr txBox="1"/>
          <p:nvPr/>
        </p:nvSpPr>
        <p:spPr>
          <a:xfrm>
            <a:off x="609600" y="952500"/>
            <a:ext cx="16751532" cy="3785652"/>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Từ buôn này sang buôn khác, ta còn thấy những chiếc đàn t’rưng trên đỉnh dốc cao. Người đi qua đây sẽ gõ cho tiếng đàn vang lên để thêm yên tâm, vững bước vượt qua quãng đường rừng u tịch.</a:t>
            </a:r>
          </a:p>
          <a:p>
            <a:pPr algn="just"/>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Cùng với mái nhà rông thân thượng, cao vút, tiếng đàn t’rưng rộn ràng, lưu luyến đã trở thành niềm thương, nỗi nhớ của người Tây Nguyên.</a:t>
            </a:r>
          </a:p>
          <a:p>
            <a:pPr algn="r"/>
            <a:r>
              <a:rPr lang="vi-VN" sz="4000" dirty="0">
                <a:latin typeface="Cambria" panose="02040503050406030204" pitchFamily="18" charset="0"/>
                <a:ea typeface="Cambria" panose="02040503050406030204" pitchFamily="18" charset="0"/>
              </a:rPr>
              <a:t>(Theo Ay Dun và Lê Tấn)</a:t>
            </a:r>
          </a:p>
        </p:txBody>
      </p:sp>
      <p:pic>
        <p:nvPicPr>
          <p:cNvPr id="6" name="Picture 5">
            <a:extLst>
              <a:ext uri="{FF2B5EF4-FFF2-40B4-BE49-F238E27FC236}">
                <a16:creationId xmlns:a16="http://schemas.microsoft.com/office/drawing/2014/main" id="{92654FBB-7C0E-8949-1436-6AAE39FB0740}"/>
              </a:ext>
            </a:extLst>
          </p:cNvPr>
          <p:cNvPicPr>
            <a:picLocks noChangeAspect="1"/>
          </p:cNvPicPr>
          <p:nvPr/>
        </p:nvPicPr>
        <p:blipFill>
          <a:blip r:embed="rId4"/>
          <a:stretch>
            <a:fillRect/>
          </a:stretch>
        </p:blipFill>
        <p:spPr>
          <a:xfrm>
            <a:off x="6477000" y="5143500"/>
            <a:ext cx="10658475" cy="4563586"/>
          </a:xfrm>
          <a:prstGeom prst="rect">
            <a:avLst/>
          </a:prstGeom>
        </p:spPr>
      </p:pic>
    </p:spTree>
    <p:extLst>
      <p:ext uri="{BB962C8B-B14F-4D97-AF65-F5344CB8AC3E}">
        <p14:creationId xmlns:p14="http://schemas.microsoft.com/office/powerpoint/2010/main" val="1860684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306</Words>
  <Application>Microsoft Office PowerPoint</Application>
  <PresentationFormat>Custom</PresentationFormat>
  <Paragraphs>8</Paragraphs>
  <Slides>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Arial</vt:lpstr>
      <vt:lpstr>Calibri</vt:lpstr>
      <vt:lpstr>Calibri Light</vt:lpstr>
      <vt:lpstr>Cambria</vt:lpstr>
      <vt:lpstr>Lato Hairline</vt:lpstr>
      <vt:lpstr>Lato Light</vt:lpstr>
      <vt:lpstr>Lato Regular</vt:lpstr>
      <vt:lpstr>Office Theme</vt:lpstr>
      <vt:lpstr>Custom Design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Administrator</cp:lastModifiedBy>
  <cp:revision>31</cp:revision>
  <dcterms:created xsi:type="dcterms:W3CDTF">2006-08-16T00:00:00Z</dcterms:created>
  <dcterms:modified xsi:type="dcterms:W3CDTF">2026-03-16T20:39:22Z</dcterms:modified>
  <dc:identifier>DAGU8QCx2sU</dc:identifier>
</cp:coreProperties>
</file>