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361" r:id="rId3"/>
    <p:sldId id="3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DB5"/>
    <a:srgbClr val="A1CD67"/>
    <a:srgbClr val="942728"/>
    <a:srgbClr val="FCE9E0"/>
    <a:srgbClr val="ED7133"/>
    <a:srgbClr val="F296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41" d="100"/>
          <a:sy n="41" d="100"/>
        </p:scale>
        <p:origin x="96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BC7A0-A794-43A8-8044-E0C84A72ED50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DABF6-02A6-4CE7-B033-6ED87619B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0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5B6DA-0E48-DDD0-15BF-FDA08ADEB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A21D8-D54C-5991-028F-F7F3CB736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FCBA7-EDD8-5DE6-68E6-C3F497BF9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267A2-59E6-1455-EE22-1A5B8341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4F242-A0EF-F11D-8262-5A4B1C3BB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218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27738-0748-D2F7-BB02-A0636CA86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54F01-3F16-7CE8-9FA1-FE75669A9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A1C2B-95A3-5350-F7EB-192F16E9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6EE14-84F0-519A-2A76-5EA6F8EB6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C9AB4-EC36-1FEB-A4F4-CCE115FA5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52749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13BDD-F0C3-3138-FF9E-008FDC719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37029-E052-9BC3-976B-8D58BDE4B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17ABC-C659-E14F-C927-CF61202F4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0F853-8BA9-34E9-7B92-51B105E1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66DD3-D366-D7E1-176B-B2E76997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68328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756810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0951368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5950720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5749754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6732068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9509818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E1D406-F291-65F1-A672-43BF0DE633B3}"/>
              </a:ext>
            </a:extLst>
          </p:cNvPr>
          <p:cNvSpPr/>
          <p:nvPr userDrawn="1"/>
        </p:nvSpPr>
        <p:spPr>
          <a:xfrm>
            <a:off x="319316" y="296528"/>
            <a:ext cx="11553368" cy="626494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2961B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93553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68820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08BBB-6D7D-8D29-A42A-7C22CC9E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3898F-90C5-2EDA-73C0-1A49B56C5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7CBA-FE55-8536-AD37-6EB518A495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43482-7E26-408C-F588-BCFBEA5B4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2974C-560E-0700-1430-895B39CC3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00247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64577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4532959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2026/3/16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652165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81333-325C-FDAB-047B-03FEBA4DE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02252-6F5F-9DF4-5179-48DE55392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817D8-1193-2337-7A18-F60E3208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6B4D0-21ED-BB05-B441-60C1FA4A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76352-6947-4AEC-ED1C-719C955D2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78534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086F8-5335-A5A9-71D7-597EC5F5E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0FDB5-B912-3F13-0746-C5D6E9F0B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A1E27-419B-E989-B634-077FEC545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59EF2-EDC5-E640-CF35-122B8F00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A9321-A1FD-1B5A-F83A-F73A3C7D2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36BE7-4550-9FF1-2F66-AA99DB583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5105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6181F-2539-C192-F16F-66FB2A4A1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F4AA7-6792-45B7-1E07-83867FE30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4B682-C5A0-76C1-45D0-670D494E4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3E2289-1263-7577-EE62-10DA97EF69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AC9B02-B31B-EEC0-AF53-0C7464223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648C6-0C8B-51CC-5478-93A0B9F02C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80843-7C54-E2A7-CCA5-DC34C35AC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15DB28-89E0-5A2E-0991-D669288B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4339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CA000-6211-AEAA-4950-963EA9951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4C7AB5-1138-23F7-1A84-E411A7A1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E2A2A-B7A5-266D-13AC-B642F07A8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47B928-B906-282A-99AC-BBE6971E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9302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AEF896-7B3C-0C43-BA26-D0C1D00C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90CCCE-CE1E-4ACD-D64F-D6E0028B8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42FE8-AF9C-5FFB-5DCE-D1374E828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1105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37775-E526-2BF0-1041-BE977DFFC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3292F-A610-F86E-D887-41812E18F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B0D4B-A8B4-F659-4100-4BD9AF2D3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FDC29-D75F-5515-997F-7B773DB0DD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C1653-FA5A-0979-59EC-DA6D6618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9C386-BD7A-6403-5E5A-7FFF71FA3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4395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6AA7-506F-7A8C-8D52-756C45C01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B65B38-8EA8-31B9-E8CF-18E16A8DB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AEF019-41AD-5A71-8486-9B8B7E8BD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73CE3-7375-6FCD-7EDB-B4E1F77303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5ADDC4-CF8A-43B8-9549-8FD62AB42CFF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68E73-06B2-C34D-DBAF-FDEE152D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7EB60-BD30-9F70-B080-9239C515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2B680C-6DA0-49E6-99A3-6D9C3F35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0980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44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2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53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map of the country&#10;&#10;Description automatically generated">
            <a:extLst>
              <a:ext uri="{FF2B5EF4-FFF2-40B4-BE49-F238E27FC236}">
                <a16:creationId xmlns:a16="http://schemas.microsoft.com/office/drawing/2014/main" id="{F06DB5AF-2746-ED72-32E0-27C4BACCB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19200"/>
            <a:ext cx="12192000" cy="807720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CBCA120-8522-F661-0931-BEEEE8790210}"/>
              </a:ext>
            </a:extLst>
          </p:cNvPr>
          <p:cNvSpPr/>
          <p:nvPr/>
        </p:nvSpPr>
        <p:spPr>
          <a:xfrm>
            <a:off x="402772" y="2438399"/>
            <a:ext cx="9220200" cy="2558143"/>
          </a:xfrm>
          <a:prstGeom prst="roundRect">
            <a:avLst/>
          </a:prstGeom>
          <a:solidFill>
            <a:schemeClr val="lt1">
              <a:alpha val="53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AC70A05-DA3A-77C7-AA9A-C013975382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429" y="2841171"/>
            <a:ext cx="9391824" cy="226738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5298537-CC42-D951-4B35-4FE41B7162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1306" y="429285"/>
            <a:ext cx="4663844" cy="10790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35176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playEvt time="185" objId="1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ào - đất nước Triệu Voi tươi đẹp">
            <a:extLst>
              <a:ext uri="{FF2B5EF4-FFF2-40B4-BE49-F238E27FC236}">
                <a16:creationId xmlns:a16="http://schemas.microsoft.com/office/drawing/2014/main" id="{389D693E-EA09-293B-F90E-7D24BB1A2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129F4B3-7D3C-5814-568B-EED33911484D}"/>
              </a:ext>
            </a:extLst>
          </p:cNvPr>
          <p:cNvSpPr/>
          <p:nvPr/>
        </p:nvSpPr>
        <p:spPr>
          <a:xfrm>
            <a:off x="337457" y="446314"/>
            <a:ext cx="11419114" cy="3725637"/>
          </a:xfrm>
          <a:prstGeom prst="roundRect">
            <a:avLst/>
          </a:prstGeom>
          <a:solidFill>
            <a:schemeClr val="bg1">
              <a:alpha val="82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120000"/>
              </a:lnSpc>
              <a:defRPr/>
            </a:pPr>
            <a:r>
              <a:rPr lang="vi-VN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 Lào có số dân khoảng 7,5 triệu người (năm 2021).</a:t>
            </a:r>
          </a:p>
          <a:p>
            <a:pPr lvl="0" algn="just">
              <a:lnSpc>
                <a:spcPct val="120000"/>
              </a:lnSpc>
              <a:defRPr/>
            </a:pPr>
            <a:r>
              <a:rPr lang="vi-VN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 Phần lớn dân cư là dân tộc Lào, sống chủ yếu ở vùng đồng bằng. Các dân tộc khác như Khơ-me, Mông, có số lượng ít và sống chủ yếu ở vùng đồi núi.</a:t>
            </a:r>
          </a:p>
        </p:txBody>
      </p:sp>
    </p:spTree>
    <p:extLst>
      <p:ext uri="{BB962C8B-B14F-4D97-AF65-F5344CB8AC3E}">
        <p14:creationId xmlns:p14="http://schemas.microsoft.com/office/powerpoint/2010/main" val="32844116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Office Theme</vt:lpstr>
      <vt:lpstr>Office 主题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Huong Thao - 0972115126</dc:creator>
  <cp:keywords>HƯƠNG THẢO</cp:keywords>
  <cp:lastModifiedBy>Administrator</cp:lastModifiedBy>
  <cp:revision>48</cp:revision>
  <dcterms:created xsi:type="dcterms:W3CDTF">2023-06-19T12:55:40Z</dcterms:created>
  <dcterms:modified xsi:type="dcterms:W3CDTF">2026-03-16T20:26:59Z</dcterms:modified>
</cp:coreProperties>
</file>