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4E8BD"/>
    <a:srgbClr val="5B9BD5"/>
    <a:srgbClr val="00B050"/>
    <a:srgbClr val="035F96"/>
    <a:srgbClr val="FD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45" d="100"/>
          <a:sy n="45" d="100"/>
        </p:scale>
        <p:origin x="75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F257F-0357-43A5-9B0B-E1572D254E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B28C-A086-447E-BFD6-92BA13BB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3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99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7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9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1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0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8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A5E1-E7FF-49F7-B45D-7678E69D1B71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0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4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16DD08-6F1E-88B9-163F-00EC56F6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062" y="0"/>
            <a:ext cx="3907875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0FD1D-4D05-0745-7ED6-9D48B5CA6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1334">
            <a:off x="6293347" y="2747544"/>
            <a:ext cx="5413017" cy="3213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2062F5-818A-7AAA-93D1-2EC15B292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7" y="1412059"/>
            <a:ext cx="5822185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35280" y="142240"/>
            <a:ext cx="11653520" cy="655320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B0EEC-57A1-3C85-09DC-913EFFD136A1}"/>
              </a:ext>
            </a:extLst>
          </p:cNvPr>
          <p:cNvSpPr txBox="1"/>
          <p:nvPr/>
        </p:nvSpPr>
        <p:spPr>
          <a:xfrm>
            <a:off x="440313" y="1051603"/>
            <a:ext cx="47006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Bông súng thả lồng đèn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Sáng bồng bềnh mặt nước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Cá lòng tong chạy trước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Dẫn đường về thăm ông.</a:t>
            </a:r>
            <a:endParaRPr lang="vi-VN" sz="27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ABB80-922A-6F1B-7CD0-60E881770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160" y="144234"/>
            <a:ext cx="6078239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6B4C0-D04F-65FA-FC4A-CB6A31372B55}"/>
              </a:ext>
            </a:extLst>
          </p:cNvPr>
          <p:cNvSpPr txBox="1"/>
          <p:nvPr/>
        </p:nvSpPr>
        <p:spPr>
          <a:xfrm>
            <a:off x="440313" y="2992163"/>
            <a:ext cx="47006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Đường quê, sào vít cong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Xuồng lướt như tên bắn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Cò ở đâu giật mình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Bay lẫn vào mây trắng.</a:t>
            </a:r>
            <a:endParaRPr lang="vi-VN" sz="27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C5549-1AEE-C294-C284-316C77D99689}"/>
              </a:ext>
            </a:extLst>
          </p:cNvPr>
          <p:cNvSpPr txBox="1"/>
          <p:nvPr/>
        </p:nvSpPr>
        <p:spPr>
          <a:xfrm>
            <a:off x="5886073" y="685843"/>
            <a:ext cx="47006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Lấm lem con trâu đầm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Chém cặp sừng loé nắng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Xình xịch thuyền đuôi tôm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Chở lúa vàng, rẽ sóng.</a:t>
            </a:r>
            <a:endParaRPr lang="vi-VN" sz="27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0AEFB-68E0-E92B-CCDD-CEC745BEC6DE}"/>
              </a:ext>
            </a:extLst>
          </p:cNvPr>
          <p:cNvSpPr txBox="1"/>
          <p:nvPr/>
        </p:nvSpPr>
        <p:spPr>
          <a:xfrm>
            <a:off x="5906393" y="2646723"/>
            <a:ext cx="47006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Kìa mấy búp sen hồng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Nối đầu thu, cuối hạ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Nước lớn sông Cửu Long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Chơi với sen nghiêng ngả.</a:t>
            </a:r>
            <a:endParaRPr lang="vi-VN" sz="27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3DD51-DFEA-ECBD-6ABA-0A707C42B11A}"/>
              </a:ext>
            </a:extLst>
          </p:cNvPr>
          <p:cNvSpPr txBox="1"/>
          <p:nvPr/>
        </p:nvSpPr>
        <p:spPr>
          <a:xfrm>
            <a:off x="5936873" y="4526323"/>
            <a:ext cx="47006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Về xứ mười tầng tháp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Leo cầu trăm đốt tre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Ông đứng như bụt hiện</a:t>
            </a:r>
          </a:p>
          <a:p>
            <a:pPr algn="just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Chờ cháu cuối đường quê.</a:t>
            </a:r>
          </a:p>
          <a:p>
            <a:pPr algn="r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</a:rPr>
              <a:t>(Trần Quốc Toàn)</a:t>
            </a:r>
            <a:endParaRPr lang="vi-VN" sz="27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115</Words>
  <Application>Microsoft Office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MANG NON</cp:keywords>
  <cp:lastModifiedBy>Administrator</cp:lastModifiedBy>
  <cp:revision>48</cp:revision>
  <dcterms:created xsi:type="dcterms:W3CDTF">2022-12-28T10:56:39Z</dcterms:created>
  <dcterms:modified xsi:type="dcterms:W3CDTF">2026-03-16T20:55:08Z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2022-12-28T11:54:31Z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8514fa0c-c55c-4947-80c8-eb02b7b042fe</vt:lpwstr>
  </property>
  <property fmtid="{D5CDD505-2E9C-101B-9397-08002B2CF9AE}" pid="8" name="MSIP_Label_defa4170-0d19-0005-0004-bc88714345d2_ContentBits">
    <vt:lpwstr>0</vt:lpwstr>
  </property>
</Properties>
</file>