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54" r:id="rId3"/>
    <p:sldId id="289" r:id="rId4"/>
    <p:sldId id="2748" r:id="rId5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2E75B6"/>
    <a:srgbClr val="000000"/>
    <a:srgbClr val="394A73"/>
    <a:srgbClr val="0070C0"/>
    <a:srgbClr val="91BAE5"/>
    <a:srgbClr val="F5ECE5"/>
    <a:srgbClr val="FA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88960" autoAdjust="0"/>
  </p:normalViewPr>
  <p:slideViewPr>
    <p:cSldViewPr snapToGrid="0">
      <p:cViewPr varScale="1">
        <p:scale>
          <a:sx n="110" d="100"/>
          <a:sy n="110" d="100"/>
        </p:scale>
        <p:origin x="64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3FF67-AF39-4529-93BE-84E4B474ECCD}" type="datetimeFigureOut">
              <a:rPr lang="zh-CN" altLang="en-US" smtClean="0"/>
              <a:t>2026/1/6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610F4-E722-49B7-8CCC-9065CDF711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3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6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610F4-E722-49B7-8CCC-9065CDF711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73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322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7610F4-E722-49B7-8CCC-9065CDF7115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9950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9D1C4AF-13B5-4656-A53E-6C441BD3542D}"/>
              </a:ext>
            </a:extLst>
          </p:cNvPr>
          <p:cNvSpPr/>
          <p:nvPr userDrawn="1"/>
        </p:nvSpPr>
        <p:spPr>
          <a:xfrm>
            <a:off x="884752" y="3686757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EEEF0D76-CE5E-4882-94A0-196C54F43883}"/>
              </a:ext>
            </a:extLst>
          </p:cNvPr>
          <p:cNvSpPr/>
          <p:nvPr userDrawn="1"/>
        </p:nvSpPr>
        <p:spPr>
          <a:xfrm>
            <a:off x="1150512" y="1322955"/>
            <a:ext cx="9593484" cy="4318488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02921FF-A6A2-4D3F-AB6C-F18113D15C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9221" y="5165427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534A3A-516F-498E-9F80-E2855720F0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CBCD536C-E2A5-4976-AF31-9EFA4A239333}"/>
              </a:ext>
            </a:extLst>
          </p:cNvPr>
          <p:cNvSpPr/>
          <p:nvPr userDrawn="1"/>
        </p:nvSpPr>
        <p:spPr>
          <a:xfrm>
            <a:off x="1379826" y="1469793"/>
            <a:ext cx="9175388" cy="3880742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23FECC97-618F-4795-97CC-EE187427ABD8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AC5BA7A7-7B33-4A96-8879-5F4BB8AF2251}"/>
              </a:ext>
            </a:extLst>
          </p:cNvPr>
          <p:cNvSpPr/>
          <p:nvPr userDrawn="1"/>
        </p:nvSpPr>
        <p:spPr>
          <a:xfrm>
            <a:off x="2105311" y="30583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5ED73969-01F1-475D-A70E-33DAC9FFF112}"/>
              </a:ext>
            </a:extLst>
          </p:cNvPr>
          <p:cNvSpPr/>
          <p:nvPr userDrawn="1"/>
        </p:nvSpPr>
        <p:spPr>
          <a:xfrm>
            <a:off x="5412747" y="-77277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D861EC4D-98F3-4F80-9920-39BD74E99C4D}"/>
              </a:ext>
            </a:extLst>
          </p:cNvPr>
          <p:cNvSpPr/>
          <p:nvPr userDrawn="1"/>
        </p:nvSpPr>
        <p:spPr>
          <a:xfrm>
            <a:off x="2105311" y="5026195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5F191780-FDD8-488E-9684-E92A6BF67671}"/>
              </a:ext>
            </a:extLst>
          </p:cNvPr>
          <p:cNvSpPr/>
          <p:nvPr userDrawn="1"/>
        </p:nvSpPr>
        <p:spPr>
          <a:xfrm>
            <a:off x="823432" y="955487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654E90E-4737-4B27-AAA5-6F9FBFB71374}"/>
              </a:ext>
            </a:extLst>
          </p:cNvPr>
          <p:cNvSpPr/>
          <p:nvPr userDrawn="1"/>
        </p:nvSpPr>
        <p:spPr>
          <a:xfrm>
            <a:off x="1686278" y="4479990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9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68C-5F19-4A5E-9C05-A0CFEFFF9AD8}" type="datetimeFigureOut">
              <a:rPr lang="en-US" smtClean="0"/>
              <a:pPr/>
              <a:t>1/6/26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A21C9-2CAC-4038-97E0-ADC5DBEB59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5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prstClr val="white"/>
              </a:solidFill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77570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菱形 19">
            <a:extLst>
              <a:ext uri="{FF2B5EF4-FFF2-40B4-BE49-F238E27FC236}">
                <a16:creationId xmlns:a16="http://schemas.microsoft.com/office/drawing/2014/main" id="{0C4E3BE3-72E1-4142-A692-7B260FCED4D4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E071707-3784-49A7-97E4-9C30125CD23F}"/>
              </a:ext>
            </a:extLst>
          </p:cNvPr>
          <p:cNvGrpSpPr/>
          <p:nvPr userDrawn="1"/>
        </p:nvGrpSpPr>
        <p:grpSpPr>
          <a:xfrm>
            <a:off x="4238353" y="1319729"/>
            <a:ext cx="7858898" cy="4152672"/>
            <a:chOff x="5668978" y="1352664"/>
            <a:chExt cx="7614536" cy="4152672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B1D43FAD-2B9A-43C9-BD12-CEC12117B32E}"/>
                </a:ext>
              </a:extLst>
            </p:cNvPr>
            <p:cNvSpPr/>
            <p:nvPr userDrawn="1"/>
          </p:nvSpPr>
          <p:spPr>
            <a:xfrm>
              <a:off x="5668978" y="1352664"/>
              <a:ext cx="7614536" cy="4152672"/>
            </a:xfrm>
            <a:prstGeom prst="roundRect">
              <a:avLst>
                <a:gd name="adj" fmla="val 7902"/>
              </a:avLst>
            </a:prstGeom>
            <a:noFill/>
            <a:ln w="38100">
              <a:solidFill>
                <a:srgbClr val="2E75B6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DDB38607-15A4-4E20-9BCE-E7CBF72F32F8}"/>
                </a:ext>
              </a:extLst>
            </p:cNvPr>
            <p:cNvSpPr/>
            <p:nvPr userDrawn="1"/>
          </p:nvSpPr>
          <p:spPr>
            <a:xfrm>
              <a:off x="5997146" y="1617253"/>
              <a:ext cx="6961585" cy="3623495"/>
            </a:xfrm>
            <a:prstGeom prst="roundRect">
              <a:avLst>
                <a:gd name="adj" fmla="val 8231"/>
              </a:avLst>
            </a:prstGeom>
            <a:solidFill>
              <a:schemeClr val="bg1"/>
            </a:solidFill>
            <a:ln w="1016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796B99D-7453-49D1-BDA7-7CAD84C73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749" y="4526997"/>
            <a:ext cx="2284626" cy="2376190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43DD559E-4EEB-4B7F-B6A8-FA8F4B559ABB}"/>
              </a:ext>
            </a:extLst>
          </p:cNvPr>
          <p:cNvGrpSpPr/>
          <p:nvPr userDrawn="1"/>
        </p:nvGrpSpPr>
        <p:grpSpPr>
          <a:xfrm>
            <a:off x="1015987" y="1332567"/>
            <a:ext cx="2128458" cy="3249143"/>
            <a:chOff x="1149189" y="1612770"/>
            <a:chExt cx="2128458" cy="324914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5F4195D-41A5-49AD-9743-40C1B04E9A19}"/>
                </a:ext>
              </a:extLst>
            </p:cNvPr>
            <p:cNvGrpSpPr/>
            <p:nvPr userDrawn="1"/>
          </p:nvGrpSpPr>
          <p:grpSpPr>
            <a:xfrm>
              <a:off x="1149189" y="1612770"/>
              <a:ext cx="1828790" cy="1816230"/>
              <a:chOff x="469567" y="3893664"/>
              <a:chExt cx="1176959" cy="1168876"/>
            </a:xfrm>
          </p:grpSpPr>
          <p:sp>
            <p:nvSpPr>
              <p:cNvPr id="12" name="矩形: 圆角 11">
                <a:extLst>
                  <a:ext uri="{FF2B5EF4-FFF2-40B4-BE49-F238E27FC236}">
                    <a16:creationId xmlns:a16="http://schemas.microsoft.com/office/drawing/2014/main" id="{43B84854-C51F-40B1-AD0F-A4E0B8E6827B}"/>
                  </a:ext>
                </a:extLst>
              </p:cNvPr>
              <p:cNvSpPr/>
              <p:nvPr userDrawn="1"/>
            </p:nvSpPr>
            <p:spPr>
              <a:xfrm>
                <a:off x="469567" y="3893664"/>
                <a:ext cx="990148" cy="990701"/>
              </a:xfrm>
              <a:prstGeom prst="roundRect">
                <a:avLst>
                  <a:gd name="adj" fmla="val 8231"/>
                </a:avLst>
              </a:prstGeom>
              <a:solidFill>
                <a:srgbClr val="0070C0"/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: 圆角 12">
                <a:extLst>
                  <a:ext uri="{FF2B5EF4-FFF2-40B4-BE49-F238E27FC236}">
                    <a16:creationId xmlns:a16="http://schemas.microsoft.com/office/drawing/2014/main" id="{F8844C9B-DE34-43F6-9EFF-18736A1EF54D}"/>
                  </a:ext>
                </a:extLst>
              </p:cNvPr>
              <p:cNvSpPr/>
              <p:nvPr userDrawn="1"/>
            </p:nvSpPr>
            <p:spPr>
              <a:xfrm>
                <a:off x="1271093" y="4686897"/>
                <a:ext cx="375433" cy="375643"/>
              </a:xfrm>
              <a:prstGeom prst="roundRect">
                <a:avLst>
                  <a:gd name="adj" fmla="val 8231"/>
                </a:avLst>
              </a:prstGeom>
              <a:solidFill>
                <a:srgbClr val="0070C0">
                  <a:alpha val="50000"/>
                </a:srgbClr>
              </a:solidFill>
              <a:ln w="1016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180F34EE-22E4-4AFA-856A-E9237217600E}"/>
                </a:ext>
              </a:extLst>
            </p:cNvPr>
            <p:cNvSpPr/>
            <p:nvPr userDrawn="1"/>
          </p:nvSpPr>
          <p:spPr>
            <a:xfrm>
              <a:off x="2092664" y="3676268"/>
              <a:ext cx="1184983" cy="1185645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菱形 16">
            <a:extLst>
              <a:ext uri="{FF2B5EF4-FFF2-40B4-BE49-F238E27FC236}">
                <a16:creationId xmlns:a16="http://schemas.microsoft.com/office/drawing/2014/main" id="{D1ACF1E3-217F-4E4F-839B-358BE165ED13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4D8D137A-9538-4924-8D8B-D2890BF4B61B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BE4E68F1-B226-4AD5-BED3-9ABBAF4F6852}"/>
              </a:ext>
            </a:extLst>
          </p:cNvPr>
          <p:cNvSpPr/>
          <p:nvPr userDrawn="1"/>
        </p:nvSpPr>
        <p:spPr>
          <a:xfrm>
            <a:off x="1055826" y="5625273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B87E2D9E-E467-412E-8501-70450AEFDA49}"/>
              </a:ext>
            </a:extLst>
          </p:cNvPr>
          <p:cNvSpPr/>
          <p:nvPr userDrawn="1"/>
        </p:nvSpPr>
        <p:spPr>
          <a:xfrm>
            <a:off x="6984322" y="601801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479F77B-EEE5-4F83-9EE7-BDDBBF7AF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41267" y="5625273"/>
            <a:ext cx="1514829" cy="1046568"/>
          </a:xfrm>
          <a:prstGeom prst="rect">
            <a:avLst/>
          </a:prstGeom>
        </p:spPr>
      </p:pic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028CDB3F-80B1-464C-831D-F7CD75D54385}"/>
              </a:ext>
            </a:extLst>
          </p:cNvPr>
          <p:cNvSpPr/>
          <p:nvPr userDrawn="1"/>
        </p:nvSpPr>
        <p:spPr>
          <a:xfrm>
            <a:off x="4559629" y="1848150"/>
            <a:ext cx="6903308" cy="3093659"/>
          </a:xfrm>
          <a:prstGeom prst="roundRect">
            <a:avLst>
              <a:gd name="adj" fmla="val 0"/>
            </a:avLst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7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7" grpId="0" animBg="1"/>
      <p:bldP spid="18" grpId="0" animBg="1"/>
      <p:bldP spid="19" grpId="0" animBg="1"/>
      <p:bldP spid="21" grpId="0" animBg="1"/>
      <p:bldP spid="2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11A84803-F7F6-4630-B23D-80C9ECB152E6}"/>
              </a:ext>
            </a:extLst>
          </p:cNvPr>
          <p:cNvSpPr/>
          <p:nvPr userDrawn="1"/>
        </p:nvSpPr>
        <p:spPr>
          <a:xfrm>
            <a:off x="394052" y="522371"/>
            <a:ext cx="11403896" cy="5813258"/>
          </a:xfrm>
          <a:prstGeom prst="rect">
            <a:avLst/>
          </a:prstGeom>
          <a:noFill/>
          <a:ln w="1016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>
            <a:extLst>
              <a:ext uri="{FF2B5EF4-FFF2-40B4-BE49-F238E27FC236}">
                <a16:creationId xmlns:a16="http://schemas.microsoft.com/office/drawing/2014/main" id="{0292AB17-D9A1-4F45-B754-6BACD01FA551}"/>
              </a:ext>
            </a:extLst>
          </p:cNvPr>
          <p:cNvSpPr/>
          <p:nvPr userDrawn="1"/>
        </p:nvSpPr>
        <p:spPr>
          <a:xfrm>
            <a:off x="9575134" y="522371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AAC04D6-70A0-44A2-800D-29A5FD4660A0}"/>
              </a:ext>
            </a:extLst>
          </p:cNvPr>
          <p:cNvGrpSpPr/>
          <p:nvPr userDrawn="1"/>
        </p:nvGrpSpPr>
        <p:grpSpPr>
          <a:xfrm flipV="1">
            <a:off x="9053446" y="1059485"/>
            <a:ext cx="1219024" cy="1210652"/>
            <a:chOff x="1919529" y="3429000"/>
            <a:chExt cx="1828790" cy="1816230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CD9F4AFD-A190-4863-BE2B-F100799835C1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A25AFF08-4661-4B59-8D0C-6E1A390E8834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62791FD-567E-4BF1-A1C6-0631D34F8E6D}"/>
              </a:ext>
            </a:extLst>
          </p:cNvPr>
          <p:cNvGrpSpPr/>
          <p:nvPr userDrawn="1"/>
        </p:nvGrpSpPr>
        <p:grpSpPr>
          <a:xfrm>
            <a:off x="1919529" y="3429000"/>
            <a:ext cx="1828790" cy="1816230"/>
            <a:chOff x="1919529" y="3429000"/>
            <a:chExt cx="1828790" cy="181623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BD24A27-87C7-45A4-B3F4-24E6832C784A}"/>
                </a:ext>
              </a:extLst>
            </p:cNvPr>
            <p:cNvSpPr/>
            <p:nvPr userDrawn="1"/>
          </p:nvSpPr>
          <p:spPr>
            <a:xfrm>
              <a:off x="1919529" y="3429000"/>
              <a:ext cx="1538518" cy="1539377"/>
            </a:xfrm>
            <a:prstGeom prst="roundRect">
              <a:avLst>
                <a:gd name="adj" fmla="val 8231"/>
              </a:avLst>
            </a:prstGeom>
            <a:solidFill>
              <a:srgbClr val="0070C0"/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2DA69DFC-131F-4071-8339-5D473D9C20CC}"/>
                </a:ext>
              </a:extLst>
            </p:cNvPr>
            <p:cNvSpPr/>
            <p:nvPr userDrawn="1"/>
          </p:nvSpPr>
          <p:spPr>
            <a:xfrm>
              <a:off x="3164961" y="4661546"/>
              <a:ext cx="583358" cy="583684"/>
            </a:xfrm>
            <a:prstGeom prst="roundRect">
              <a:avLst>
                <a:gd name="adj" fmla="val 8231"/>
              </a:avLst>
            </a:prstGeom>
            <a:solidFill>
              <a:srgbClr val="0070C0">
                <a:alpha val="50000"/>
              </a:srgb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1CB7183B-A957-4D6E-8E57-2F8F54AE0A39}"/>
              </a:ext>
            </a:extLst>
          </p:cNvPr>
          <p:cNvSpPr/>
          <p:nvPr userDrawn="1"/>
        </p:nvSpPr>
        <p:spPr>
          <a:xfrm>
            <a:off x="2615207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>
            <a:extLst>
              <a:ext uri="{FF2B5EF4-FFF2-40B4-BE49-F238E27FC236}">
                <a16:creationId xmlns:a16="http://schemas.microsoft.com/office/drawing/2014/main" id="{2E568362-1DAF-4842-989F-4DA0A5DD1A1E}"/>
              </a:ext>
            </a:extLst>
          </p:cNvPr>
          <p:cNvSpPr/>
          <p:nvPr userDrawn="1"/>
        </p:nvSpPr>
        <p:spPr>
          <a:xfrm>
            <a:off x="394052" y="3651554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>
            <a:extLst>
              <a:ext uri="{FF2B5EF4-FFF2-40B4-BE49-F238E27FC236}">
                <a16:creationId xmlns:a16="http://schemas.microsoft.com/office/drawing/2014/main" id="{6955202A-7942-4AB6-AE1D-B11E017BC3BF}"/>
              </a:ext>
            </a:extLst>
          </p:cNvPr>
          <p:cNvSpPr/>
          <p:nvPr userDrawn="1"/>
        </p:nvSpPr>
        <p:spPr>
          <a:xfrm>
            <a:off x="8913360" y="564511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5D2723D5-7FA7-47BB-8E43-57C808298071}"/>
              </a:ext>
            </a:extLst>
          </p:cNvPr>
          <p:cNvSpPr/>
          <p:nvPr userDrawn="1"/>
        </p:nvSpPr>
        <p:spPr>
          <a:xfrm>
            <a:off x="4339988" y="522979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FC9B6159-51CD-44A4-A8AF-D8F596F9DC87}"/>
              </a:ext>
            </a:extLst>
          </p:cNvPr>
          <p:cNvSpPr/>
          <p:nvPr userDrawn="1"/>
        </p:nvSpPr>
        <p:spPr>
          <a:xfrm>
            <a:off x="2347470" y="117273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B5C885B-4FC1-468F-AB76-6220FC9F4B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6" r="5920"/>
          <a:stretch/>
        </p:blipFill>
        <p:spPr>
          <a:xfrm>
            <a:off x="9434703" y="3207707"/>
            <a:ext cx="2757297" cy="34424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268161F-DD27-4E5C-AA5C-800F4BAA8D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27998" y="5394872"/>
            <a:ext cx="2206705" cy="142116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C6F75A5-2366-41DC-9348-1E810CD8CD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6082" y="881648"/>
            <a:ext cx="1323549" cy="21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BC8AC921-57AF-4A9F-A55F-00803A7AD5B4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2D1E2C8D-DC8E-48C8-9598-6603FA2BD3BE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C3E8E21-B73D-49E5-B684-04945D80ACA1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1E06518-CF7F-491A-891D-ABD543062B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42458" y="5211813"/>
            <a:ext cx="2849542" cy="1646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705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A2ADB8DD-47D4-4646-A476-33AC8BEC41AA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7037CE1-82C4-400D-8306-4DAEEE0E24F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072A100-8332-49BC-8971-4FFB1345184C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B22B00A-C0DD-4CFF-9D30-C8980A67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0174" y="4692737"/>
            <a:ext cx="2081826" cy="21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5696268F-0623-4990-B87B-1A0AC8526B73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6B52B6-08C4-4F8B-8936-7D5C9D032DB6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2281D6FA-1C13-44CE-85B5-61861C30C88B}"/>
              </a:ext>
            </a:extLst>
          </p:cNvPr>
          <p:cNvSpPr/>
          <p:nvPr userDrawn="1"/>
        </p:nvSpPr>
        <p:spPr>
          <a:xfrm>
            <a:off x="4497343" y="815545"/>
            <a:ext cx="3197312" cy="481913"/>
          </a:xfrm>
          <a:prstGeom prst="roundRect">
            <a:avLst>
              <a:gd name="adj" fmla="val 50000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C41D7E-AD93-4734-9451-01ECF9665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20" y="5165123"/>
            <a:ext cx="1930800" cy="155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291F523C-6DD2-4BEA-AB87-4BC7039329EB}"/>
              </a:ext>
            </a:extLst>
          </p:cNvPr>
          <p:cNvSpPr/>
          <p:nvPr userDrawn="1"/>
        </p:nvSpPr>
        <p:spPr>
          <a:xfrm>
            <a:off x="3067050" y="0"/>
            <a:ext cx="6019800" cy="6858000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76463D6-EFAA-4239-8B5D-B0EC8CC7D163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13">
            <a:extLst>
              <a:ext uri="{FF2B5EF4-FFF2-40B4-BE49-F238E27FC236}">
                <a16:creationId xmlns:a16="http://schemas.microsoft.com/office/drawing/2014/main" id="{D236AB2A-D286-4470-8985-4EF5993514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75" r="-1"/>
          <a:stretch/>
        </p:blipFill>
        <p:spPr>
          <a:xfrm>
            <a:off x="10381509" y="4729374"/>
            <a:ext cx="1810491" cy="212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3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F91D428-CB4A-43BC-935C-5136BB1880F7}"/>
              </a:ext>
            </a:extLst>
          </p:cNvPr>
          <p:cNvSpPr/>
          <p:nvPr userDrawn="1"/>
        </p:nvSpPr>
        <p:spPr>
          <a:xfrm>
            <a:off x="469567" y="3893664"/>
            <a:ext cx="990148" cy="990701"/>
          </a:xfrm>
          <a:prstGeom prst="roundRect">
            <a:avLst>
              <a:gd name="adj" fmla="val 8231"/>
            </a:avLst>
          </a:prstGeom>
          <a:solidFill>
            <a:srgbClr val="0070C0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B28BCBD9-20F4-4EBA-A0A1-C3B5B19ACF58}"/>
              </a:ext>
            </a:extLst>
          </p:cNvPr>
          <p:cNvSpPr/>
          <p:nvPr userDrawn="1"/>
        </p:nvSpPr>
        <p:spPr>
          <a:xfrm>
            <a:off x="735327" y="1529862"/>
            <a:ext cx="7420212" cy="3053721"/>
          </a:xfrm>
          <a:prstGeom prst="roundRect">
            <a:avLst>
              <a:gd name="adj" fmla="val 7902"/>
            </a:avLst>
          </a:prstGeom>
          <a:noFill/>
          <a:ln w="3810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B8C41F0-59B1-4166-ADD2-3C746BBF9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69243" y="5002893"/>
            <a:ext cx="1514829" cy="10465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4AECC8-187D-445E-8234-5373BC8895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036" y="5372334"/>
            <a:ext cx="2355993" cy="136106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6F3866-5496-4C6E-8D6A-08C9AB0153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80065" y="-1475109"/>
            <a:ext cx="1878274" cy="12096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E2C4873-9A77-418D-8ED2-20AE2F12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12619"/>
          <a:stretch/>
        </p:blipFill>
        <p:spPr>
          <a:xfrm>
            <a:off x="9158339" y="4256886"/>
            <a:ext cx="3033661" cy="260111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6FF752E-7A0D-4BCE-B6E1-AD6300573F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-1575" r="-1"/>
          <a:stretch/>
        </p:blipFill>
        <p:spPr>
          <a:xfrm>
            <a:off x="8465623" y="-124280"/>
            <a:ext cx="3726377" cy="4381166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48C16B9-F045-4754-BF17-3C7DF7BC7AA7}"/>
              </a:ext>
            </a:extLst>
          </p:cNvPr>
          <p:cNvSpPr/>
          <p:nvPr userDrawn="1"/>
        </p:nvSpPr>
        <p:spPr>
          <a:xfrm>
            <a:off x="964641" y="1724431"/>
            <a:ext cx="6961585" cy="2664584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1016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40193E-E827-41A5-A7E5-8902825B97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71187" y="3679676"/>
            <a:ext cx="1642623" cy="1323217"/>
          </a:xfrm>
          <a:prstGeom prst="rect">
            <a:avLst/>
          </a:prstGeom>
        </p:spPr>
      </p:pic>
      <p:sp>
        <p:nvSpPr>
          <p:cNvPr id="17" name="菱形 16">
            <a:extLst>
              <a:ext uri="{FF2B5EF4-FFF2-40B4-BE49-F238E27FC236}">
                <a16:creationId xmlns:a16="http://schemas.microsoft.com/office/drawing/2014/main" id="{DE6317AB-8965-4F32-B934-E1FD53A50EF2}"/>
              </a:ext>
            </a:extLst>
          </p:cNvPr>
          <p:cNvSpPr/>
          <p:nvPr userDrawn="1"/>
        </p:nvSpPr>
        <p:spPr>
          <a:xfrm>
            <a:off x="4323431" y="6035446"/>
            <a:ext cx="1323548" cy="810196"/>
          </a:xfrm>
          <a:prstGeom prst="diamond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菱形 17">
            <a:extLst>
              <a:ext uri="{FF2B5EF4-FFF2-40B4-BE49-F238E27FC236}">
                <a16:creationId xmlns:a16="http://schemas.microsoft.com/office/drawing/2014/main" id="{BDFD9D50-6B44-409A-A0F4-23970CD4BCE4}"/>
              </a:ext>
            </a:extLst>
          </p:cNvPr>
          <p:cNvSpPr/>
          <p:nvPr userDrawn="1"/>
        </p:nvSpPr>
        <p:spPr>
          <a:xfrm>
            <a:off x="1690126" y="512741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8">
            <a:extLst>
              <a:ext uri="{FF2B5EF4-FFF2-40B4-BE49-F238E27FC236}">
                <a16:creationId xmlns:a16="http://schemas.microsoft.com/office/drawing/2014/main" id="{77C39BAB-A40A-4C3D-BDA6-A572C1548BE0}"/>
              </a:ext>
            </a:extLst>
          </p:cNvPr>
          <p:cNvSpPr/>
          <p:nvPr userDrawn="1"/>
        </p:nvSpPr>
        <p:spPr>
          <a:xfrm>
            <a:off x="4997562" y="129630"/>
            <a:ext cx="1323548" cy="810196"/>
          </a:xfrm>
          <a:prstGeom prst="diamond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8D3413BB-47A3-4384-B10B-8A5B2E400681}"/>
              </a:ext>
            </a:extLst>
          </p:cNvPr>
          <p:cNvSpPr/>
          <p:nvPr userDrawn="1"/>
        </p:nvSpPr>
        <p:spPr>
          <a:xfrm>
            <a:off x="1690126" y="5233102"/>
            <a:ext cx="1323548" cy="810196"/>
          </a:xfrm>
          <a:prstGeom prst="diamond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B96C0C33-0B8A-4964-BE1A-FA0435EE5293}"/>
              </a:ext>
            </a:extLst>
          </p:cNvPr>
          <p:cNvSpPr/>
          <p:nvPr userDrawn="1"/>
        </p:nvSpPr>
        <p:spPr>
          <a:xfrm>
            <a:off x="408247" y="1162394"/>
            <a:ext cx="556394" cy="556705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2DB7A450-ABC3-4531-9842-81C1A5573FFB}"/>
              </a:ext>
            </a:extLst>
          </p:cNvPr>
          <p:cNvSpPr/>
          <p:nvPr userDrawn="1"/>
        </p:nvSpPr>
        <p:spPr>
          <a:xfrm>
            <a:off x="1271093" y="4686897"/>
            <a:ext cx="375433" cy="375643"/>
          </a:xfrm>
          <a:prstGeom prst="roundRect">
            <a:avLst>
              <a:gd name="adj" fmla="val 8231"/>
            </a:avLst>
          </a:prstGeom>
          <a:solidFill>
            <a:srgbClr val="0070C0">
              <a:alpha val="50000"/>
            </a:srgb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7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17C391B8-2A1A-4046-B581-2666046762FC}"/>
              </a:ext>
            </a:extLst>
          </p:cNvPr>
          <p:cNvSpPr/>
          <p:nvPr userDrawn="1"/>
        </p:nvSpPr>
        <p:spPr>
          <a:xfrm>
            <a:off x="664175" y="518983"/>
            <a:ext cx="10863649" cy="5820033"/>
          </a:xfrm>
          <a:prstGeom prst="roundRect">
            <a:avLst>
              <a:gd name="adj" fmla="val 8231"/>
            </a:avLst>
          </a:prstGeom>
          <a:solidFill>
            <a:schemeClr val="bg1"/>
          </a:solidFill>
          <a:ln w="635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57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3DDBAC0-9E6B-4502-867F-566DCD3582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23869" t="34014" r="25111" b="33197"/>
          <a:stretch/>
        </p:blipFill>
        <p:spPr>
          <a:xfrm>
            <a:off x="0" y="0"/>
            <a:ext cx="12192590" cy="6858000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4087804-B5C6-42CB-586B-D41A9DA3D9F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9429" y="0"/>
            <a:ext cx="1769581" cy="17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3" r:id="rId11"/>
    <p:sldLayoutId id="2147483675" r:id="rId12"/>
    <p:sldLayoutId id="2147483676" r:id="rId13"/>
    <p:sldLayoutId id="2147483688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3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00" r="48400">
                        <a14:backgroundMark x1="15400" y1="43800" x2="11200" y2="57200"/>
                        <a14:backgroundMark x1="8800" y1="56600" x2="10400" y2="62400"/>
                        <a14:backgroundMark x1="10200" y1="54200" x2="15200" y2="63600"/>
                        <a14:backgroundMark x1="16400" y1="58000" x2="17800" y2="64600"/>
                        <a14:backgroundMark x1="21800" y1="59000" x2="26200" y2="69800"/>
                        <a14:backgroundMark x1="29600" y1="70400" x2="30800" y2="73600"/>
                        <a14:backgroundMark x1="14400" y1="54000" x2="21600" y2="64200"/>
                        <a14:backgroundMark x1="18200" y1="42200" x2="9600" y2="55600"/>
                        <a14:backgroundMark x1="18400" y1="39200" x2="17800" y2="46000"/>
                        <a14:backgroundMark x1="21200" y1="37400" x2="19400" y2="45400"/>
                        <a14:backgroundMark x1="23600" y1="38200" x2="19400" y2="42800"/>
                        <a14:backgroundMark x1="15800" y1="53000" x2="20000" y2="54800"/>
                        <a14:backgroundMark x1="20400" y1="54800" x2="21200" y2="56600"/>
                        <a14:backgroundMark x1="46200" y1="51400" x2="46800" y2="58600"/>
                        <a14:backgroundMark x1="16400" y1="53000" x2="22200" y2="5600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69" r="50801" b="11067"/>
          <a:stretch>
            <a:fillRect/>
          </a:stretch>
        </p:blipFill>
        <p:spPr>
          <a:xfrm>
            <a:off x="-1325886" y="3237982"/>
            <a:ext cx="3309780" cy="3771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600" b="100000" l="46800" r="836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85" t="31645" r="16627"/>
          <a:stretch>
            <a:fillRect/>
          </a:stretch>
        </p:blipFill>
        <p:spPr>
          <a:xfrm rot="21438028">
            <a:off x="10101993" y="3530339"/>
            <a:ext cx="2107576" cy="414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8CB87-D3A9-744C-0762-3B58E6009B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825" y="304800"/>
            <a:ext cx="7632854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F533FE-57B2-1104-1CF9-E323CF96E2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2660" y="2533651"/>
            <a:ext cx="9777532" cy="29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3055 L -2.08333E-6 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28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-0.05255 L 4.58333E-6 1.48148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61A7313-D5E9-E70C-A61D-09B684BB3C51}"/>
              </a:ext>
            </a:extLst>
          </p:cNvPr>
          <p:cNvGrpSpPr/>
          <p:nvPr/>
        </p:nvGrpSpPr>
        <p:grpSpPr>
          <a:xfrm>
            <a:off x="3495672" y="0"/>
            <a:ext cx="5618480" cy="1947904"/>
            <a:chOff x="4019547" y="-15675"/>
            <a:chExt cx="5618480" cy="1947904"/>
          </a:xfrm>
        </p:grpSpPr>
        <p:grpSp>
          <p:nvGrpSpPr>
            <p:cNvPr id="3" name="组合 25">
              <a:extLst>
                <a:ext uri="{FF2B5EF4-FFF2-40B4-BE49-F238E27FC236}">
                  <a16:creationId xmlns:a16="http://schemas.microsoft.com/office/drawing/2014/main" id="{FB302B60-58C5-A507-40C9-0F732D017784}"/>
                </a:ext>
              </a:extLst>
            </p:cNvPr>
            <p:cNvGrpSpPr/>
            <p:nvPr/>
          </p:nvGrpSpPr>
          <p:grpSpPr>
            <a:xfrm>
              <a:off x="4019547" y="-15675"/>
              <a:ext cx="5618480" cy="1947904"/>
              <a:chOff x="4710074" y="33158"/>
              <a:chExt cx="2575158" cy="861067"/>
            </a:xfrm>
          </p:grpSpPr>
          <p:pic>
            <p:nvPicPr>
              <p:cNvPr id="5" name="图片 7">
                <a:extLst>
                  <a:ext uri="{FF2B5EF4-FFF2-40B4-BE49-F238E27FC236}">
                    <a16:creationId xmlns:a16="http://schemas.microsoft.com/office/drawing/2014/main" id="{66BD7197-CED6-EA00-CD7D-AC1E61C872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13" b="36250"/>
              <a:stretch/>
            </p:blipFill>
            <p:spPr>
              <a:xfrm>
                <a:off x="4710074" y="33158"/>
                <a:ext cx="2575158" cy="861067"/>
              </a:xfrm>
              <a:prstGeom prst="rect">
                <a:avLst/>
              </a:prstGeom>
            </p:spPr>
          </p:pic>
          <p:sp>
            <p:nvSpPr>
              <p:cNvPr id="6" name="矩形 24">
                <a:extLst>
                  <a:ext uri="{FF2B5EF4-FFF2-40B4-BE49-F238E27FC236}">
                    <a16:creationId xmlns:a16="http://schemas.microsoft.com/office/drawing/2014/main" id="{6E4F3E6D-819E-D6A2-E427-EBC6DEB7C839}"/>
                  </a:ext>
                </a:extLst>
              </p:cNvPr>
              <p:cNvSpPr/>
              <p:nvPr/>
            </p:nvSpPr>
            <p:spPr>
              <a:xfrm>
                <a:off x="4922649" y="186911"/>
                <a:ext cx="1721705" cy="540000"/>
              </a:xfrm>
              <a:prstGeom prst="rect">
                <a:avLst/>
              </a:prstGeom>
              <a:solidFill>
                <a:srgbClr val="F3E2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AC814D4-7E38-15CE-C2B4-EDCB063D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3441" y="570361"/>
              <a:ext cx="4852837" cy="96325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70999AB-9AFF-A221-01E6-D34A185783DF}"/>
              </a:ext>
            </a:extLst>
          </p:cNvPr>
          <p:cNvSpPr/>
          <p:nvPr/>
        </p:nvSpPr>
        <p:spPr>
          <a:xfrm>
            <a:off x="904241" y="2093695"/>
            <a:ext cx="9878060" cy="2690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chợ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Xuân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gây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Quỹ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2C20500-1977-619C-5941-7164F6050741}"/>
              </a:ext>
            </a:extLst>
          </p:cNvPr>
          <p:cNvSpPr/>
          <p:nvPr/>
        </p:nvSpPr>
        <p:spPr>
          <a:xfrm>
            <a:off x="1676400" y="279400"/>
            <a:ext cx="9906000" cy="149623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32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ác nhóm thảo luận chia sẻ về ý tưởng kinh doanh, chiến lược bán hàng hiệu quả cao để xây dựng kế hoạch kinh doanh của nhóm mình.</a:t>
            </a:r>
            <a:endParaRPr lang="en-GB" sz="3200" b="1" dirty="0">
              <a:solidFill>
                <a:srgbClr val="BA96F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CE6A00-F730-6428-B7FC-CDAAB56791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0000" l="27167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73" r="23602"/>
          <a:stretch>
            <a:fillRect/>
          </a:stretch>
        </p:blipFill>
        <p:spPr>
          <a:xfrm>
            <a:off x="18143" y="889000"/>
            <a:ext cx="2838735" cy="566333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FC4B95-245D-E825-87E7-317AC2F20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223" y="1959049"/>
            <a:ext cx="884872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9D42EE-A4D4-4BA9-C567-E61E21B6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880" y="3615070"/>
            <a:ext cx="4515676" cy="3352957"/>
          </a:xfrm>
          <a:prstGeom prst="rect">
            <a:avLst/>
          </a:prstGeom>
        </p:spPr>
      </p:pic>
      <p:sp>
        <p:nvSpPr>
          <p:cNvPr id="7" name="c">
            <a:extLst>
              <a:ext uri="{FF2B5EF4-FFF2-40B4-BE49-F238E27FC236}">
                <a16:creationId xmlns:a16="http://schemas.microsoft.com/office/drawing/2014/main" id="{B736BBD7-B012-FE0D-C87F-483366FF406E}"/>
              </a:ext>
            </a:extLst>
          </p:cNvPr>
          <p:cNvSpPr/>
          <p:nvPr/>
        </p:nvSpPr>
        <p:spPr>
          <a:xfrm>
            <a:off x="1469277" y="743839"/>
            <a:ext cx="9386564" cy="787249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">
            <a:extLst>
              <a:ext uri="{FF2B5EF4-FFF2-40B4-BE49-F238E27FC236}">
                <a16:creationId xmlns:a16="http://schemas.microsoft.com/office/drawing/2014/main" id="{A817EBE8-8F45-9CFE-4217-348D2357FCAA}"/>
              </a:ext>
            </a:extLst>
          </p:cNvPr>
          <p:cNvSpPr/>
          <p:nvPr/>
        </p:nvSpPr>
        <p:spPr>
          <a:xfrm>
            <a:off x="5233202" y="1764566"/>
            <a:ext cx="4878360" cy="574598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doanh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320D1A75-FA1A-BE6A-7F36-6B0C240F8EBB}"/>
              </a:ext>
            </a:extLst>
          </p:cNvPr>
          <p:cNvSpPr/>
          <p:nvPr/>
        </p:nvSpPr>
        <p:spPr>
          <a:xfrm>
            <a:off x="5656521" y="2615170"/>
            <a:ext cx="5550195" cy="574597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Đối tượng khách hàng là ai?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">
            <a:extLst>
              <a:ext uri="{FF2B5EF4-FFF2-40B4-BE49-F238E27FC236}">
                <a16:creationId xmlns:a16="http://schemas.microsoft.com/office/drawing/2014/main" id="{28E3B16E-3BDB-AE87-E521-6AFF9BAB1ED8}"/>
              </a:ext>
            </a:extLst>
          </p:cNvPr>
          <p:cNvSpPr/>
          <p:nvPr/>
        </p:nvSpPr>
        <p:spPr>
          <a:xfrm>
            <a:off x="4625163" y="3540203"/>
            <a:ext cx="6815469" cy="914839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giới thiệu về sản phẩm và trưng bày sản phẩm sao cho đẹp mắt.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40B512C6-8DFC-7864-5A3C-3B8B92E91D71}"/>
              </a:ext>
            </a:extLst>
          </p:cNvPr>
          <p:cNvSpPr/>
          <p:nvPr/>
        </p:nvSpPr>
        <p:spPr>
          <a:xfrm>
            <a:off x="4965405" y="4709784"/>
            <a:ext cx="6124353" cy="574597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 lược bán hàng như thế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">
            <a:extLst>
              <a:ext uri="{FF2B5EF4-FFF2-40B4-BE49-F238E27FC236}">
                <a16:creationId xmlns:a16="http://schemas.microsoft.com/office/drawing/2014/main" id="{1144ABAA-83F4-758C-1625-1D25C6758B1F}"/>
              </a:ext>
            </a:extLst>
          </p:cNvPr>
          <p:cNvSpPr/>
          <p:nvPr/>
        </p:nvSpPr>
        <p:spPr>
          <a:xfrm>
            <a:off x="5932968" y="5539123"/>
            <a:ext cx="4369981" cy="574597"/>
          </a:xfrm>
          <a:prstGeom prst="roundRect">
            <a:avLst/>
          </a:prstGeom>
          <a:solidFill>
            <a:srgbClr val="CCFFFF"/>
          </a:solidFill>
          <a:ln w="762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trù kinh phí.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3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645</TotalTime>
  <Words>122</Words>
  <Application>Microsoft Macintosh PowerPoint</Application>
  <PresentationFormat>Widescreen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Cambria</vt:lpstr>
      <vt:lpstr>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Microsoft Office User</cp:lastModifiedBy>
  <cp:revision>12</cp:revision>
  <dcterms:created xsi:type="dcterms:W3CDTF">2019-07-18T08:04:35Z</dcterms:created>
  <dcterms:modified xsi:type="dcterms:W3CDTF">2026-01-06T08:16:13Z</dcterms:modified>
</cp:coreProperties>
</file>