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sldIdLst>
    <p:sldId id="7221" r:id="rId3"/>
    <p:sldId id="266" r:id="rId4"/>
    <p:sldId id="7222" r:id="rId5"/>
    <p:sldId id="7223" r:id="rId6"/>
    <p:sldId id="257" r:id="rId7"/>
    <p:sldId id="7219" r:id="rId8"/>
    <p:sldId id="267" r:id="rId9"/>
    <p:sldId id="7224" r:id="rId10"/>
    <p:sldId id="7225" r:id="rId11"/>
    <p:sldId id="7226" r:id="rId12"/>
    <p:sldId id="7227" r:id="rId13"/>
    <p:sldId id="7228" r:id="rId14"/>
    <p:sldId id="7229" r:id="rId15"/>
    <p:sldId id="7218" r:id="rId16"/>
    <p:sldId id="7230" r:id="rId17"/>
    <p:sldId id="7231"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65"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82782" y="112573"/>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1177999618"/>
              </p:ext>
            </p:extLst>
          </p:nvPr>
        </p:nvGraphicFramePr>
        <p:xfrm>
          <a:off x="298174" y="1990068"/>
          <a:ext cx="11400180" cy="2498498"/>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Cỡ</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giày</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chemeClr val="accent2"/>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chemeClr val="accent2"/>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chemeClr val="accent2"/>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chemeClr val="accent2"/>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chemeClr val="accent2"/>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Số</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đôi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giày</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cần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thuê</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graphicFrame>
        <p:nvGraphicFramePr>
          <p:cNvPr id="3" name="Table 2">
            <a:extLst>
              <a:ext uri="{FF2B5EF4-FFF2-40B4-BE49-F238E27FC236}">
                <a16:creationId xmlns:a16="http://schemas.microsoft.com/office/drawing/2014/main" id="{6F0C22E2-78FF-727A-97D4-E5F9EDC544DD}"/>
              </a:ext>
            </a:extLst>
          </p:cNvPr>
          <p:cNvGraphicFramePr>
            <a:graphicFrameLocks noGrp="1"/>
          </p:cNvGraphicFramePr>
          <p:nvPr>
            <p:extLst>
              <p:ext uri="{D42A27DB-BD31-4B8C-83A1-F6EECF244321}">
                <p14:modId xmlns:p14="http://schemas.microsoft.com/office/powerpoint/2010/main" val="241388273"/>
              </p:ext>
            </p:extLst>
          </p:nvPr>
        </p:nvGraphicFramePr>
        <p:xfrm>
          <a:off x="298174" y="923268"/>
          <a:ext cx="11400958" cy="1066800"/>
        </p:xfrm>
        <a:graphic>
          <a:graphicData uri="http://schemas.openxmlformats.org/drawingml/2006/table">
            <a:tbl>
              <a:tblPr/>
              <a:tblGrid>
                <a:gridCol w="2328294">
                  <a:extLst>
                    <a:ext uri="{9D8B030D-6E8A-4147-A177-3AD203B41FA5}">
                      <a16:colId xmlns:a16="http://schemas.microsoft.com/office/drawing/2014/main" val="3848969053"/>
                    </a:ext>
                  </a:extLst>
                </a:gridCol>
                <a:gridCol w="1789889">
                  <a:extLst>
                    <a:ext uri="{9D8B030D-6E8A-4147-A177-3AD203B41FA5}">
                      <a16:colId xmlns:a16="http://schemas.microsoft.com/office/drawing/2014/main" val="4292246267"/>
                    </a:ext>
                  </a:extLst>
                </a:gridCol>
                <a:gridCol w="1952017">
                  <a:extLst>
                    <a:ext uri="{9D8B030D-6E8A-4147-A177-3AD203B41FA5}">
                      <a16:colId xmlns:a16="http://schemas.microsoft.com/office/drawing/2014/main" val="107777184"/>
                    </a:ext>
                  </a:extLst>
                </a:gridCol>
                <a:gridCol w="1887166">
                  <a:extLst>
                    <a:ext uri="{9D8B030D-6E8A-4147-A177-3AD203B41FA5}">
                      <a16:colId xmlns:a16="http://schemas.microsoft.com/office/drawing/2014/main" val="3498952502"/>
                    </a:ext>
                  </a:extLst>
                </a:gridCol>
                <a:gridCol w="1958503">
                  <a:extLst>
                    <a:ext uri="{9D8B030D-6E8A-4147-A177-3AD203B41FA5}">
                      <a16:colId xmlns:a16="http://schemas.microsoft.com/office/drawing/2014/main" val="2508480696"/>
                    </a:ext>
                  </a:extLst>
                </a:gridCol>
                <a:gridCol w="1485089">
                  <a:extLst>
                    <a:ext uri="{9D8B030D-6E8A-4147-A177-3AD203B41FA5}">
                      <a16:colId xmlns:a16="http://schemas.microsoft.com/office/drawing/2014/main" val="1362519228"/>
                    </a:ext>
                  </a:extLst>
                </a:gridCol>
              </a:tblGrid>
              <a:tr h="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bàn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chân</a:t>
                      </a:r>
                      <a:r>
                        <a:rPr lang="en-US" sz="3200" dirty="0">
                          <a:solidFill>
                            <a:srgbClr val="000000"/>
                          </a:solidFill>
                          <a:effectLst/>
                          <a:latin typeface="Cambria" panose="02040503050406030204" pitchFamily="18" charset="0"/>
                          <a:ea typeface="Cambria" panose="02040503050406030204" pitchFamily="18" charset="0"/>
                        </a:rPr>
                        <a:t>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chemeClr val="accent1"/>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chemeClr val="accent1"/>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chemeClr val="accent1"/>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chemeClr val="accent1"/>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chemeClr val="accent1"/>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bl>
          </a:graphicData>
        </a:graphic>
      </p:graphicFrame>
      <p:sp>
        <p:nvSpPr>
          <p:cNvPr id="4" name="TextBox 3">
            <a:extLst>
              <a:ext uri="{FF2B5EF4-FFF2-40B4-BE49-F238E27FC236}">
                <a16:creationId xmlns:a16="http://schemas.microsoft.com/office/drawing/2014/main" id="{CD0F6556-E315-FE05-B77F-1BA3150D09FE}"/>
              </a:ext>
            </a:extLst>
          </p:cNvPr>
          <p:cNvSpPr txBox="1"/>
          <p:nvPr/>
        </p:nvSpPr>
        <p:spPr>
          <a:xfrm>
            <a:off x="806824" y="4717856"/>
            <a:ext cx="10769600" cy="461665"/>
          </a:xfrm>
          <a:prstGeom prst="rect">
            <a:avLst/>
          </a:prstGeom>
          <a:noFill/>
        </p:spPr>
        <p:txBody>
          <a:bodyPr wrap="square" rtlCol="0">
            <a:spAutoFit/>
          </a:bodyPr>
          <a:lstStyle/>
          <a:p>
            <a:r>
              <a:rPr lang="en-US" sz="2400" b="1" dirty="0" err="1">
                <a:solidFill>
                  <a:schemeClr val="accent1">
                    <a:lumMod val="75000"/>
                  </a:schemeClr>
                </a:solidFill>
              </a:rPr>
              <a:t>Cỡ</a:t>
            </a:r>
            <a:r>
              <a:rPr lang="en-US" sz="2400" b="1" dirty="0">
                <a:solidFill>
                  <a:schemeClr val="accent1">
                    <a:lumMod val="75000"/>
                  </a:schemeClr>
                </a:solidFill>
              </a:rPr>
              <a:t> </a:t>
            </a:r>
            <a:r>
              <a:rPr lang="en-US" sz="2400" b="1" dirty="0" err="1">
                <a:solidFill>
                  <a:schemeClr val="accent1">
                    <a:lumMod val="75000"/>
                  </a:schemeClr>
                </a:solidFill>
              </a:rPr>
              <a:t>giày</a:t>
            </a:r>
            <a:r>
              <a:rPr lang="en-US" sz="2400" b="1" dirty="0">
                <a:solidFill>
                  <a:schemeClr val="accent1">
                    <a:lumMod val="75000"/>
                  </a:schemeClr>
                </a:solidFill>
              </a:rPr>
              <a:t> </a:t>
            </a:r>
            <a:r>
              <a:rPr lang="en-US" sz="2400" b="1" dirty="0" err="1">
                <a:solidFill>
                  <a:schemeClr val="accent1">
                    <a:lumMod val="75000"/>
                  </a:schemeClr>
                </a:solidFill>
              </a:rPr>
              <a:t>nào</a:t>
            </a:r>
            <a:r>
              <a:rPr lang="en-US" sz="2400" b="1" dirty="0">
                <a:solidFill>
                  <a:schemeClr val="accent1">
                    <a:lumMod val="75000"/>
                  </a:schemeClr>
                </a:solidFill>
              </a:rPr>
              <a:t> </a:t>
            </a:r>
            <a:r>
              <a:rPr lang="en-US" sz="2400" b="1" dirty="0" err="1">
                <a:solidFill>
                  <a:schemeClr val="accent1">
                    <a:lumMod val="75000"/>
                  </a:schemeClr>
                </a:solidFill>
              </a:rPr>
              <a:t>cần</a:t>
            </a:r>
            <a:r>
              <a:rPr lang="en-US" sz="2400" b="1" dirty="0">
                <a:solidFill>
                  <a:schemeClr val="accent1">
                    <a:lumMod val="75000"/>
                  </a:schemeClr>
                </a:solidFill>
              </a:rPr>
              <a:t> </a:t>
            </a:r>
            <a:r>
              <a:rPr lang="en-US" sz="2400" b="1" dirty="0" err="1">
                <a:solidFill>
                  <a:schemeClr val="accent1">
                    <a:lumMod val="75000"/>
                  </a:schemeClr>
                </a:solidFill>
              </a:rPr>
              <a:t>thuê</a:t>
            </a:r>
            <a:r>
              <a:rPr lang="en-US" sz="2400" b="1" dirty="0">
                <a:solidFill>
                  <a:schemeClr val="accent1">
                    <a:lumMod val="75000"/>
                  </a:schemeClr>
                </a:solidFill>
              </a:rPr>
              <a:t> </a:t>
            </a:r>
            <a:r>
              <a:rPr lang="en-US" sz="2400" b="1" dirty="0" err="1">
                <a:solidFill>
                  <a:schemeClr val="accent1">
                    <a:lumMod val="75000"/>
                  </a:schemeClr>
                </a:solidFill>
              </a:rPr>
              <a:t>nhiều</a:t>
            </a:r>
            <a:r>
              <a:rPr lang="en-US" sz="2400" b="1" dirty="0">
                <a:solidFill>
                  <a:schemeClr val="accent1">
                    <a:lumMod val="75000"/>
                  </a:schemeClr>
                </a:solidFill>
              </a:rPr>
              <a:t> </a:t>
            </a:r>
            <a:r>
              <a:rPr lang="en-US" sz="2400" b="1" dirty="0" err="1">
                <a:solidFill>
                  <a:schemeClr val="accent1">
                    <a:lumMod val="75000"/>
                  </a:schemeClr>
                </a:solidFill>
              </a:rPr>
              <a:t>nhất</a:t>
            </a:r>
            <a:r>
              <a:rPr lang="en-US" sz="2400" b="1" dirty="0">
                <a:solidFill>
                  <a:schemeClr val="accent1">
                    <a:lumMod val="75000"/>
                  </a:schemeClr>
                </a:solidFill>
              </a:rPr>
              <a:t>, </a:t>
            </a:r>
            <a:r>
              <a:rPr lang="en-US" sz="2400" b="1" dirty="0" err="1">
                <a:solidFill>
                  <a:schemeClr val="accent1">
                    <a:lumMod val="75000"/>
                  </a:schemeClr>
                </a:solidFill>
              </a:rPr>
              <a:t>cỡ</a:t>
            </a:r>
            <a:r>
              <a:rPr lang="en-US" sz="2400" b="1" dirty="0">
                <a:solidFill>
                  <a:schemeClr val="accent1">
                    <a:lumMod val="75000"/>
                  </a:schemeClr>
                </a:solidFill>
              </a:rPr>
              <a:t> </a:t>
            </a:r>
            <a:r>
              <a:rPr lang="en-US" sz="2400" b="1" dirty="0" err="1">
                <a:solidFill>
                  <a:schemeClr val="accent1">
                    <a:lumMod val="75000"/>
                  </a:schemeClr>
                </a:solidFill>
              </a:rPr>
              <a:t>giày</a:t>
            </a:r>
            <a:r>
              <a:rPr lang="en-US" sz="2400" b="1" dirty="0">
                <a:solidFill>
                  <a:schemeClr val="accent1">
                    <a:lumMod val="75000"/>
                  </a:schemeClr>
                </a:solidFill>
              </a:rPr>
              <a:t> </a:t>
            </a:r>
            <a:r>
              <a:rPr lang="en-US" sz="2400" b="1" dirty="0" err="1">
                <a:solidFill>
                  <a:schemeClr val="accent1">
                    <a:lumMod val="75000"/>
                  </a:schemeClr>
                </a:solidFill>
              </a:rPr>
              <a:t>nào</a:t>
            </a:r>
            <a:r>
              <a:rPr lang="en-US" sz="2400" b="1" dirty="0">
                <a:solidFill>
                  <a:schemeClr val="accent1">
                    <a:lumMod val="75000"/>
                  </a:schemeClr>
                </a:solidFill>
              </a:rPr>
              <a:t> </a:t>
            </a:r>
            <a:r>
              <a:rPr lang="en-US" sz="2400" b="1" dirty="0" err="1">
                <a:solidFill>
                  <a:schemeClr val="accent1">
                    <a:lumMod val="75000"/>
                  </a:schemeClr>
                </a:solidFill>
              </a:rPr>
              <a:t>cần</a:t>
            </a:r>
            <a:r>
              <a:rPr lang="en-US" sz="2400" b="1" dirty="0">
                <a:solidFill>
                  <a:schemeClr val="accent1">
                    <a:lumMod val="75000"/>
                  </a:schemeClr>
                </a:solidFill>
              </a:rPr>
              <a:t> </a:t>
            </a:r>
            <a:r>
              <a:rPr lang="en-US" sz="2400" b="1" dirty="0" err="1">
                <a:solidFill>
                  <a:schemeClr val="accent1">
                    <a:lumMod val="75000"/>
                  </a:schemeClr>
                </a:solidFill>
              </a:rPr>
              <a:t>thuê</a:t>
            </a:r>
            <a:r>
              <a:rPr lang="en-US" sz="2400" b="1" dirty="0">
                <a:solidFill>
                  <a:schemeClr val="accent1">
                    <a:lumMod val="75000"/>
                  </a:schemeClr>
                </a:solidFill>
              </a:rPr>
              <a:t> </a:t>
            </a:r>
            <a:r>
              <a:rPr lang="en-US" sz="2400" b="1" dirty="0" err="1">
                <a:solidFill>
                  <a:schemeClr val="accent1">
                    <a:lumMod val="75000"/>
                  </a:schemeClr>
                </a:solidFill>
              </a:rPr>
              <a:t>ít</a:t>
            </a:r>
            <a:r>
              <a:rPr lang="en-US" sz="2400" b="1" dirty="0">
                <a:solidFill>
                  <a:schemeClr val="accent1">
                    <a:lumMod val="75000"/>
                  </a:schemeClr>
                </a:solidFill>
              </a:rPr>
              <a:t> </a:t>
            </a:r>
            <a:r>
              <a:rPr lang="en-US" sz="2400" b="1" dirty="0" err="1">
                <a:solidFill>
                  <a:schemeClr val="accent1">
                    <a:lumMod val="75000"/>
                  </a:schemeClr>
                </a:solidFill>
              </a:rPr>
              <a:t>nhất</a:t>
            </a:r>
            <a:r>
              <a:rPr lang="en-US" sz="2400" b="1" dirty="0">
                <a:solidFill>
                  <a:schemeClr val="accent1">
                    <a:lumMod val="75000"/>
                  </a:schemeClr>
                </a:solidFill>
              </a:rPr>
              <a:t>? </a:t>
            </a:r>
          </a:p>
        </p:txBody>
      </p:sp>
      <p:sp>
        <p:nvSpPr>
          <p:cNvPr id="6" name="TextBox 5">
            <a:extLst>
              <a:ext uri="{FF2B5EF4-FFF2-40B4-BE49-F238E27FC236}">
                <a16:creationId xmlns:a16="http://schemas.microsoft.com/office/drawing/2014/main" id="{A0D555FA-23A5-6CCA-7646-61EC8878969D}"/>
              </a:ext>
            </a:extLst>
          </p:cNvPr>
          <p:cNvSpPr txBox="1"/>
          <p:nvPr/>
        </p:nvSpPr>
        <p:spPr>
          <a:xfrm>
            <a:off x="806824" y="5266403"/>
            <a:ext cx="10769600" cy="461665"/>
          </a:xfrm>
          <a:prstGeom prst="rect">
            <a:avLst/>
          </a:prstGeom>
          <a:noFill/>
        </p:spPr>
        <p:txBody>
          <a:bodyPr wrap="square" rtlCol="0">
            <a:spAutoFit/>
          </a:bodyPr>
          <a:lstStyle/>
          <a:p>
            <a:r>
              <a:rPr lang="en-US" sz="2400" b="1" dirty="0" err="1">
                <a:solidFill>
                  <a:srgbClr val="FF0000"/>
                </a:solidFill>
              </a:rPr>
              <a:t>Cỡ</a:t>
            </a:r>
            <a:r>
              <a:rPr lang="en-US" sz="2400" b="1" dirty="0">
                <a:solidFill>
                  <a:srgbClr val="FF0000"/>
                </a:solidFill>
              </a:rPr>
              <a:t> </a:t>
            </a:r>
            <a:r>
              <a:rPr lang="en-US" sz="2400" b="1" dirty="0" err="1">
                <a:solidFill>
                  <a:srgbClr val="FF0000"/>
                </a:solidFill>
              </a:rPr>
              <a:t>giày</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thuê</a:t>
            </a:r>
            <a:r>
              <a:rPr lang="en-US" sz="2400" b="1" dirty="0">
                <a:solidFill>
                  <a:srgbClr val="FF0000"/>
                </a:solidFill>
              </a:rPr>
              <a:t> </a:t>
            </a:r>
            <a:r>
              <a:rPr lang="en-US" sz="2400" b="1" dirty="0" err="1">
                <a:solidFill>
                  <a:srgbClr val="FF0000"/>
                </a:solidFill>
              </a:rPr>
              <a:t>nhiều</a:t>
            </a:r>
            <a:r>
              <a:rPr lang="en-US" sz="2400" b="1" dirty="0">
                <a:solidFill>
                  <a:srgbClr val="FF0000"/>
                </a:solidFill>
              </a:rPr>
              <a:t> </a:t>
            </a:r>
            <a:r>
              <a:rPr lang="en-US" sz="2400" b="1" dirty="0" err="1">
                <a:solidFill>
                  <a:srgbClr val="FF0000"/>
                </a:solidFill>
              </a:rPr>
              <a:t>nhất</a:t>
            </a:r>
            <a:r>
              <a:rPr lang="en-US" sz="2400" b="1" dirty="0">
                <a:solidFill>
                  <a:srgbClr val="FF0000"/>
                </a:solidFill>
              </a:rPr>
              <a:t> </a:t>
            </a:r>
            <a:r>
              <a:rPr lang="en-US" sz="2400" b="1" dirty="0" err="1">
                <a:solidFill>
                  <a:srgbClr val="FF0000"/>
                </a:solidFill>
              </a:rPr>
              <a:t>là</a:t>
            </a:r>
            <a:r>
              <a:rPr lang="en-US" sz="2400" b="1" dirty="0">
                <a:solidFill>
                  <a:srgbClr val="FF0000"/>
                </a:solidFill>
              </a:rPr>
              <a:t> </a:t>
            </a:r>
            <a:r>
              <a:rPr lang="en-US" sz="2400" b="1" dirty="0" err="1">
                <a:solidFill>
                  <a:srgbClr val="FF0000"/>
                </a:solidFill>
              </a:rPr>
              <a:t>cỡ</a:t>
            </a:r>
            <a:r>
              <a:rPr lang="en-US" sz="2400" b="1" dirty="0">
                <a:solidFill>
                  <a:srgbClr val="FF0000"/>
                </a:solidFill>
              </a:rPr>
              <a:t> 34, </a:t>
            </a:r>
            <a:r>
              <a:rPr lang="en-US" sz="2400" b="1" dirty="0" err="1">
                <a:solidFill>
                  <a:srgbClr val="FF0000"/>
                </a:solidFill>
              </a:rPr>
              <a:t>là</a:t>
            </a:r>
            <a:r>
              <a:rPr lang="en-US" sz="2400" b="1" dirty="0">
                <a:solidFill>
                  <a:srgbClr val="FF0000"/>
                </a:solidFill>
              </a:rPr>
              <a:t> 3 </a:t>
            </a:r>
            <a:r>
              <a:rPr lang="en-US" sz="2400" b="1" dirty="0" err="1">
                <a:solidFill>
                  <a:srgbClr val="FF0000"/>
                </a:solidFill>
              </a:rPr>
              <a:t>đôi</a:t>
            </a:r>
            <a:r>
              <a:rPr lang="en-US" sz="2400" b="1" dirty="0">
                <a:solidFill>
                  <a:srgbClr val="FF0000"/>
                </a:solidFill>
              </a:rPr>
              <a:t>.</a:t>
            </a:r>
          </a:p>
        </p:txBody>
      </p:sp>
      <p:sp>
        <p:nvSpPr>
          <p:cNvPr id="7" name="TextBox 6">
            <a:extLst>
              <a:ext uri="{FF2B5EF4-FFF2-40B4-BE49-F238E27FC236}">
                <a16:creationId xmlns:a16="http://schemas.microsoft.com/office/drawing/2014/main" id="{BF2FDBED-80E4-CB74-8ADD-2CD2A1F948D7}"/>
              </a:ext>
            </a:extLst>
          </p:cNvPr>
          <p:cNvSpPr txBox="1"/>
          <p:nvPr/>
        </p:nvSpPr>
        <p:spPr>
          <a:xfrm>
            <a:off x="806824" y="5786676"/>
            <a:ext cx="10769600" cy="461665"/>
          </a:xfrm>
          <a:prstGeom prst="rect">
            <a:avLst/>
          </a:prstGeom>
          <a:noFill/>
        </p:spPr>
        <p:txBody>
          <a:bodyPr wrap="square" rtlCol="0">
            <a:spAutoFit/>
          </a:bodyPr>
          <a:lstStyle/>
          <a:p>
            <a:r>
              <a:rPr lang="en-US" sz="2400" b="1" dirty="0" err="1">
                <a:solidFill>
                  <a:srgbClr val="FF0000"/>
                </a:solidFill>
              </a:rPr>
              <a:t>Cỡ</a:t>
            </a:r>
            <a:r>
              <a:rPr lang="en-US" sz="2400" b="1" dirty="0">
                <a:solidFill>
                  <a:srgbClr val="FF0000"/>
                </a:solidFill>
              </a:rPr>
              <a:t> </a:t>
            </a:r>
            <a:r>
              <a:rPr lang="en-US" sz="2400" b="1" dirty="0" err="1">
                <a:solidFill>
                  <a:srgbClr val="FF0000"/>
                </a:solidFill>
              </a:rPr>
              <a:t>giày</a:t>
            </a:r>
            <a:r>
              <a:rPr lang="en-US" sz="2400" b="1" dirty="0">
                <a:solidFill>
                  <a:srgbClr val="FF0000"/>
                </a:solidFill>
              </a:rPr>
              <a:t> 36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thuê</a:t>
            </a:r>
            <a:r>
              <a:rPr lang="en-US" sz="2400" b="1" dirty="0">
                <a:solidFill>
                  <a:srgbClr val="FF0000"/>
                </a:solidFill>
              </a:rPr>
              <a:t> </a:t>
            </a:r>
            <a:r>
              <a:rPr lang="en-US" sz="2400" b="1" dirty="0" err="1">
                <a:solidFill>
                  <a:srgbClr val="FF0000"/>
                </a:solidFill>
              </a:rPr>
              <a:t>ít</a:t>
            </a:r>
            <a:r>
              <a:rPr lang="en-US" sz="2400" b="1" dirty="0">
                <a:solidFill>
                  <a:srgbClr val="FF0000"/>
                </a:solidFill>
              </a:rPr>
              <a:t> </a:t>
            </a:r>
            <a:r>
              <a:rPr lang="en-US" sz="2400" b="1" dirty="0" err="1">
                <a:solidFill>
                  <a:srgbClr val="FF0000"/>
                </a:solidFill>
              </a:rPr>
              <a:t>nhất</a:t>
            </a:r>
            <a:r>
              <a:rPr lang="en-US" sz="2400" b="1" dirty="0">
                <a:solidFill>
                  <a:srgbClr val="FF0000"/>
                </a:solidFill>
              </a:rPr>
              <a:t>, </a:t>
            </a:r>
            <a:r>
              <a:rPr lang="en-US" sz="2400" b="1" dirty="0" err="1">
                <a:solidFill>
                  <a:srgbClr val="FF0000"/>
                </a:solidFill>
              </a:rPr>
              <a:t>là</a:t>
            </a:r>
            <a:r>
              <a:rPr lang="en-US" sz="2400" b="1" dirty="0">
                <a:solidFill>
                  <a:srgbClr val="FF0000"/>
                </a:solidFill>
              </a:rPr>
              <a:t> 1 </a:t>
            </a:r>
            <a:r>
              <a:rPr lang="en-US" sz="2400" b="1" dirty="0" err="1">
                <a:solidFill>
                  <a:srgbClr val="FF0000"/>
                </a:solidFill>
              </a:rPr>
              <a:t>đôi</a:t>
            </a:r>
            <a:r>
              <a:rPr lang="en-US" sz="2400" b="1" dirty="0">
                <a:solidFill>
                  <a:srgbClr val="FF0000"/>
                </a:solidFill>
              </a:rPr>
              <a:t>.</a:t>
            </a:r>
          </a:p>
        </p:txBody>
      </p:sp>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34668" y="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a:t>
              </a:r>
              <a:r>
                <a:rPr lang="en-US" sz="1400" b="1" dirty="0">
                  <a:solidFill>
                    <a:srgbClr val="FF0000"/>
                  </a:solidFill>
                  <a:latin typeface="Cambria" panose="02040503050406030204" pitchFamily="18" charset="0"/>
                  <a:ea typeface="Cambria" panose="02040503050406030204" pitchFamily="18" charset="0"/>
                </a:rPr>
                <a:t>3</a:t>
              </a:r>
              <a:r>
                <a:rPr lang="en-US" sz="1400" b="1" dirty="0">
                  <a:solidFill>
                    <a:srgbClr val="FF0000"/>
                  </a:solidFill>
                  <a:effectLst/>
                  <a:latin typeface="Cambria" panose="02040503050406030204" pitchFamily="18" charset="0"/>
                  <a:ea typeface="Cambria" panose="02040503050406030204" pitchFamily="18" charset="0"/>
                </a:rPr>
                <a:t>/2025</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3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362" y="669852"/>
            <a:ext cx="6570921" cy="3190653"/>
          </a:xfrm>
          <a:prstGeom prst="rect">
            <a:avLst/>
          </a:prstGeom>
        </p:spPr>
      </p:pic>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 Box 7">
            <a:extLst>
              <a:ext uri="{FF2B5EF4-FFF2-40B4-BE49-F238E27FC236}">
                <a16:creationId xmlns:a16="http://schemas.microsoft.com/office/drawing/2014/main" id="{DBDCBA25-4070-0136-113D-5F90E295AA02}"/>
              </a:ext>
            </a:extLst>
          </p:cNvPr>
          <p:cNvSpPr txBox="1"/>
          <p:nvPr/>
        </p:nvSpPr>
        <p:spPr>
          <a:xfrm>
            <a:off x="4351020" y="669852"/>
            <a:ext cx="4208614" cy="52752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a:t>
            </a:r>
            <a:r>
              <a:rPr lang="en-US" sz="1400" b="1" dirty="0">
                <a:solidFill>
                  <a:srgbClr val="FF0000"/>
                </a:solidFill>
                <a:latin typeface="Cambria" panose="02040503050406030204" pitchFamily="18" charset="0"/>
                <a:ea typeface="Cambria" panose="02040503050406030204" pitchFamily="18" charset="0"/>
              </a:rPr>
              <a:t>3</a:t>
            </a:r>
            <a:r>
              <a:rPr lang="en-US" sz="1400" b="1" dirty="0">
                <a:solidFill>
                  <a:srgbClr val="FF0000"/>
                </a:solidFill>
                <a:effectLst/>
                <a:latin typeface="Cambria" panose="02040503050406030204" pitchFamily="18" charset="0"/>
                <a:ea typeface="Cambria" panose="02040503050406030204" pitchFamily="18" charset="0"/>
              </a:rPr>
              <a:t>/2025</a:t>
            </a:r>
            <a:endParaRPr lang="en-US" sz="36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362" y="669852"/>
            <a:ext cx="6570921" cy="3190653"/>
          </a:xfrm>
          <a:prstGeom prst="rect">
            <a:avLst/>
          </a:prstGeom>
        </p:spPr>
      </p:pic>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 Box 7">
            <a:extLst>
              <a:ext uri="{FF2B5EF4-FFF2-40B4-BE49-F238E27FC236}">
                <a16:creationId xmlns:a16="http://schemas.microsoft.com/office/drawing/2014/main" id="{460CDEB4-5DFB-0D9E-E571-EC21C4BEA085}"/>
              </a:ext>
            </a:extLst>
          </p:cNvPr>
          <p:cNvSpPr txBox="1"/>
          <p:nvPr/>
        </p:nvSpPr>
        <p:spPr>
          <a:xfrm>
            <a:off x="4417494" y="755384"/>
            <a:ext cx="4208614" cy="52752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a:t>
            </a:r>
            <a:r>
              <a:rPr lang="en-US" sz="1400" b="1" dirty="0">
                <a:solidFill>
                  <a:srgbClr val="FF0000"/>
                </a:solidFill>
                <a:latin typeface="Cambria" panose="02040503050406030204" pitchFamily="18" charset="0"/>
                <a:ea typeface="Cambria" panose="02040503050406030204" pitchFamily="18" charset="0"/>
              </a:rPr>
              <a:t>3</a:t>
            </a:r>
            <a:r>
              <a:rPr lang="en-US" sz="1400" b="1" dirty="0">
                <a:solidFill>
                  <a:srgbClr val="FF0000"/>
                </a:solidFill>
                <a:effectLst/>
                <a:latin typeface="Cambria" panose="02040503050406030204" pitchFamily="18" charset="0"/>
                <a:ea typeface="Cambria" panose="02040503050406030204" pitchFamily="18" charset="0"/>
              </a:rPr>
              <a:t>/2025</a:t>
            </a:r>
            <a:endParaRPr lang="en-US" sz="36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832</Words>
  <Application>Microsoft Office PowerPoint</Application>
  <PresentationFormat>Widescreen</PresentationFormat>
  <Paragraphs>112</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#9Slide03 Arima Madurai Black</vt:lpstr>
      <vt:lpstr>Arial</vt:lpstr>
      <vt:lpstr>Calibri</vt:lpstr>
      <vt:lpstr>Calibri Light</vt:lpstr>
      <vt:lpstr>Cambria</vt:lpstr>
      <vt:lpstr>Oi</vt:lpstr>
      <vt:lpstr>UTM Netmuc KT</vt:lpstr>
      <vt:lpstr>UTM Showcard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Nguyễn Thị Thanh Huyền</cp:lastModifiedBy>
  <cp:revision>33</cp:revision>
  <dcterms:created xsi:type="dcterms:W3CDTF">2023-05-06T03:00:00Z</dcterms:created>
  <dcterms:modified xsi:type="dcterms:W3CDTF">2025-04-07T09:27:43Z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