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76" r:id="rId3"/>
    <p:sldId id="373" r:id="rId4"/>
    <p:sldId id="325" r:id="rId5"/>
    <p:sldId id="326" r:id="rId6"/>
    <p:sldId id="275" r:id="rId7"/>
    <p:sldId id="284" r:id="rId8"/>
    <p:sldId id="374" r:id="rId9"/>
    <p:sldId id="394" r:id="rId10"/>
    <p:sldId id="395" r:id="rId11"/>
    <p:sldId id="396" r:id="rId12"/>
    <p:sldId id="375" r:id="rId13"/>
    <p:sldId id="397" r:id="rId14"/>
    <p:sldId id="333" r:id="rId15"/>
    <p:sldId id="334" r:id="rId16"/>
    <p:sldId id="335" r:id="rId17"/>
    <p:sldId id="336" r:id="rId18"/>
    <p:sldId id="398" r:id="rId19"/>
    <p:sldId id="399" r:id="rId20"/>
    <p:sldId id="400" r:id="rId21"/>
    <p:sldId id="401" r:id="rId22"/>
    <p:sldId id="310" r:id="rId23"/>
    <p:sldId id="311"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6842" autoAdjust="0"/>
  </p:normalViewPr>
  <p:slideViewPr>
    <p:cSldViewPr snapToGrid="0">
      <p:cViewPr varScale="1">
        <p:scale>
          <a:sx n="55" d="100"/>
          <a:sy n="55" d="100"/>
        </p:scale>
        <p:origin x="7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849A4-DF09-442B-98F6-99F548D08265}" type="slidenum">
              <a:rPr lang="en-US" smtClean="0"/>
              <a:t>5</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849A4-DF09-442B-98F6-99F548D08265}" type="slidenum">
              <a:rPr lang="en-US" smtClean="0"/>
              <a:t>7</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5" name="Footer Placeholder 4">
            <a:extLst>
              <a:ext uri="{FF2B5EF4-FFF2-40B4-BE49-F238E27FC236}">
                <a16:creationId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5" name="Footer Placeholder 4">
            <a:extLst>
              <a:ext uri="{FF2B5EF4-FFF2-40B4-BE49-F238E27FC236}">
                <a16:creationId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5" name="Footer Placeholder 4">
            <a:extLst>
              <a:ext uri="{FF2B5EF4-FFF2-40B4-BE49-F238E27FC236}">
                <a16:creationId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3" name="Footer Placeholder 2">
            <a:extLst>
              <a:ext uri="{FF2B5EF4-FFF2-40B4-BE49-F238E27FC236}">
                <a16:creationId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5" name="Footer Placeholder 4">
            <a:extLst>
              <a:ext uri="{FF2B5EF4-FFF2-40B4-BE49-F238E27FC236}">
                <a16:creationId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4/7/2025</a:t>
            </a:fld>
            <a:endParaRPr lang="en-US"/>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5" name="Footer Placeholder 4">
            <a:extLst>
              <a:ext uri="{FF2B5EF4-FFF2-40B4-BE49-F238E27FC236}">
                <a16:creationId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6" name="Footer Placeholder 5">
            <a:extLst>
              <a:ext uri="{FF2B5EF4-FFF2-40B4-BE49-F238E27FC236}">
                <a16:creationId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8" name="Footer Placeholder 7">
            <a:extLst>
              <a:ext uri="{FF2B5EF4-FFF2-40B4-BE49-F238E27FC236}">
                <a16:creationId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4" name="Footer Placeholder 3">
            <a:extLst>
              <a:ext uri="{FF2B5EF4-FFF2-40B4-BE49-F238E27FC236}">
                <a16:creationId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3" name="Footer Placeholder 2">
            <a:extLst>
              <a:ext uri="{FF2B5EF4-FFF2-40B4-BE49-F238E27FC236}">
                <a16:creationId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6" name="Footer Placeholder 5">
            <a:extLst>
              <a:ext uri="{FF2B5EF4-FFF2-40B4-BE49-F238E27FC236}">
                <a16:creationId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4/7/2025</a:t>
            </a:fld>
            <a:endParaRPr lang="en-US"/>
          </a:p>
        </p:txBody>
      </p:sp>
      <p:sp>
        <p:nvSpPr>
          <p:cNvPr id="6" name="Footer Placeholder 5">
            <a:extLst>
              <a:ext uri="{FF2B5EF4-FFF2-40B4-BE49-F238E27FC236}">
                <a16:creationId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4">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grpSp>
        <p:nvGrpSpPr>
          <p:cNvPr id="11" name="Group 10">
            <a:extLst>
              <a:ext uri="{FF2B5EF4-FFF2-40B4-BE49-F238E27FC236}">
                <a16:creationId xmlns:a16="http://schemas.microsoft.com/office/drawing/2014/main" id="{1348547F-60E0-42DA-6323-D04A7A7E764A}"/>
              </a:ext>
            </a:extLst>
          </p:cNvPr>
          <p:cNvGrpSpPr/>
          <p:nvPr/>
        </p:nvGrpSpPr>
        <p:grpSpPr>
          <a:xfrm>
            <a:off x="573053" y="195642"/>
            <a:ext cx="7144329" cy="6426076"/>
            <a:chOff x="873759" y="195642"/>
            <a:chExt cx="7144329" cy="6426076"/>
          </a:xfrm>
        </p:grpSpPr>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5"/>
            <a:stretch>
              <a:fillRect/>
            </a:stretch>
          </p:blipFill>
          <p:spPr>
            <a:xfrm>
              <a:off x="873759" y="195642"/>
              <a:ext cx="7144329" cy="6426076"/>
            </a:xfrm>
            <a:prstGeom prst="rect">
              <a:avLst/>
            </a:prstGeom>
          </p:spPr>
        </p:pic>
        <p:pic>
          <p:nvPicPr>
            <p:cNvPr id="8" name="Picture 7">
              <a:extLst>
                <a:ext uri="{FF2B5EF4-FFF2-40B4-BE49-F238E27FC236}">
                  <a16:creationId xmlns:a16="http://schemas.microsoft.com/office/drawing/2014/main" id="{E5B82A5A-1201-623F-5440-A7C3C1F2654C}"/>
                </a:ext>
              </a:extLst>
            </p:cNvPr>
            <p:cNvPicPr>
              <a:picLocks noChangeAspect="1"/>
            </p:cNvPicPr>
            <p:nvPr/>
          </p:nvPicPr>
          <p:blipFill>
            <a:blip r:embed="rId6"/>
            <a:stretch>
              <a:fillRect/>
            </a:stretch>
          </p:blipFill>
          <p:spPr>
            <a:xfrm>
              <a:off x="1935891" y="2570678"/>
              <a:ext cx="4972909" cy="3797324"/>
            </a:xfrm>
            <a:prstGeom prst="rect">
              <a:avLst/>
            </a:prstGeom>
          </p:spPr>
        </p:pic>
      </p:grpSp>
    </p:spTree>
    <p:extLst>
      <p:ext uri="{BB962C8B-B14F-4D97-AF65-F5344CB8AC3E}">
        <p14:creationId xmlns:p14="http://schemas.microsoft.com/office/powerpoint/2010/main" val="401090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10" fill="hold">
                                <p:stCondLst>
                                  <p:cond delay="500"/>
                                </p:stCondLst>
                                <p:childTnLst>
                                  <p:par>
                                    <p:cTn id="11" presetID="2" presetClass="entr" presetSubtype="6" fill="hold" nodeType="after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8" name="laser.wav"/>
                                            </p:tgtEl>
                                          </p:cMediaNode>
                                        </p:audio>
                                      </p:sub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113975526"/>
              </p:ext>
            </p:extLst>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grpSp>
        <p:nvGrpSpPr>
          <p:cNvPr id="2058" name="Group 2057">
            <a:extLst>
              <a:ext uri="{FF2B5EF4-FFF2-40B4-BE49-F238E27FC236}">
                <a16:creationId xmlns:a16="http://schemas.microsoft.com/office/drawing/2014/main" id="{A7ADCBA6-763E-989B-54C0-8BFE9F05C8B5}"/>
              </a:ext>
            </a:extLst>
          </p:cNvPr>
          <p:cNvGrpSpPr/>
          <p:nvPr/>
        </p:nvGrpSpPr>
        <p:grpSpPr>
          <a:xfrm>
            <a:off x="6189755" y="69968"/>
            <a:ext cx="5812358" cy="6613699"/>
            <a:chOff x="6189755" y="69968"/>
            <a:chExt cx="5812358" cy="6613699"/>
          </a:xfrm>
        </p:grpSpPr>
        <p:sp>
          <p:nvSpPr>
            <p:cNvPr id="25" name="Rectangle: Rounded Corners 24">
              <a:extLst>
                <a:ext uri="{FF2B5EF4-FFF2-40B4-BE49-F238E27FC236}">
                  <a16:creationId xmlns:a16="http://schemas.microsoft.com/office/drawing/2014/main" id="{68D66B16-B02A-DC64-E450-E368EF4A3B4D}"/>
                </a:ext>
              </a:extLst>
            </p:cNvPr>
            <p:cNvSpPr/>
            <p:nvPr/>
          </p:nvSpPr>
          <p:spPr>
            <a:xfrm>
              <a:off x="6189755" y="378519"/>
              <a:ext cx="5812358" cy="6305148"/>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054" name="Group 2053">
              <a:extLst>
                <a:ext uri="{FF2B5EF4-FFF2-40B4-BE49-F238E27FC236}">
                  <a16:creationId xmlns:a16="http://schemas.microsoft.com/office/drawing/2014/main" id="{A58E8201-A0CD-D2C8-1989-3F13E273C908}"/>
                </a:ext>
              </a:extLst>
            </p:cNvPr>
            <p:cNvGrpSpPr/>
            <p:nvPr/>
          </p:nvGrpSpPr>
          <p:grpSpPr>
            <a:xfrm>
              <a:off x="6713414" y="69968"/>
              <a:ext cx="4765039" cy="781561"/>
              <a:chOff x="2478024" y="1027170"/>
              <a:chExt cx="7494106" cy="781561"/>
            </a:xfrm>
          </p:grpSpPr>
          <p:sp>
            <p:nvSpPr>
              <p:cNvPr id="2056" name="TextBox 2055">
                <a:extLst>
                  <a:ext uri="{FF2B5EF4-FFF2-40B4-BE49-F238E27FC236}">
                    <a16:creationId xmlns:a16="http://schemas.microsoft.com/office/drawing/2014/main" id="{2ED25979-EE7F-6A08-7164-960FC4B17519}"/>
                  </a:ext>
                </a:extLst>
              </p:cNvPr>
              <p:cNvSpPr txBox="1"/>
              <p:nvPr/>
            </p:nvSpPr>
            <p:spPr>
              <a:xfrm>
                <a:off x="2478024" y="1027170"/>
                <a:ext cx="7494106"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2057" name="TextBox 2056">
                <a:extLst>
                  <a:ext uri="{FF2B5EF4-FFF2-40B4-BE49-F238E27FC236}">
                    <a16:creationId xmlns:a16="http://schemas.microsoft.com/office/drawing/2014/main" id="{F169B4FE-2694-E4DA-2664-D7D65CD7FF87}"/>
                  </a:ext>
                </a:extLst>
              </p:cNvPr>
              <p:cNvSpPr txBox="1"/>
              <p:nvPr/>
            </p:nvSpPr>
            <p:spPr>
              <a:xfrm>
                <a:off x="2670787" y="1027170"/>
                <a:ext cx="7166642" cy="78156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LUẬT CHƠI</a:t>
                </a:r>
              </a:p>
            </p:txBody>
          </p:sp>
        </p:grpSp>
      </p:grpSp>
      <p:grpSp>
        <p:nvGrpSpPr>
          <p:cNvPr id="31" name="Group 30">
            <a:extLst>
              <a:ext uri="{FF2B5EF4-FFF2-40B4-BE49-F238E27FC236}">
                <a16:creationId xmlns:a16="http://schemas.microsoft.com/office/drawing/2014/main" id="{4A27B140-021A-CC35-1DFA-E68257ADEA61}"/>
              </a:ext>
            </a:extLst>
          </p:cNvPr>
          <p:cNvGrpSpPr/>
          <p:nvPr/>
        </p:nvGrpSpPr>
        <p:grpSpPr>
          <a:xfrm>
            <a:off x="6412154" y="4775722"/>
            <a:ext cx="5489270" cy="1815882"/>
            <a:chOff x="6325570" y="4669381"/>
            <a:chExt cx="5489270" cy="1815882"/>
          </a:xfrm>
        </p:grpSpPr>
        <p:sp>
          <p:nvSpPr>
            <p:cNvPr id="24" name="TextBox 23">
              <a:extLst>
                <a:ext uri="{FF2B5EF4-FFF2-40B4-BE49-F238E27FC236}">
                  <a16:creationId xmlns:a16="http://schemas.microsoft.com/office/drawing/2014/main" id="{60145A11-72FD-D3EE-36D3-517FDD9DD8A4}"/>
                </a:ext>
              </a:extLst>
            </p:cNvPr>
            <p:cNvSpPr txBox="1"/>
            <p:nvPr/>
          </p:nvSpPr>
          <p:spPr>
            <a:xfrm>
              <a:off x="6722426" y="4669381"/>
              <a:ext cx="509241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đoán chỉ một tay của người đố. Nếu đoán đúng, người đoán trở thành người đố, trò chơi lại tiếp tục.</a:t>
              </a:r>
            </a:p>
          </p:txBody>
        </p:sp>
        <p:pic>
          <p:nvPicPr>
            <p:cNvPr id="2055" name="Picture 7">
              <a:extLst>
                <a:ext uri="{FF2B5EF4-FFF2-40B4-BE49-F238E27FC236}">
                  <a16:creationId xmlns:a16="http://schemas.microsoft.com/office/drawing/2014/main" id="{13E2107E-E13E-978B-8BB2-04259A63E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70" y="4716139"/>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D6941B-1FBB-8C26-9525-347C00E73689}"/>
              </a:ext>
            </a:extLst>
          </p:cNvPr>
          <p:cNvGrpSpPr/>
          <p:nvPr/>
        </p:nvGrpSpPr>
        <p:grpSpPr>
          <a:xfrm>
            <a:off x="6395767" y="1282164"/>
            <a:ext cx="5500299" cy="3539430"/>
            <a:chOff x="6309183" y="1212399"/>
            <a:chExt cx="5500299" cy="3539430"/>
          </a:xfrm>
        </p:grpSpPr>
        <p:sp>
          <p:nvSpPr>
            <p:cNvPr id="22" name="TextBox 21">
              <a:extLst>
                <a:ext uri="{FF2B5EF4-FFF2-40B4-BE49-F238E27FC236}">
                  <a16:creationId xmlns:a16="http://schemas.microsoft.com/office/drawing/2014/main" id="{FAB0E99E-A453-5DED-412A-FB1C48D12D77}"/>
                </a:ext>
              </a:extLst>
            </p:cNvPr>
            <p:cNvSpPr txBox="1"/>
            <p:nvPr/>
          </p:nvSpPr>
          <p:spPr>
            <a:xfrm>
              <a:off x="6717068" y="1212399"/>
              <a:ext cx="509241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giấu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vật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nhỏ</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lòng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nắm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cả</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hai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hát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tầm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vông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tầm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vó</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6" name="Picture 7">
              <a:extLst>
                <a:ext uri="{FF2B5EF4-FFF2-40B4-BE49-F238E27FC236}">
                  <a16:creationId xmlns:a16="http://schemas.microsoft.com/office/drawing/2014/main" id="{849ED2BD-3DD4-06D5-B56C-5F1B6A8823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183" y="1253971"/>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445974-9FA1-C217-4B43-59C9DD2C1FC8}"/>
              </a:ext>
            </a:extLst>
          </p:cNvPr>
          <p:cNvGrpSpPr/>
          <p:nvPr/>
        </p:nvGrpSpPr>
        <p:grpSpPr>
          <a:xfrm>
            <a:off x="6395767" y="698496"/>
            <a:ext cx="4249195" cy="523220"/>
            <a:chOff x="6298115" y="607213"/>
            <a:chExt cx="4249195" cy="523220"/>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3818842"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HS chơi theo nhóm đôi.</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pic>
        <p:nvPicPr>
          <p:cNvPr id="2" name="Picture 1">
            <a:extLst>
              <a:ext uri="{FF2B5EF4-FFF2-40B4-BE49-F238E27FC236}">
                <a16:creationId xmlns:a16="http://schemas.microsoft.com/office/drawing/2014/main" id="{9385E3E5-1AD1-2D4B-89EA-0E41335B5A85}"/>
              </a:ext>
            </a:extLst>
          </p:cNvPr>
          <p:cNvPicPr>
            <a:picLocks noChangeAspect="1"/>
          </p:cNvPicPr>
          <p:nvPr/>
        </p:nvPicPr>
        <p:blipFill>
          <a:blip r:embed="rId7"/>
          <a:stretch>
            <a:fillRect/>
          </a:stretch>
        </p:blipFill>
        <p:spPr>
          <a:xfrm>
            <a:off x="-2931" y="130437"/>
            <a:ext cx="5968501" cy="2182557"/>
          </a:xfrm>
          <a:prstGeom prst="rect">
            <a:avLst/>
          </a:prstGeom>
        </p:spPr>
      </p:pic>
    </p:spTree>
    <p:extLst>
      <p:ext uri="{BB962C8B-B14F-4D97-AF65-F5344CB8AC3E}">
        <p14:creationId xmlns:p14="http://schemas.microsoft.com/office/powerpoint/2010/main" val="2619485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up)">
                                      <p:cBhvr>
                                        <p:cTn id="15" dur="500"/>
                                        <p:tgtEl>
                                          <p:spTgt spid="2058"/>
                                        </p:tgtEl>
                                      </p:cBhvr>
                                    </p:animEffect>
                                  </p:childTnLst>
                                </p:cTn>
                              </p:par>
                            </p:childTnLst>
                          </p:cTn>
                        </p:par>
                        <p:par>
                          <p:cTn id="16" fill="hold">
                            <p:stCondLst>
                              <p:cond delay="5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60A9ADA5-E1A4-17E7-7C8C-09FFDD3573A7}"/>
              </a:ext>
            </a:extLst>
          </p:cNvPr>
          <p:cNvPicPr>
            <a:picLocks noChangeAspect="1"/>
          </p:cNvPicPr>
          <p:nvPr/>
        </p:nvPicPr>
        <p:blipFill rotWithShape="1">
          <a:blip r:embed="rId3"/>
          <a:srcRect t="25851"/>
          <a:stretch/>
        </p:blipFill>
        <p:spPr>
          <a:xfrm>
            <a:off x="583895" y="457200"/>
            <a:ext cx="10851018" cy="6057903"/>
          </a:xfrm>
          <a:prstGeom prst="rect">
            <a:avLst/>
          </a:prstGeom>
        </p:spPr>
      </p:pic>
      <p:pic>
        <p:nvPicPr>
          <p:cNvPr id="4" name="Picture 3">
            <a:extLst>
              <a:ext uri="{FF2B5EF4-FFF2-40B4-BE49-F238E27FC236}">
                <a16:creationId xmlns:a16="http://schemas.microsoft.com/office/drawing/2014/main" id="{3CF4D769-0E12-A075-3208-CA66E061323B}"/>
              </a:ext>
            </a:extLst>
          </p:cNvPr>
          <p:cNvPicPr>
            <a:picLocks noChangeAspect="1"/>
          </p:cNvPicPr>
          <p:nvPr/>
        </p:nvPicPr>
        <p:blipFill>
          <a:blip r:embed="rId4"/>
          <a:stretch>
            <a:fillRect/>
          </a:stretch>
        </p:blipFill>
        <p:spPr>
          <a:xfrm rot="737208" flipH="1">
            <a:off x="2285014" y="2301748"/>
            <a:ext cx="919996" cy="919996"/>
          </a:xfrm>
          <a:prstGeom prst="rect">
            <a:avLst/>
          </a:prstGeom>
        </p:spPr>
      </p:pic>
      <p:pic>
        <p:nvPicPr>
          <p:cNvPr id="7" name="Picture 6">
            <a:extLst>
              <a:ext uri="{FF2B5EF4-FFF2-40B4-BE49-F238E27FC236}">
                <a16:creationId xmlns:a16="http://schemas.microsoft.com/office/drawing/2014/main" id="{BAD3A7D0-9F66-6859-BA38-7C2A27EB529D}"/>
              </a:ext>
            </a:extLst>
          </p:cNvPr>
          <p:cNvPicPr>
            <a:picLocks noChangeAspect="1"/>
          </p:cNvPicPr>
          <p:nvPr/>
        </p:nvPicPr>
        <p:blipFill>
          <a:blip r:embed="rId4"/>
          <a:stretch>
            <a:fillRect/>
          </a:stretch>
        </p:blipFill>
        <p:spPr>
          <a:xfrm rot="737208" flipH="1">
            <a:off x="2285014" y="3282760"/>
            <a:ext cx="919996" cy="919996"/>
          </a:xfrm>
          <a:prstGeom prst="rect">
            <a:avLst/>
          </a:prstGeom>
        </p:spPr>
      </p:pic>
      <p:pic>
        <p:nvPicPr>
          <p:cNvPr id="8" name="Picture 7">
            <a:extLst>
              <a:ext uri="{FF2B5EF4-FFF2-40B4-BE49-F238E27FC236}">
                <a16:creationId xmlns:a16="http://schemas.microsoft.com/office/drawing/2014/main" id="{B05920EB-F640-1225-642E-742BE9C3F968}"/>
              </a:ext>
            </a:extLst>
          </p:cNvPr>
          <p:cNvPicPr>
            <a:picLocks noChangeAspect="1"/>
          </p:cNvPicPr>
          <p:nvPr/>
        </p:nvPicPr>
        <p:blipFill>
          <a:blip r:embed="rId4"/>
          <a:stretch>
            <a:fillRect/>
          </a:stretch>
        </p:blipFill>
        <p:spPr>
          <a:xfrm rot="737208" flipH="1">
            <a:off x="2285014" y="4263772"/>
            <a:ext cx="919996" cy="919996"/>
          </a:xfrm>
          <a:prstGeom prst="rect">
            <a:avLst/>
          </a:prstGeom>
        </p:spPr>
      </p:pic>
      <p:sp>
        <p:nvSpPr>
          <p:cNvPr id="10" name="TextBox 9">
            <a:extLst>
              <a:ext uri="{FF2B5EF4-FFF2-40B4-BE49-F238E27FC236}">
                <a16:creationId xmlns:a16="http://schemas.microsoft.com/office/drawing/2014/main" id="{451E88E8-9F3D-D5C5-9C11-328C5E8D449D}"/>
              </a:ext>
            </a:extLst>
          </p:cNvPr>
          <p:cNvSpPr txBox="1"/>
          <p:nvPr/>
        </p:nvSpPr>
        <p:spPr>
          <a:xfrm>
            <a:off x="3292364" y="2350800"/>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Chuẩn bị quân xúc sắc</a:t>
            </a:r>
            <a:endParaRPr lang="en-US"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16A7280-00D7-E2A3-1DEB-B7F4F5D03886}"/>
              </a:ext>
            </a:extLst>
          </p:cNvPr>
          <p:cNvSpPr txBox="1"/>
          <p:nvPr/>
        </p:nvSpPr>
        <p:spPr>
          <a:xfrm>
            <a:off x="3292364" y="3331812"/>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Chuẩn bị quần áo, lịch cũ</a:t>
            </a:r>
            <a:endParaRPr lang="en-US" sz="3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ED88888-2822-6639-C6A9-DA012795CAE8}"/>
              </a:ext>
            </a:extLst>
          </p:cNvPr>
          <p:cNvSpPr txBox="1"/>
          <p:nvPr/>
        </p:nvSpPr>
        <p:spPr>
          <a:xfrm>
            <a:off x="3292364" y="4312824"/>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GV chuẩn bị cây để đổi  </a:t>
            </a:r>
            <a:endParaRPr lang="en-US" sz="3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872DF2D-99BE-8524-949E-2FEE601C29F4}"/>
              </a:ext>
            </a:extLst>
          </p:cNvPr>
          <p:cNvPicPr>
            <a:picLocks noChangeAspect="1"/>
          </p:cNvPicPr>
          <p:nvPr/>
        </p:nvPicPr>
        <p:blipFill>
          <a:blip r:embed="rId5"/>
          <a:stretch>
            <a:fillRect/>
          </a:stretch>
        </p:blipFill>
        <p:spPr>
          <a:xfrm>
            <a:off x="3446403" y="1138173"/>
            <a:ext cx="5200339" cy="1121761"/>
          </a:xfrm>
          <a:prstGeom prst="rect">
            <a:avLst/>
          </a:prstGeom>
        </p:spPr>
      </p:pic>
    </p:spTree>
    <p:extLst>
      <p:ext uri="{BB962C8B-B14F-4D97-AF65-F5344CB8AC3E}">
        <p14:creationId xmlns:p14="http://schemas.microsoft.com/office/powerpoint/2010/main" val="1197137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7097F11C-EFC6-1E10-9F2D-BE90026643F3}"/>
              </a:ext>
            </a:extLst>
          </p:cNvPr>
          <p:cNvPicPr>
            <a:picLocks noChangeAspect="1"/>
          </p:cNvPicPr>
          <p:nvPr/>
        </p:nvPicPr>
        <p:blipFill>
          <a:blip r:embed="rId3"/>
          <a:stretch>
            <a:fillRect/>
          </a:stretch>
        </p:blipFill>
        <p:spPr>
          <a:xfrm>
            <a:off x="5305053" y="1774407"/>
            <a:ext cx="6425741" cy="4322439"/>
          </a:xfrm>
          <a:prstGeom prst="rect">
            <a:avLst/>
          </a:prstGeom>
        </p:spPr>
      </p:pic>
    </p:spTree>
    <p:extLst>
      <p:ext uri="{BB962C8B-B14F-4D97-AF65-F5344CB8AC3E}">
        <p14:creationId xmlns:p14="http://schemas.microsoft.com/office/powerpoint/2010/main" val="318535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2"/>
          <a:srcRect l="280" t="8137" r="-280"/>
          <a:stretch/>
        </p:blipFill>
        <p:spPr>
          <a:xfrm>
            <a:off x="-13052" y="-26634"/>
            <a:ext cx="12239349" cy="6884634"/>
          </a:xfrm>
          <a:prstGeom prst="rect">
            <a:avLst/>
          </a:prstGeom>
        </p:spPr>
      </p:pic>
      <p:sp>
        <p:nvSpPr>
          <p:cNvPr id="25" name="Rectangle: Rounded Corners 24">
            <a:extLst>
              <a:ext uri="{FF2B5EF4-FFF2-40B4-BE49-F238E27FC236}">
                <a16:creationId xmlns:a16="http://schemas.microsoft.com/office/drawing/2014/main" id="{68D66B16-B02A-DC64-E450-E368EF4A3B4D}"/>
              </a:ext>
            </a:extLst>
          </p:cNvPr>
          <p:cNvSpPr/>
          <p:nvPr/>
        </p:nvSpPr>
        <p:spPr>
          <a:xfrm>
            <a:off x="6209292" y="1422837"/>
            <a:ext cx="5812358" cy="4610731"/>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17445974-9FA1-C217-4B43-59C9DD2C1FC8}"/>
              </a:ext>
            </a:extLst>
          </p:cNvPr>
          <p:cNvGrpSpPr/>
          <p:nvPr/>
        </p:nvGrpSpPr>
        <p:grpSpPr>
          <a:xfrm>
            <a:off x="6517774" y="2079536"/>
            <a:ext cx="5195391" cy="954107"/>
            <a:chOff x="6298115" y="607213"/>
            <a:chExt cx="5195391" cy="954107"/>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47650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Khi chơi, các bạn nhớ ghi nhận lại kết quả nhé!</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sp>
        <p:nvSpPr>
          <p:cNvPr id="4" name="TextBox 3">
            <a:extLst>
              <a:ext uri="{FF2B5EF4-FFF2-40B4-BE49-F238E27FC236}">
                <a16:creationId xmlns:a16="http://schemas.microsoft.com/office/drawing/2014/main" id="{882C11F2-FBAD-A23C-440D-84C5F11271B9}"/>
              </a:ext>
            </a:extLst>
          </p:cNvPr>
          <p:cNvSpPr txBox="1"/>
          <p:nvPr/>
        </p:nvSpPr>
        <p:spPr>
          <a:xfrm>
            <a:off x="6948127" y="3110262"/>
            <a:ext cx="485207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Ví dụ: Sau 5 lần chơi, các bạn ghi nhận được kết quả như sau:</a:t>
            </a:r>
          </a:p>
        </p:txBody>
      </p:sp>
      <p:graphicFrame>
        <p:nvGraphicFramePr>
          <p:cNvPr id="12" name="Table 13">
            <a:extLst>
              <a:ext uri="{FF2B5EF4-FFF2-40B4-BE49-F238E27FC236}">
                <a16:creationId xmlns:a16="http://schemas.microsoft.com/office/drawing/2014/main" id="{A7A66368-F4F9-64C8-2BDD-36051BB24E94}"/>
              </a:ext>
            </a:extLst>
          </p:cNvPr>
          <p:cNvGraphicFramePr>
            <a:graphicFrameLocks noGrp="1"/>
          </p:cNvGraphicFramePr>
          <p:nvPr/>
        </p:nvGraphicFramePr>
        <p:xfrm>
          <a:off x="6424855" y="4273210"/>
          <a:ext cx="5357592" cy="914400"/>
        </p:xfrm>
        <a:graphic>
          <a:graphicData uri="http://schemas.openxmlformats.org/drawingml/2006/table">
            <a:tbl>
              <a:tblPr firstRow="1" bandRow="1">
                <a:tableStyleId>{5C22544A-7EE6-4342-B048-85BDC9FD1C3A}</a:tableStyleId>
              </a:tblPr>
              <a:tblGrid>
                <a:gridCol w="1785864">
                  <a:extLst>
                    <a:ext uri="{9D8B030D-6E8A-4147-A177-3AD203B41FA5}">
                      <a16:colId xmlns:a16="http://schemas.microsoft.com/office/drawing/2014/main" val="1261240001"/>
                    </a:ext>
                  </a:extLst>
                </a:gridCol>
                <a:gridCol w="2453144">
                  <a:extLst>
                    <a:ext uri="{9D8B030D-6E8A-4147-A177-3AD203B41FA5}">
                      <a16:colId xmlns:a16="http://schemas.microsoft.com/office/drawing/2014/main" val="1585602047"/>
                    </a:ext>
                  </a:extLst>
                </a:gridCol>
                <a:gridCol w="1118584">
                  <a:extLst>
                    <a:ext uri="{9D8B030D-6E8A-4147-A177-3AD203B41FA5}">
                      <a16:colId xmlns:a16="http://schemas.microsoft.com/office/drawing/2014/main" val="1350121813"/>
                    </a:ext>
                  </a:extLst>
                </a:gridCol>
              </a:tblGrid>
              <a:tr h="370840">
                <a:tc>
                  <a:txBody>
                    <a:bodyPr/>
                    <a:lstStyle/>
                    <a:p>
                      <a:pPr algn="ctr"/>
                      <a:r>
                        <a:rPr lang="en-US" sz="2400" b="0">
                          <a:solidFill>
                            <a:schemeClr val="tx1"/>
                          </a:solidFill>
                        </a:rPr>
                        <a:t>Tên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 đoán đúng</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extLst>
                  <a:ext uri="{0D108BD9-81ED-4DB2-BD59-A6C34878D82A}">
                    <a16:rowId xmlns:a16="http://schemas.microsoft.com/office/drawing/2014/main" val="1029984054"/>
                  </a:ext>
                </a:extLst>
              </a:tr>
              <a:tr h="370840">
                <a:tc>
                  <a:txBody>
                    <a:bodyPr/>
                    <a:lstStyle/>
                    <a:p>
                      <a:pPr algn="ctr"/>
                      <a:r>
                        <a:rPr lang="en-US" sz="2400"/>
                        <a:t>Minh</a:t>
                      </a:r>
                      <a:endParaRPr lang="vi-VN" sz="24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vi-VN"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2400" dirty="0"/>
                        <a:t>3</a:t>
                      </a:r>
                      <a:endParaRPr lang="vi-VN" sz="2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51056338"/>
                  </a:ext>
                </a:extLst>
              </a:tr>
            </a:tbl>
          </a:graphicData>
        </a:graphic>
      </p:graphicFrame>
      <p:pic>
        <p:nvPicPr>
          <p:cNvPr id="16" name="Picture 15">
            <a:extLst>
              <a:ext uri="{FF2B5EF4-FFF2-40B4-BE49-F238E27FC236}">
                <a16:creationId xmlns:a16="http://schemas.microsoft.com/office/drawing/2014/main" id="{335A3BBB-522E-274C-A8F5-ACCDC1F50423}"/>
              </a:ext>
            </a:extLst>
          </p:cNvPr>
          <p:cNvPicPr>
            <a:picLocks noChangeAspect="1"/>
          </p:cNvPicPr>
          <p:nvPr/>
        </p:nvPicPr>
        <p:blipFill>
          <a:blip r:embed="rId6"/>
          <a:stretch>
            <a:fillRect/>
          </a:stretch>
        </p:blipFill>
        <p:spPr>
          <a:xfrm>
            <a:off x="9374166" y="4815389"/>
            <a:ext cx="141563" cy="302653"/>
          </a:xfrm>
          <a:prstGeom prst="rect">
            <a:avLst/>
          </a:prstGeom>
        </p:spPr>
      </p:pic>
      <p:pic>
        <p:nvPicPr>
          <p:cNvPr id="2" name="Picture 1">
            <a:extLst>
              <a:ext uri="{FF2B5EF4-FFF2-40B4-BE49-F238E27FC236}">
                <a16:creationId xmlns:a16="http://schemas.microsoft.com/office/drawing/2014/main" id="{9516157E-B448-7A81-A1E0-3BFFD21AFC51}"/>
              </a:ext>
            </a:extLst>
          </p:cNvPr>
          <p:cNvPicPr>
            <a:picLocks noChangeAspect="1"/>
          </p:cNvPicPr>
          <p:nvPr/>
        </p:nvPicPr>
        <p:blipFill>
          <a:blip r:embed="rId7"/>
          <a:stretch>
            <a:fillRect/>
          </a:stretch>
        </p:blipFill>
        <p:spPr>
          <a:xfrm>
            <a:off x="97975" y="101982"/>
            <a:ext cx="5968501" cy="2182557"/>
          </a:xfrm>
          <a:prstGeom prst="rect">
            <a:avLst/>
          </a:prstGeom>
        </p:spPr>
      </p:pic>
      <p:pic>
        <p:nvPicPr>
          <p:cNvPr id="3" name="Picture 2">
            <a:extLst>
              <a:ext uri="{FF2B5EF4-FFF2-40B4-BE49-F238E27FC236}">
                <a16:creationId xmlns:a16="http://schemas.microsoft.com/office/drawing/2014/main" id="{903E3CC2-2125-A685-D4C8-A5DFE652AE5A}"/>
              </a:ext>
            </a:extLst>
          </p:cNvPr>
          <p:cNvPicPr>
            <a:picLocks noChangeAspect="1"/>
          </p:cNvPicPr>
          <p:nvPr/>
        </p:nvPicPr>
        <p:blipFill>
          <a:blip r:embed="rId8"/>
          <a:stretch>
            <a:fillRect/>
          </a:stretch>
        </p:blipFill>
        <p:spPr>
          <a:xfrm>
            <a:off x="6517774" y="857934"/>
            <a:ext cx="4767485" cy="993734"/>
          </a:xfrm>
          <a:prstGeom prst="rect">
            <a:avLst/>
          </a:prstGeom>
        </p:spPr>
      </p:pic>
    </p:spTree>
    <p:extLst>
      <p:ext uri="{BB962C8B-B14F-4D97-AF65-F5344CB8AC3E}">
        <p14:creationId xmlns:p14="http://schemas.microsoft.com/office/powerpoint/2010/main" val="224507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355149" y="1633893"/>
            <a:ext cx="7022210" cy="5732311"/>
          </a:xfrm>
          <a:prstGeom prst="rect">
            <a:avLst/>
          </a:prstGeom>
        </p:spPr>
      </p:pic>
      <p:pic>
        <p:nvPicPr>
          <p:cNvPr id="19" name="Picture 18">
            <a:extLst>
              <a:ext uri="{FF2B5EF4-FFF2-40B4-BE49-F238E27FC236}">
                <a16:creationId xmlns:a16="http://schemas.microsoft.com/office/drawing/2014/main" id="{621A6EA2-AAEF-E9CC-B4D2-AD131DC4A33F}"/>
              </a:ext>
            </a:extLst>
          </p:cNvPr>
          <p:cNvPicPr>
            <a:picLocks noChangeAspect="1"/>
          </p:cNvPicPr>
          <p:nvPr/>
        </p:nvPicPr>
        <p:blipFill>
          <a:blip r:embed="rId6"/>
          <a:stretch>
            <a:fillRect/>
          </a:stretch>
        </p:blipFill>
        <p:spPr>
          <a:xfrm>
            <a:off x="908751" y="440978"/>
            <a:ext cx="10673207" cy="2768927"/>
          </a:xfrm>
          <a:prstGeom prst="rect">
            <a:avLst/>
          </a:prstGeom>
        </p:spPr>
      </p:pic>
      <p:pic>
        <p:nvPicPr>
          <p:cNvPr id="22" name="Picture 21">
            <a:extLst>
              <a:ext uri="{FF2B5EF4-FFF2-40B4-BE49-F238E27FC236}">
                <a16:creationId xmlns:a16="http://schemas.microsoft.com/office/drawing/2014/main" id="{A5F12710-FBC6-DBE4-35B1-2099BC8313C6}"/>
              </a:ext>
            </a:extLst>
          </p:cNvPr>
          <p:cNvPicPr>
            <a:picLocks noChangeAspect="1"/>
          </p:cNvPicPr>
          <p:nvPr/>
        </p:nvPicPr>
        <p:blipFill rotWithShape="1">
          <a:blip r:embed="rId7"/>
          <a:srcRect l="60051"/>
          <a:stretch/>
        </p:blipFill>
        <p:spPr>
          <a:xfrm>
            <a:off x="-13052" y="4226313"/>
            <a:ext cx="2353740" cy="3325492"/>
          </a:xfrm>
          <a:prstGeom prst="rect">
            <a:avLst/>
          </a:prstGeom>
        </p:spPr>
      </p:pic>
      <p:pic>
        <p:nvPicPr>
          <p:cNvPr id="24" name="Picture 23">
            <a:extLst>
              <a:ext uri="{FF2B5EF4-FFF2-40B4-BE49-F238E27FC236}">
                <a16:creationId xmlns:a16="http://schemas.microsoft.com/office/drawing/2014/main" id="{612B89BD-8239-9008-F90F-B1EC7047942F}"/>
              </a:ext>
            </a:extLst>
          </p:cNvPr>
          <p:cNvPicPr>
            <a:picLocks noChangeAspect="1"/>
          </p:cNvPicPr>
          <p:nvPr/>
        </p:nvPicPr>
        <p:blipFill rotWithShape="1">
          <a:blip r:embed="rId7"/>
          <a:srcRect l="60051"/>
          <a:stretch/>
        </p:blipFill>
        <p:spPr>
          <a:xfrm flipH="1">
            <a:off x="9838260" y="3879411"/>
            <a:ext cx="2353740" cy="3325492"/>
          </a:xfrm>
          <a:prstGeom prst="rect">
            <a:avLst/>
          </a:prstGeom>
        </p:spPr>
      </p:pic>
    </p:spTree>
    <p:extLst>
      <p:ext uri="{BB962C8B-B14F-4D97-AF65-F5344CB8AC3E}">
        <p14:creationId xmlns:p14="http://schemas.microsoft.com/office/powerpoint/2010/main" val="355385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24F14-E937-A67D-63F8-B41C7E69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a16="http://schemas.microsoft.com/office/drawing/2014/main" id="{DDC3F2F5-2CF8-E2A3-A8C6-52407F93103B}"/>
              </a:ext>
            </a:extLst>
          </p:cNvPr>
          <p:cNvSpPr/>
          <p:nvPr/>
        </p:nvSpPr>
        <p:spPr>
          <a:xfrm>
            <a:off x="1103622" y="1120253"/>
            <a:ext cx="10025409" cy="5144069"/>
          </a:xfrm>
          <a:custGeom>
            <a:avLst/>
            <a:gdLst>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ask="http://schemas.microsoft.com/office/drawing/2018/sketchyshape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50" name="Picture 2">
            <a:extLst>
              <a:ext uri="{FF2B5EF4-FFF2-40B4-BE49-F238E27FC236}">
                <a16:creationId xmlns:a16="http://schemas.microsoft.com/office/drawing/2014/main" id="{EB9E9593-BAAE-E9C9-457A-2B4A6E25C3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06883">
            <a:off x="608063" y="88987"/>
            <a:ext cx="1578705" cy="1578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496DCE-D059-0EA3-15E7-BFA2EE344A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18385">
            <a:off x="10017155" y="167346"/>
            <a:ext cx="1927977" cy="192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B723E7-01DB-6494-455F-A1B9B826631E}"/>
              </a:ext>
            </a:extLst>
          </p:cNvPr>
          <p:cNvPicPr>
            <a:picLocks noChangeAspect="1"/>
          </p:cNvPicPr>
          <p:nvPr/>
        </p:nvPicPr>
        <p:blipFill>
          <a:blip r:embed="rId8"/>
          <a:stretch>
            <a:fillRect/>
          </a:stretch>
        </p:blipFill>
        <p:spPr>
          <a:xfrm>
            <a:off x="4720905" y="2057320"/>
            <a:ext cx="2700762" cy="1828959"/>
          </a:xfrm>
          <a:prstGeom prst="rect">
            <a:avLst/>
          </a:prstGeom>
        </p:spPr>
      </p:pic>
      <p:pic>
        <p:nvPicPr>
          <p:cNvPr id="15" name="Picture 14">
            <a:extLst>
              <a:ext uri="{FF2B5EF4-FFF2-40B4-BE49-F238E27FC236}">
                <a16:creationId xmlns:a16="http://schemas.microsoft.com/office/drawing/2014/main" id="{CFBC71CB-156E-978E-0104-D048D317F813}"/>
              </a:ext>
            </a:extLst>
          </p:cNvPr>
          <p:cNvPicPr>
            <a:picLocks noChangeAspect="1"/>
          </p:cNvPicPr>
          <p:nvPr/>
        </p:nvPicPr>
        <p:blipFill>
          <a:blip r:embed="rId9"/>
          <a:stretch>
            <a:fillRect/>
          </a:stretch>
        </p:blipFill>
        <p:spPr>
          <a:xfrm>
            <a:off x="1312025" y="3347864"/>
            <a:ext cx="9839797" cy="1719221"/>
          </a:xfrm>
          <a:prstGeom prst="rect">
            <a:avLst/>
          </a:prstGeom>
        </p:spPr>
      </p:pic>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2499</TotalTime>
  <Words>921</Words>
  <Application>Microsoft Office PowerPoint</Application>
  <PresentationFormat>Widescreen</PresentationFormat>
  <Paragraphs>95</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Arial</vt:lpstr>
      <vt:lpstr>Calibri</vt:lpstr>
      <vt:lpstr>Cambria</vt:lpstr>
      <vt:lpstr>Cambria Math</vt:lpstr>
      <vt:lpstr>LNTH-Hoa Nho LNTH</vt:lpstr>
      <vt:lpstr>LNTH-LuoLuoNotangYuanTi 1</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Nguyễn Thị Thanh Huyền</cp:lastModifiedBy>
  <cp:revision>37</cp:revision>
  <dcterms:created xsi:type="dcterms:W3CDTF">2022-12-22T20:22:00Z</dcterms:created>
  <dcterms:modified xsi:type="dcterms:W3CDTF">2025-04-07T09:45:35Z</dcterms:modified>
  <cp:category>9Slide.vn</cp:category>
</cp:coreProperties>
</file>