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8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1" r:id="rId3"/>
    <p:sldId id="257" r:id="rId4"/>
    <p:sldId id="256" r:id="rId5"/>
    <p:sldId id="266" r:id="rId6"/>
    <p:sldId id="282" r:id="rId7"/>
    <p:sldId id="283" r:id="rId8"/>
    <p:sldId id="284" r:id="rId9"/>
    <p:sldId id="268" r:id="rId10"/>
    <p:sldId id="285" r:id="rId11"/>
    <p:sldId id="286" r:id="rId12"/>
    <p:sldId id="269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CE1"/>
    <a:srgbClr val="C7EAFC"/>
    <a:srgbClr val="FCE8CC"/>
    <a:srgbClr val="F9BD6A"/>
    <a:srgbClr val="E6E6E6"/>
    <a:srgbClr val="CCFFCC"/>
    <a:srgbClr val="F9AF3C"/>
    <a:srgbClr val="35BB8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254" autoAdjust="0"/>
  </p:normalViewPr>
  <p:slideViewPr>
    <p:cSldViewPr snapToGrid="0">
      <p:cViewPr varScale="1">
        <p:scale>
          <a:sx n="54" d="100"/>
          <a:sy n="54" d="100"/>
        </p:scale>
        <p:origin x="114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</a:fld>
            <a:endParaRPr lang="vi-VN"/>
          </a:p>
        </p:txBody>
      </p:sp>
      <p:pic>
        <p:nvPicPr>
          <p:cNvPr id="7" name="Picture 6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tree and a blank sig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3"/>
          <p:cNvSpPr/>
          <p:nvPr/>
        </p:nvSpPr>
        <p:spPr>
          <a:xfrm>
            <a:off x="6922008" y="1908422"/>
            <a:ext cx="4336413" cy="5447808"/>
          </a:xfrm>
          <a:custGeom>
            <a:avLst/>
            <a:gdLst/>
            <a:ahLst/>
            <a:cxnLst/>
            <a:rect l="l" t="t" r="r" b="b"/>
            <a:pathLst>
              <a:path w="1271774" h="1807139">
                <a:moveTo>
                  <a:pt x="0" y="0"/>
                </a:moveTo>
                <a:lnTo>
                  <a:pt x="1271774" y="0"/>
                </a:lnTo>
                <a:lnTo>
                  <a:pt x="1271774" y="1807139"/>
                </a:lnTo>
                <a:lnTo>
                  <a:pt x="0" y="18071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025" y="672297"/>
            <a:ext cx="4980864" cy="468213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 23"/>
          <p:cNvSpPr/>
          <p:nvPr/>
        </p:nvSpPr>
        <p:spPr>
          <a:xfrm>
            <a:off x="-125960" y="3369680"/>
            <a:ext cx="5036288" cy="3765932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1964" y="902524"/>
            <a:ext cx="84908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1 trong 2 yêu cầu sau: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cho người thân nghe đoạn văn thể hiện tình cảm, cảm xúc về một sự việc mà em đã viết.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thuộc lòng một bài ca dao, bài thơ em yêu thích về quê hương, đất nước.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724" y="405192"/>
            <a:ext cx="7834039" cy="441998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Freeform 21"/>
          <p:cNvSpPr/>
          <p:nvPr/>
        </p:nvSpPr>
        <p:spPr>
          <a:xfrm>
            <a:off x="7386447" y="2995464"/>
            <a:ext cx="4662241" cy="3949404"/>
          </a:xfrm>
          <a:custGeom>
            <a:avLst/>
            <a:gdLst/>
            <a:ahLst/>
            <a:cxnLst/>
            <a:rect l="l" t="t" r="r" b="b"/>
            <a:pathLst>
              <a:path w="1492141" h="1311218">
                <a:moveTo>
                  <a:pt x="0" y="0"/>
                </a:moveTo>
                <a:lnTo>
                  <a:pt x="1492141" y="0"/>
                </a:lnTo>
                <a:lnTo>
                  <a:pt x="1492141" y="1311218"/>
                </a:lnTo>
                <a:lnTo>
                  <a:pt x="0" y="1311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1244600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20"/>
          <p:cNvSpPr/>
          <p:nvPr/>
        </p:nvSpPr>
        <p:spPr>
          <a:xfrm>
            <a:off x="700854" y="1068779"/>
            <a:ext cx="7167747" cy="4222312"/>
          </a:xfrm>
          <a:custGeom>
            <a:avLst/>
            <a:gdLst/>
            <a:ahLst/>
            <a:cxnLst/>
            <a:rect l="l" t="t" r="r" b="b"/>
            <a:pathLst>
              <a:path w="4121743" h="1001934">
                <a:moveTo>
                  <a:pt x="0" y="0"/>
                </a:moveTo>
                <a:lnTo>
                  <a:pt x="4121743" y="0"/>
                </a:lnTo>
                <a:lnTo>
                  <a:pt x="4121743" y="1001934"/>
                </a:lnTo>
                <a:lnTo>
                  <a:pt x="0" y="1001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6971" y="1954033"/>
            <a:ext cx="626698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 đọc về những bài ca dao hoặc những bài thơ, câu thơ về chủ điểm về quê hương, đất nước.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5"/>
          <p:cNvSpPr/>
          <p:nvPr/>
        </p:nvSpPr>
        <p:spPr>
          <a:xfrm>
            <a:off x="1325880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5"/>
          <p:cNvSpPr/>
          <p:nvPr/>
        </p:nvSpPr>
        <p:spPr>
          <a:xfrm>
            <a:off x="4350380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5"/>
          <p:cNvSpPr/>
          <p:nvPr/>
        </p:nvSpPr>
        <p:spPr>
          <a:xfrm>
            <a:off x="7374880" y="5578480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5"/>
          <p:cNvSpPr/>
          <p:nvPr/>
        </p:nvSpPr>
        <p:spPr>
          <a:xfrm>
            <a:off x="10353634" y="5578479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5"/>
          <p:cNvSpPr/>
          <p:nvPr/>
        </p:nvSpPr>
        <p:spPr>
          <a:xfrm>
            <a:off x="-1781569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424" y="2387963"/>
            <a:ext cx="3505504" cy="10607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658" y="3271423"/>
            <a:ext cx="10022693" cy="252396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25038" y="665018"/>
            <a:ext cx="9559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bài ca dao hoặc bài thơ về quê hương, đất nước theo một trong các chủ đề dưới đây: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235034" y="2185059"/>
            <a:ext cx="10153402" cy="3883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Ca ngợi những người có công xây dựng quê hương, đất nước giàu đẹp.</a:t>
            </a:r>
            <a:endParaRPr lang="vi-VN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Biết ơn những người có công bảo vệ Tổ quốc.</a:t>
            </a:r>
            <a:endParaRPr lang="vi-VN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Bày tỏ tình yêu, niềm tự hào đối với vẻ đẹp của quê hương, đất nước.</a:t>
            </a:r>
            <a:endParaRPr lang="vi-VN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-….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5914" y="1177450"/>
            <a:ext cx="9987231" cy="487896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5997" y="1010825"/>
            <a:ext cx="10361931" cy="4713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3163" y="427512"/>
            <a:ext cx="9559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 descr="A poster with cartoon character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85" y="1263851"/>
            <a:ext cx="3769844" cy="533289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4761" y="2949708"/>
            <a:ext cx="8883213" cy="290514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27"/>
          <p:cNvSpPr/>
          <p:nvPr/>
        </p:nvSpPr>
        <p:spPr>
          <a:xfrm>
            <a:off x="9491080" y="713232"/>
            <a:ext cx="1653787" cy="1753354"/>
          </a:xfrm>
          <a:custGeom>
            <a:avLst/>
            <a:gdLst/>
            <a:ahLst/>
            <a:cxnLst/>
            <a:rect l="l" t="t" r="r" b="b"/>
            <a:pathLst>
              <a:path w="2057854" h="2318709">
                <a:moveTo>
                  <a:pt x="0" y="0"/>
                </a:moveTo>
                <a:lnTo>
                  <a:pt x="2057854" y="0"/>
                </a:lnTo>
                <a:lnTo>
                  <a:pt x="2057854" y="2318709"/>
                </a:lnTo>
                <a:lnTo>
                  <a:pt x="0" y="2318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61036" y="1589909"/>
            <a:ext cx="8287369" cy="4656512"/>
            <a:chOff x="1961036" y="1589909"/>
            <a:chExt cx="5569029" cy="3928636"/>
          </a:xfrm>
        </p:grpSpPr>
        <p:sp>
          <p:nvSpPr>
            <p:cNvPr id="2" name="Freeform 15"/>
            <p:cNvSpPr/>
            <p:nvPr/>
          </p:nvSpPr>
          <p:spPr>
            <a:xfrm>
              <a:off x="1961036" y="1589909"/>
              <a:ext cx="5569029" cy="3928636"/>
            </a:xfrm>
            <a:custGeom>
              <a:avLst/>
              <a:gdLst/>
              <a:ahLst/>
              <a:cxnLst/>
              <a:rect l="l" t="t" r="r" b="b"/>
              <a:pathLst>
                <a:path w="2718815" h="2161458">
                  <a:moveTo>
                    <a:pt x="0" y="0"/>
                  </a:moveTo>
                  <a:lnTo>
                    <a:pt x="2718815" y="0"/>
                  </a:lnTo>
                  <a:lnTo>
                    <a:pt x="2718815" y="2161458"/>
                  </a:lnTo>
                  <a:lnTo>
                    <a:pt x="0" y="2161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03948" y="2731155"/>
              <a:ext cx="4759418" cy="1947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Trao đổi với bạn về ý nghĩa của bài ca dao hoặc bài thơ mà em đã đọc.</a:t>
              </a:r>
              <a:endParaRPr lang="vi-VN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tree and a blank sig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3"/>
          <p:cNvSpPr/>
          <p:nvPr/>
        </p:nvSpPr>
        <p:spPr>
          <a:xfrm>
            <a:off x="6922008" y="1908422"/>
            <a:ext cx="4336413" cy="5447808"/>
          </a:xfrm>
          <a:custGeom>
            <a:avLst/>
            <a:gdLst/>
            <a:ahLst/>
            <a:cxnLst/>
            <a:rect l="l" t="t" r="r" b="b"/>
            <a:pathLst>
              <a:path w="1271774" h="1807139">
                <a:moveTo>
                  <a:pt x="0" y="0"/>
                </a:moveTo>
                <a:lnTo>
                  <a:pt x="1271774" y="0"/>
                </a:lnTo>
                <a:lnTo>
                  <a:pt x="1271774" y="1807139"/>
                </a:lnTo>
                <a:lnTo>
                  <a:pt x="0" y="18071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yellow and pink text on a black backgroun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4938">
            <a:off x="1472540" y="2141826"/>
            <a:ext cx="6014352" cy="202029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665</Words>
  <Application>WPS Slides</Application>
  <PresentationFormat>Widescreen</PresentationFormat>
  <Paragraphs>17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5" baseType="lpstr">
      <vt:lpstr>Arial</vt:lpstr>
      <vt:lpstr>SimSun</vt:lpstr>
      <vt:lpstr>Wingdings</vt:lpstr>
      <vt:lpstr>Cambria</vt:lpstr>
      <vt:lpstr>Calibri</vt:lpstr>
      <vt:lpstr>Aptos</vt:lpstr>
      <vt:lpstr>Calibri</vt:lpstr>
      <vt:lpstr>Microsoft YaHei</vt:lpstr>
      <vt:lpstr>Arial Unicode MS</vt:lpstr>
      <vt:lpstr>Aptos Display</vt:lpstr>
      <vt:lpstr>Segoe UI Variable Display</vt:lpstr>
      <vt:lpstr>Segoe UI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creator>Huong Thao - 0972115126</dc:creator>
  <dc:description>9Slide.vn</dc:description>
  <dc:subject>9Slide.vn</dc:subject>
  <cp:category>9Slide.vn</cp:category>
  <cp:lastModifiedBy>Bích Đào Cao Thị</cp:lastModifiedBy>
  <cp:revision>24</cp:revision>
  <dcterms:created xsi:type="dcterms:W3CDTF">2024-08-28T11:01:00Z</dcterms:created>
  <dcterms:modified xsi:type="dcterms:W3CDTF">2025-04-10T03:11:35Z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1B0A5918267E4139848650240A0E6E4D_12</vt:lpwstr>
  </property>
  <property fmtid="{D5CDD505-2E9C-101B-9397-08002B2CF9AE}" pid="3" name="KSOProductBuildVer">
    <vt:lpwstr>1033-12.2.0.20782</vt:lpwstr>
  </property>
</Properties>
</file>