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0200" y="2357120"/>
            <a:ext cx="1768094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</a:t>
            </a:r>
            <a:endParaRPr lang="en-US" sz="6600" dirty="0" smtClean="0"/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/>
              <a:t>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Chúng tôi lên tiếng vì môi tr</a:t>
            </a:r>
            <a:r>
              <a:rPr lang="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ư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ờng</a:t>
            </a:r>
            <a:endParaRPr lang="en-US" altLang="en-US" sz="72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Slides</Application>
  <PresentationFormat>Custom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19</cp:revision>
  <dcterms:created xsi:type="dcterms:W3CDTF">2006-08-16T00:00:00Z</dcterms:created>
  <dcterms:modified xsi:type="dcterms:W3CDTF">2025-04-10T03:32:39Z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1033-12.2.0.20782</vt:lpwstr>
  </property>
</Properties>
</file>