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Lst>
  <p:notesMasterIdLst>
    <p:notesMasterId r:id="rId19"/>
  </p:notesMasterIdLst>
  <p:sldIdLst>
    <p:sldId id="301" r:id="rId7"/>
    <p:sldId id="308" r:id="rId8"/>
    <p:sldId id="282" r:id="rId9"/>
    <p:sldId id="486" r:id="rId10"/>
    <p:sldId id="508" r:id="rId11"/>
    <p:sldId id="509" r:id="rId12"/>
    <p:sldId id="320" r:id="rId13"/>
    <p:sldId id="513" r:id="rId14"/>
    <p:sldId id="502" r:id="rId15"/>
    <p:sldId id="514" r:id="rId16"/>
    <p:sldId id="327" r:id="rId17"/>
    <p:sldId id="299"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92" d="100"/>
          <a:sy n="92" d="100"/>
        </p:scale>
        <p:origin x="9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12054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50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8" name="Footer Placeholder 7">
            <a:extLst>
              <a:ext uri="{FF2B5EF4-FFF2-40B4-BE49-F238E27FC236}">
                <a16:creationId xmlns:a16="http://schemas.microsoft.com/office/drawing/2014/main" xmlns=""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4" name="Footer Placeholder 3">
            <a:extLst>
              <a:ext uri="{FF2B5EF4-FFF2-40B4-BE49-F238E27FC236}">
                <a16:creationId xmlns:a16="http://schemas.microsoft.com/office/drawing/2014/main" xmlns=""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3" name="Footer Placeholder 2">
            <a:extLst>
              <a:ext uri="{FF2B5EF4-FFF2-40B4-BE49-F238E27FC236}">
                <a16:creationId xmlns:a16="http://schemas.microsoft.com/office/drawing/2014/main" xmlns=""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8" name="Footer Placeholder 7">
            <a:extLst>
              <a:ext uri="{FF2B5EF4-FFF2-40B4-BE49-F238E27FC236}">
                <a16:creationId xmlns:a16="http://schemas.microsoft.com/office/drawing/2014/main" xmlns=""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4" name="Footer Placeholder 3">
            <a:extLst>
              <a:ext uri="{FF2B5EF4-FFF2-40B4-BE49-F238E27FC236}">
                <a16:creationId xmlns:a16="http://schemas.microsoft.com/office/drawing/2014/main" xmlns=""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3" name="Footer Placeholder 2">
            <a:extLst>
              <a:ext uri="{FF2B5EF4-FFF2-40B4-BE49-F238E27FC236}">
                <a16:creationId xmlns:a16="http://schemas.microsoft.com/office/drawing/2014/main" xmlns=""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8" name="Footer Placeholder 7">
            <a:extLst>
              <a:ext uri="{FF2B5EF4-FFF2-40B4-BE49-F238E27FC236}">
                <a16:creationId xmlns:a16="http://schemas.microsoft.com/office/drawing/2014/main" xmlns=""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4" name="Footer Placeholder 3">
            <a:extLst>
              <a:ext uri="{FF2B5EF4-FFF2-40B4-BE49-F238E27FC236}">
                <a16:creationId xmlns:a16="http://schemas.microsoft.com/office/drawing/2014/main" xmlns=""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3" name="Footer Placeholder 2">
            <a:extLst>
              <a:ext uri="{FF2B5EF4-FFF2-40B4-BE49-F238E27FC236}">
                <a16:creationId xmlns:a16="http://schemas.microsoft.com/office/drawing/2014/main" xmlns=""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6" name="Footer Placeholder 5">
            <a:extLst>
              <a:ext uri="{FF2B5EF4-FFF2-40B4-BE49-F238E27FC236}">
                <a16:creationId xmlns:a16="http://schemas.microsoft.com/office/drawing/2014/main" xmlns=""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4/1/2026</a:t>
            </a:fld>
            <a:endParaRPr lang="en-US"/>
          </a:p>
        </p:txBody>
      </p:sp>
      <p:sp>
        <p:nvSpPr>
          <p:cNvPr id="5" name="Footer Placeholder 4">
            <a:extLst>
              <a:ext uri="{FF2B5EF4-FFF2-40B4-BE49-F238E27FC236}">
                <a16:creationId xmlns:a16="http://schemas.microsoft.com/office/drawing/2014/main" xmlns=""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xmlns=""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xmlns=""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xmlns=""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xmlns=""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xmlns=""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xmlns=""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xmlns=""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xmlns=""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xmlns=""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xmlns=""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xmlns=""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xmlns=""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xmlns=""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xmlns=""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xmlns=""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xmlns=""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xmlns=""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xmlns=""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xmlns=""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xmlns=""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xmlns=""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xmlns=""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xmlns=""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xmlns=""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xmlns=""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xmlns=""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xmlns=""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xmlns=""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xmlns=""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xmlns=""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xmlns=""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xmlns=""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xmlns=""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xmlns=""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xmlns=""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xmlns=""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xmlns=""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xmlns=""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xmlns=""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xmlns=""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xmlns=""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xmlns=""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xmlns=""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xmlns=""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xmlns=""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xmlns=""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xmlns=""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xmlns=""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xmlns=""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xmlns=""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xmlns=""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xmlns=""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xmlns=""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xmlns=""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xmlns=""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xmlns=""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xmlns=""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xmlns=""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xmlns=""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xmlns=""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xmlns=""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xmlns=""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xmlns=""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xmlns=""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xmlns=""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xmlns=""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xmlns=""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xmlns=""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xmlns=""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xmlns=""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xmlns=""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xmlns=""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xmlns=""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xmlns=""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xmlns=""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xmlns=""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xmlns=""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xmlns=""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xmlns=""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xmlns=""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xmlns=""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xmlns=""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xmlns=""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xmlns=""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xmlns=""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xmlns=""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xmlns=""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xmlns=""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xmlns=""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xmlns=""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xmlns=""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xmlns=""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xmlns=""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xmlns=""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xmlns=""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xmlns=""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xmlns=""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xmlns=""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xmlns=""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xmlns=""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xmlns=""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xmlns=""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xmlns=""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xmlns=""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xmlns=""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xmlns=""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xmlns=""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xmlns=""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xmlns=""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xmlns=""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xmlns=""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xmlns=""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xmlns=""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xmlns=""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xmlns=""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xmlns=""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xmlns=""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xmlns=""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xmlns=""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xmlns=""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xmlns=""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xmlns=""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xmlns=""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xmlns=""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xmlns=""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E227AE5B-F0BC-5458-E7F2-B2114DB4280A}"/>
              </a:ext>
            </a:extLst>
          </p:cNvPr>
          <p:cNvPicPr>
            <a:picLocks noChangeAspect="1"/>
          </p:cNvPicPr>
          <p:nvPr userDrawn="1"/>
        </p:nvPicPr>
        <p:blipFill>
          <a:blip r:embed="rId7"/>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6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xmlns=""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xmlns=""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xmlns=""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xmlns=""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xmlns=""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xmlns=""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xmlns=""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xmlns=""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xmlns=""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xmlns=""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xmlns=""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xmlns=""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xmlns=""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xmlns=""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xmlns=""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xmlns=""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xmlns=""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xmlns=""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xmlns=""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xmlns=""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xmlns=""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xmlns=""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xmlns=""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xmlns=""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xmlns=""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xmlns=""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812</TotalTime>
  <Words>176</Words>
  <Application>Microsoft Office PowerPoint</Application>
  <PresentationFormat>On-screen Show (16:9)</PresentationFormat>
  <Paragraphs>11</Paragraphs>
  <Slides>12</Slides>
  <Notes>10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12</vt:i4>
      </vt:variant>
    </vt:vector>
  </HeadingPairs>
  <TitlesOfParts>
    <vt:vector size="29" baseType="lpstr">
      <vt:lpstr>Amatic SC</vt:lpstr>
      <vt:lpstr>Arial</vt:lpstr>
      <vt:lpstr>Bebas Neue</vt:lpstr>
      <vt:lpstr>Calibri</vt:lpstr>
      <vt:lpstr>Calibri Light</vt:lpstr>
      <vt:lpstr>Cambria</vt:lpstr>
      <vt:lpstr>Darker Grotesque SemiBold</vt:lpstr>
      <vt:lpstr>Montserrat Medium</vt:lpstr>
      <vt:lpstr>Nunito</vt:lpstr>
      <vt:lpstr>Times New Roman</vt:lpstr>
      <vt:lpstr>等线</vt:lpstr>
      <vt:lpstr>World War II D-Day Invasion by Slidesgo</vt:lpstr>
      <vt:lpstr>Children's Day by Slidesgo</vt:lpstr>
      <vt:lpstr>Office Theme</vt:lpstr>
      <vt:lpstr>2_Office Theme</vt:lpstr>
      <vt:lpstr>3_Office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Windows User</cp:lastModifiedBy>
  <cp:revision>108</cp:revision>
  <dcterms:modified xsi:type="dcterms:W3CDTF">2026-04-01T01:51:19Z</dcterms:modified>
  <cp:category>9Slide.vn</cp:category>
</cp:coreProperties>
</file>