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827" r:id="rId2"/>
    <p:sldMasterId id="2147483923" r:id="rId3"/>
    <p:sldMasterId id="2147483939" r:id="rId4"/>
    <p:sldMasterId id="2147483978" r:id="rId5"/>
    <p:sldMasterId id="2147483990" r:id="rId6"/>
  </p:sldMasterIdLst>
  <p:notesMasterIdLst>
    <p:notesMasterId r:id="rId14"/>
  </p:notesMasterIdLst>
  <p:sldIdLst>
    <p:sldId id="316" r:id="rId7"/>
    <p:sldId id="299" r:id="rId8"/>
    <p:sldId id="304" r:id="rId9"/>
    <p:sldId id="305" r:id="rId10"/>
    <p:sldId id="310" r:id="rId11"/>
    <p:sldId id="3403" r:id="rId12"/>
    <p:sldId id="33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74" d="100"/>
          <a:sy n="74" d="100"/>
        </p:scale>
        <p:origin x="46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725538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38507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547255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20610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278434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7518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52594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97316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350009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969119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4/1/2026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81579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08643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E1655C05-C3A1-46F9-BDF6-923342D44E1E}"/>
              </a:ext>
            </a:extLst>
          </p:cNvPr>
          <p:cNvGrpSpPr/>
          <p:nvPr userDrawn="1"/>
        </p:nvGrpSpPr>
        <p:grpSpPr>
          <a:xfrm>
            <a:off x="-19050" y="0"/>
            <a:ext cx="12192000" cy="6858000"/>
            <a:chOff x="0" y="0"/>
            <a:chExt cx="12192000" cy="6858000"/>
          </a:xfrm>
        </p:grpSpPr>
        <p:pic>
          <p:nvPicPr>
            <p:cNvPr id="13" name="图片 12" descr="图片包含 图示&#10;&#10;描述已自动生成">
              <a:extLst>
                <a:ext uri="{FF2B5EF4-FFF2-40B4-BE49-F238E27FC236}">
                  <a16:creationId xmlns:a16="http://schemas.microsoft.com/office/drawing/2014/main" xmlns="" id="{D7DAAA50-B00C-47EE-9FA0-F237ADFECDC7}"/>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sp>
          <p:nvSpPr>
            <p:cNvPr id="15" name="任意多边形: 形状 14">
              <a:extLst>
                <a:ext uri="{FF2B5EF4-FFF2-40B4-BE49-F238E27FC236}">
                  <a16:creationId xmlns:a16="http://schemas.microsoft.com/office/drawing/2014/main" xmlns="" id="{6547E814-6B41-4F20-A274-5A930907EE0E}"/>
                </a:ext>
              </a:extLst>
            </p:cNvPr>
            <p:cNvSpPr/>
            <p:nvPr/>
          </p:nvSpPr>
          <p:spPr>
            <a:xfrm>
              <a:off x="266700" y="241515"/>
              <a:ext cx="11658600" cy="63749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39073119"/>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3" name="图片 12" descr="图片包含 图示&#10;&#10;描述已自动生成">
            <a:extLst>
              <a:ext uri="{FF2B5EF4-FFF2-40B4-BE49-F238E27FC236}">
                <a16:creationId xmlns:a16="http://schemas.microsoft.com/office/drawing/2014/main" xmlns="" id="{D7DAAA50-B00C-47EE-9FA0-F237ADFECDC7}"/>
              </a:ext>
            </a:extLst>
          </p:cNvPr>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a:extLst>
              <a:ext uri="{FF2B5EF4-FFF2-40B4-BE49-F238E27FC236}">
                <a16:creationId xmlns:a16="http://schemas.microsoft.com/office/drawing/2014/main" xmlns="" id="{EFC83B3C-2627-490B-9126-FCECA6CA6CCF}"/>
              </a:ext>
            </a:extLst>
          </p:cNvPr>
          <p:cNvGrpSpPr/>
          <p:nvPr/>
        </p:nvGrpSpPr>
        <p:grpSpPr>
          <a:xfrm>
            <a:off x="6096000" y="58119"/>
            <a:ext cx="11985356" cy="6741762"/>
            <a:chOff x="103322" y="58119"/>
            <a:chExt cx="11985356" cy="6741762"/>
          </a:xfrm>
        </p:grpSpPr>
        <p:sp>
          <p:nvSpPr>
            <p:cNvPr id="15" name="任意多边形: 形状 14">
              <a:extLst>
                <a:ext uri="{FF2B5EF4-FFF2-40B4-BE49-F238E27FC236}">
                  <a16:creationId xmlns:a16="http://schemas.microsoft.com/office/drawing/2014/main" xmlns="" id="{6547E814-6B41-4F20-A274-5A930907EE0E}"/>
                </a:ext>
              </a:extLst>
            </p:cNvPr>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a:extLst>
                <a:ext uri="{FF2B5EF4-FFF2-40B4-BE49-F238E27FC236}">
                  <a16:creationId xmlns:a16="http://schemas.microsoft.com/office/drawing/2014/main" xmlns="" id="{8BFCFDC0-407B-48DA-B3CF-E64CEC0E2644}"/>
                </a:ext>
              </a:extLst>
            </p:cNvPr>
            <p:cNvPicPr>
              <a:picLocks noChangeAspect="1"/>
            </p:cNvPicPr>
            <p:nvPr/>
          </p:nvPicPr>
          <p:blipFill>
            <a:blip r:embed="rId3"/>
            <a:stretch>
              <a:fillRect/>
            </a:stretch>
          </p:blipFill>
          <p:spPr>
            <a:xfrm>
              <a:off x="103322" y="58119"/>
              <a:ext cx="11985356" cy="6741762"/>
            </a:xfrm>
            <a:prstGeom prst="rect">
              <a:avLst/>
            </a:prstGeom>
          </p:spPr>
        </p:pic>
      </p:grpSp>
    </p:spTree>
    <p:extLst>
      <p:ext uri="{BB962C8B-B14F-4D97-AF65-F5344CB8AC3E}">
        <p14:creationId xmlns:p14="http://schemas.microsoft.com/office/powerpoint/2010/main" val="65175328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034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671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92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09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7438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992;p14">
            <a:extLst>
              <a:ext uri="{FF2B5EF4-FFF2-40B4-BE49-F238E27FC236}">
                <a16:creationId xmlns:a16="http://schemas.microsoft.com/office/drawing/2014/main" xmlns="" id="{A11614ED-5C11-ACF9-656A-FE09A01C3B33}"/>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xmlns="" id="{44D1E898-94C6-9ED9-8244-CCFDD95E3E2E}"/>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994;p14">
              <a:extLst>
                <a:ext uri="{FF2B5EF4-FFF2-40B4-BE49-F238E27FC236}">
                  <a16:creationId xmlns:a16="http://schemas.microsoft.com/office/drawing/2014/main" xmlns="" id="{C7A486C5-D35F-E6B7-B6F8-8DCBDF1BE460}"/>
                </a:ext>
              </a:extLst>
            </p:cNvPr>
            <p:cNvGrpSpPr/>
            <p:nvPr/>
          </p:nvGrpSpPr>
          <p:grpSpPr>
            <a:xfrm>
              <a:off x="8341543" y="2282008"/>
              <a:ext cx="569676" cy="380612"/>
              <a:chOff x="8341543" y="2282008"/>
              <a:chExt cx="569676" cy="380612"/>
            </a:xfrm>
          </p:grpSpPr>
          <p:sp>
            <p:nvSpPr>
              <p:cNvPr id="46" name="Google Shape;995;p14">
                <a:extLst>
                  <a:ext uri="{FF2B5EF4-FFF2-40B4-BE49-F238E27FC236}">
                    <a16:creationId xmlns:a16="http://schemas.microsoft.com/office/drawing/2014/main" xmlns="" id="{5F96212B-8912-9AF2-D5CC-CF25B3FC879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96;p14">
                <a:extLst>
                  <a:ext uri="{FF2B5EF4-FFF2-40B4-BE49-F238E27FC236}">
                    <a16:creationId xmlns:a16="http://schemas.microsoft.com/office/drawing/2014/main" xmlns="" id="{BD5BC46F-941A-3B3F-99EA-EC429FD810A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997;p14">
              <a:extLst>
                <a:ext uri="{FF2B5EF4-FFF2-40B4-BE49-F238E27FC236}">
                  <a16:creationId xmlns:a16="http://schemas.microsoft.com/office/drawing/2014/main" xmlns="" id="{6027995B-3058-A089-498F-25B85B38DD19}"/>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998;p14">
              <a:extLst>
                <a:ext uri="{FF2B5EF4-FFF2-40B4-BE49-F238E27FC236}">
                  <a16:creationId xmlns:a16="http://schemas.microsoft.com/office/drawing/2014/main" xmlns="" id="{077F557D-D022-0919-CC7F-8AE32ECD2213}"/>
                </a:ext>
              </a:extLst>
            </p:cNvPr>
            <p:cNvGrpSpPr/>
            <p:nvPr/>
          </p:nvGrpSpPr>
          <p:grpSpPr>
            <a:xfrm>
              <a:off x="8341543" y="1721094"/>
              <a:ext cx="569676" cy="380612"/>
              <a:chOff x="8341543" y="1721094"/>
              <a:chExt cx="569676" cy="380612"/>
            </a:xfrm>
          </p:grpSpPr>
          <p:sp>
            <p:nvSpPr>
              <p:cNvPr id="44" name="Google Shape;999;p14">
                <a:extLst>
                  <a:ext uri="{FF2B5EF4-FFF2-40B4-BE49-F238E27FC236}">
                    <a16:creationId xmlns:a16="http://schemas.microsoft.com/office/drawing/2014/main" xmlns="" id="{D1F4F485-16D5-8B50-0563-A9B9C5AF9146}"/>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0;p14">
                <a:extLst>
                  <a:ext uri="{FF2B5EF4-FFF2-40B4-BE49-F238E27FC236}">
                    <a16:creationId xmlns:a16="http://schemas.microsoft.com/office/drawing/2014/main" xmlns="" id="{70326476-D19B-7282-953D-AA4BAE30E8EF}"/>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01;p14">
              <a:extLst>
                <a:ext uri="{FF2B5EF4-FFF2-40B4-BE49-F238E27FC236}">
                  <a16:creationId xmlns:a16="http://schemas.microsoft.com/office/drawing/2014/main" xmlns="" id="{2A4AE02C-B700-4DD7-8CCA-EC08FBFB6EC7}"/>
                </a:ext>
              </a:extLst>
            </p:cNvPr>
            <p:cNvGrpSpPr/>
            <p:nvPr/>
          </p:nvGrpSpPr>
          <p:grpSpPr>
            <a:xfrm>
              <a:off x="8346273" y="1183592"/>
              <a:ext cx="568486" cy="388014"/>
              <a:chOff x="8346273" y="1183592"/>
              <a:chExt cx="568486" cy="388014"/>
            </a:xfrm>
          </p:grpSpPr>
          <p:sp>
            <p:nvSpPr>
              <p:cNvPr id="42" name="Google Shape;1002;p14">
                <a:extLst>
                  <a:ext uri="{FF2B5EF4-FFF2-40B4-BE49-F238E27FC236}">
                    <a16:creationId xmlns:a16="http://schemas.microsoft.com/office/drawing/2014/main" xmlns="" id="{51898775-F594-3E2B-F52E-8E3B68AA05AA}"/>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3;p14">
                <a:extLst>
                  <a:ext uri="{FF2B5EF4-FFF2-40B4-BE49-F238E27FC236}">
                    <a16:creationId xmlns:a16="http://schemas.microsoft.com/office/drawing/2014/main" xmlns="" id="{CCCE1E58-A7F7-0258-2694-E4A58307569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004;p14">
              <a:extLst>
                <a:ext uri="{FF2B5EF4-FFF2-40B4-BE49-F238E27FC236}">
                  <a16:creationId xmlns:a16="http://schemas.microsoft.com/office/drawing/2014/main" xmlns="" id="{086B9782-1C27-6FAC-2D9B-7B5CFFF1FA56}"/>
                </a:ext>
              </a:extLst>
            </p:cNvPr>
            <p:cNvGrpSpPr/>
            <p:nvPr/>
          </p:nvGrpSpPr>
          <p:grpSpPr>
            <a:xfrm>
              <a:off x="8341543" y="606635"/>
              <a:ext cx="569676" cy="388014"/>
              <a:chOff x="8341543" y="606635"/>
              <a:chExt cx="569676" cy="388014"/>
            </a:xfrm>
          </p:grpSpPr>
          <p:sp>
            <p:nvSpPr>
              <p:cNvPr id="40" name="Google Shape;1005;p14">
                <a:extLst>
                  <a:ext uri="{FF2B5EF4-FFF2-40B4-BE49-F238E27FC236}">
                    <a16:creationId xmlns:a16="http://schemas.microsoft.com/office/drawing/2014/main" xmlns="" id="{014F8729-C6DD-2B31-45A9-002561B8C4A8}"/>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6;p14">
                <a:extLst>
                  <a:ext uri="{FF2B5EF4-FFF2-40B4-BE49-F238E27FC236}">
                    <a16:creationId xmlns:a16="http://schemas.microsoft.com/office/drawing/2014/main" xmlns="" id="{37309C69-CFED-7564-0D26-3416E0518BCF}"/>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007;p14">
              <a:extLst>
                <a:ext uri="{FF2B5EF4-FFF2-40B4-BE49-F238E27FC236}">
                  <a16:creationId xmlns:a16="http://schemas.microsoft.com/office/drawing/2014/main" xmlns="" id="{B0820348-DAD2-64F8-AF4B-2912C5B0B180}"/>
                </a:ext>
              </a:extLst>
            </p:cNvPr>
            <p:cNvGrpSpPr/>
            <p:nvPr/>
          </p:nvGrpSpPr>
          <p:grpSpPr>
            <a:xfrm>
              <a:off x="8341543" y="2842933"/>
              <a:ext cx="569676" cy="380612"/>
              <a:chOff x="8341543" y="2282008"/>
              <a:chExt cx="569676" cy="380612"/>
            </a:xfrm>
          </p:grpSpPr>
          <p:sp>
            <p:nvSpPr>
              <p:cNvPr id="38" name="Google Shape;1008;p14">
                <a:extLst>
                  <a:ext uri="{FF2B5EF4-FFF2-40B4-BE49-F238E27FC236}">
                    <a16:creationId xmlns:a16="http://schemas.microsoft.com/office/drawing/2014/main" xmlns="" id="{79034C7F-4471-9D28-CE61-C286F1F2E2D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9;p14">
                <a:extLst>
                  <a:ext uri="{FF2B5EF4-FFF2-40B4-BE49-F238E27FC236}">
                    <a16:creationId xmlns:a16="http://schemas.microsoft.com/office/drawing/2014/main" xmlns="" id="{1CEF56E4-0BB6-2C31-4958-B26108D3074A}"/>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0;p14">
              <a:extLst>
                <a:ext uri="{FF2B5EF4-FFF2-40B4-BE49-F238E27FC236}">
                  <a16:creationId xmlns:a16="http://schemas.microsoft.com/office/drawing/2014/main" xmlns="" id="{84716D0B-0415-5F0A-896A-E98F5419FFBE}"/>
                </a:ext>
              </a:extLst>
            </p:cNvPr>
            <p:cNvGrpSpPr/>
            <p:nvPr/>
          </p:nvGrpSpPr>
          <p:grpSpPr>
            <a:xfrm>
              <a:off x="8341543" y="3403858"/>
              <a:ext cx="569676" cy="380612"/>
              <a:chOff x="8341543" y="2282008"/>
              <a:chExt cx="569676" cy="380612"/>
            </a:xfrm>
          </p:grpSpPr>
          <p:sp>
            <p:nvSpPr>
              <p:cNvPr id="36" name="Google Shape;1011;p14">
                <a:extLst>
                  <a:ext uri="{FF2B5EF4-FFF2-40B4-BE49-F238E27FC236}">
                    <a16:creationId xmlns:a16="http://schemas.microsoft.com/office/drawing/2014/main" xmlns="" id="{DF139B88-AF83-AD16-66E0-F1A3435A0D9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12;p14">
                <a:extLst>
                  <a:ext uri="{FF2B5EF4-FFF2-40B4-BE49-F238E27FC236}">
                    <a16:creationId xmlns:a16="http://schemas.microsoft.com/office/drawing/2014/main" xmlns="" id="{89F36D74-F9E0-FA32-6FE6-15EF5786331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1013;p14">
              <a:extLst>
                <a:ext uri="{FF2B5EF4-FFF2-40B4-BE49-F238E27FC236}">
                  <a16:creationId xmlns:a16="http://schemas.microsoft.com/office/drawing/2014/main" xmlns="" id="{24FAB22E-A7F2-ECF9-8B50-C3D49E1B3773}"/>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4;p14">
              <a:extLst>
                <a:ext uri="{FF2B5EF4-FFF2-40B4-BE49-F238E27FC236}">
                  <a16:creationId xmlns:a16="http://schemas.microsoft.com/office/drawing/2014/main" xmlns="" id="{8E88AE74-A985-870B-6720-182F42BA7CA2}"/>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8" name="Google Shape;1082;p14">
            <a:extLst>
              <a:ext uri="{FF2B5EF4-FFF2-40B4-BE49-F238E27FC236}">
                <a16:creationId xmlns:a16="http://schemas.microsoft.com/office/drawing/2014/main" xmlns="" id="{5B07326C-92A2-77D9-F465-AC1BA1F89F6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3;p14">
            <a:extLst>
              <a:ext uri="{FF2B5EF4-FFF2-40B4-BE49-F238E27FC236}">
                <a16:creationId xmlns:a16="http://schemas.microsoft.com/office/drawing/2014/main" xmlns="" id="{C9BBD5AA-AB85-3399-10D8-DE5AB8D2E6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4;p14">
            <a:extLst>
              <a:ext uri="{FF2B5EF4-FFF2-40B4-BE49-F238E27FC236}">
                <a16:creationId xmlns:a16="http://schemas.microsoft.com/office/drawing/2014/main" xmlns="" id="{3AC6EC19-9CAC-823F-7602-6A82AAC98532}"/>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5;p14">
            <a:extLst>
              <a:ext uri="{FF2B5EF4-FFF2-40B4-BE49-F238E27FC236}">
                <a16:creationId xmlns:a16="http://schemas.microsoft.com/office/drawing/2014/main" xmlns="" id="{F43B58F4-A0E4-78A6-7846-1C0AF19C320F}"/>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6;p14">
            <a:extLst>
              <a:ext uri="{FF2B5EF4-FFF2-40B4-BE49-F238E27FC236}">
                <a16:creationId xmlns:a16="http://schemas.microsoft.com/office/drawing/2014/main" xmlns="" id="{E4755B05-9E7B-B048-2224-7794EABBB156}"/>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2;p14">
            <a:extLst>
              <a:ext uri="{FF2B5EF4-FFF2-40B4-BE49-F238E27FC236}">
                <a16:creationId xmlns:a16="http://schemas.microsoft.com/office/drawing/2014/main" xmlns="" id="{1A67B036-B1BF-B1D5-4EF6-9CB52F7BF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3;p14">
            <a:extLst>
              <a:ext uri="{FF2B5EF4-FFF2-40B4-BE49-F238E27FC236}">
                <a16:creationId xmlns:a16="http://schemas.microsoft.com/office/drawing/2014/main" xmlns="" id="{2880D578-1B78-1829-2262-DD18531FCD2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4;p14">
            <a:extLst>
              <a:ext uri="{FF2B5EF4-FFF2-40B4-BE49-F238E27FC236}">
                <a16:creationId xmlns:a16="http://schemas.microsoft.com/office/drawing/2014/main" xmlns="" id="{F1AE927B-E5EC-961A-ECC3-107528990A57}"/>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85;p14">
            <a:extLst>
              <a:ext uri="{FF2B5EF4-FFF2-40B4-BE49-F238E27FC236}">
                <a16:creationId xmlns:a16="http://schemas.microsoft.com/office/drawing/2014/main" xmlns="" id="{024EB7D7-1ED6-5235-05AD-04337DB095EF}"/>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6;p14">
            <a:extLst>
              <a:ext uri="{FF2B5EF4-FFF2-40B4-BE49-F238E27FC236}">
                <a16:creationId xmlns:a16="http://schemas.microsoft.com/office/drawing/2014/main" xmlns="" id="{23105A6F-5A94-5CD9-F6DF-5ECDC3F8AEDB}"/>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2;p14">
            <a:extLst>
              <a:ext uri="{FF2B5EF4-FFF2-40B4-BE49-F238E27FC236}">
                <a16:creationId xmlns:a16="http://schemas.microsoft.com/office/drawing/2014/main" xmlns="" id="{156801E5-FE5C-4A1A-7EFB-495FCF43D48F}"/>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3;p14">
            <a:extLst>
              <a:ext uri="{FF2B5EF4-FFF2-40B4-BE49-F238E27FC236}">
                <a16:creationId xmlns:a16="http://schemas.microsoft.com/office/drawing/2014/main" xmlns="" id="{D3197717-CF40-B6BA-D22D-450F54F1E4F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4;p14">
            <a:extLst>
              <a:ext uri="{FF2B5EF4-FFF2-40B4-BE49-F238E27FC236}">
                <a16:creationId xmlns:a16="http://schemas.microsoft.com/office/drawing/2014/main" xmlns="" id="{9BFE1E1C-5318-18FA-0657-9E0A010558B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5;p14">
            <a:extLst>
              <a:ext uri="{FF2B5EF4-FFF2-40B4-BE49-F238E27FC236}">
                <a16:creationId xmlns:a16="http://schemas.microsoft.com/office/drawing/2014/main" xmlns="" id="{8FF499C1-E520-89AE-57E1-E0710EECF90B}"/>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6;p14">
            <a:extLst>
              <a:ext uri="{FF2B5EF4-FFF2-40B4-BE49-F238E27FC236}">
                <a16:creationId xmlns:a16="http://schemas.microsoft.com/office/drawing/2014/main" xmlns="" id="{9BDE81F6-056C-FD81-7B47-54F9737E3FE0}"/>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2;p14">
            <a:extLst>
              <a:ext uri="{FF2B5EF4-FFF2-40B4-BE49-F238E27FC236}">
                <a16:creationId xmlns:a16="http://schemas.microsoft.com/office/drawing/2014/main" xmlns="" id="{57F2F97F-529D-2744-E82D-75ECB6234CF6}"/>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3;p14">
            <a:extLst>
              <a:ext uri="{FF2B5EF4-FFF2-40B4-BE49-F238E27FC236}">
                <a16:creationId xmlns:a16="http://schemas.microsoft.com/office/drawing/2014/main" xmlns="" id="{19521B70-68B3-FD03-D42B-FD8D2E7EE260}"/>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4;p14">
            <a:extLst>
              <a:ext uri="{FF2B5EF4-FFF2-40B4-BE49-F238E27FC236}">
                <a16:creationId xmlns:a16="http://schemas.microsoft.com/office/drawing/2014/main" xmlns="" id="{E18C8A77-AE94-B24A-D285-4B575FD4EC3F}"/>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5;p14">
            <a:extLst>
              <a:ext uri="{FF2B5EF4-FFF2-40B4-BE49-F238E27FC236}">
                <a16:creationId xmlns:a16="http://schemas.microsoft.com/office/drawing/2014/main" xmlns="" id="{E4E7407F-6CB1-9D86-0F2A-E37D73B83979}"/>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6;p14">
            <a:extLst>
              <a:ext uri="{FF2B5EF4-FFF2-40B4-BE49-F238E27FC236}">
                <a16:creationId xmlns:a16="http://schemas.microsoft.com/office/drawing/2014/main" xmlns="" id="{6C0955B4-4C56-3887-0CD2-7893A82C9A31}"/>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2;p14">
            <a:extLst>
              <a:ext uri="{FF2B5EF4-FFF2-40B4-BE49-F238E27FC236}">
                <a16:creationId xmlns:a16="http://schemas.microsoft.com/office/drawing/2014/main" xmlns="" id="{8440434E-BF0B-ECD3-1456-0ADDC6DA397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3;p14">
            <a:extLst>
              <a:ext uri="{FF2B5EF4-FFF2-40B4-BE49-F238E27FC236}">
                <a16:creationId xmlns:a16="http://schemas.microsoft.com/office/drawing/2014/main" xmlns="" id="{C482ADB9-63CE-95B9-D317-3232DF020DF3}"/>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4;p14">
            <a:extLst>
              <a:ext uri="{FF2B5EF4-FFF2-40B4-BE49-F238E27FC236}">
                <a16:creationId xmlns:a16="http://schemas.microsoft.com/office/drawing/2014/main" xmlns="" id="{C0592961-35E3-E969-3623-D6CE89F06B7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5;p14">
            <a:extLst>
              <a:ext uri="{FF2B5EF4-FFF2-40B4-BE49-F238E27FC236}">
                <a16:creationId xmlns:a16="http://schemas.microsoft.com/office/drawing/2014/main" xmlns="" id="{9056E497-C691-347C-E419-83075DE45545}"/>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6;p14">
            <a:extLst>
              <a:ext uri="{FF2B5EF4-FFF2-40B4-BE49-F238E27FC236}">
                <a16:creationId xmlns:a16="http://schemas.microsoft.com/office/drawing/2014/main" xmlns="" id="{BEEEF411-648D-F4B1-6C31-BE77AA9B9F34}"/>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2;p14">
            <a:extLst>
              <a:ext uri="{FF2B5EF4-FFF2-40B4-BE49-F238E27FC236}">
                <a16:creationId xmlns:a16="http://schemas.microsoft.com/office/drawing/2014/main" xmlns="" id="{EAE16F31-5E81-05A6-042F-68337161BD2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3;p14">
            <a:extLst>
              <a:ext uri="{FF2B5EF4-FFF2-40B4-BE49-F238E27FC236}">
                <a16:creationId xmlns:a16="http://schemas.microsoft.com/office/drawing/2014/main" xmlns="" id="{97D5F277-BDEC-6B6B-CABF-45F0CF7E470F}"/>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4;p14">
            <a:extLst>
              <a:ext uri="{FF2B5EF4-FFF2-40B4-BE49-F238E27FC236}">
                <a16:creationId xmlns:a16="http://schemas.microsoft.com/office/drawing/2014/main" xmlns="" id="{BCA78FC8-001D-5226-218E-FC0A5E214E3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5;p14">
            <a:extLst>
              <a:ext uri="{FF2B5EF4-FFF2-40B4-BE49-F238E27FC236}">
                <a16:creationId xmlns:a16="http://schemas.microsoft.com/office/drawing/2014/main" xmlns="" id="{76C9CA1E-ABBD-DD0F-A2E0-7E118A0C8658}"/>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6;p14">
            <a:extLst>
              <a:ext uri="{FF2B5EF4-FFF2-40B4-BE49-F238E27FC236}">
                <a16:creationId xmlns:a16="http://schemas.microsoft.com/office/drawing/2014/main" xmlns="" id="{D46E9C8B-8BBB-0B63-4642-736ABD39E339}"/>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2;p14">
            <a:extLst>
              <a:ext uri="{FF2B5EF4-FFF2-40B4-BE49-F238E27FC236}">
                <a16:creationId xmlns:a16="http://schemas.microsoft.com/office/drawing/2014/main" xmlns="" id="{3E0D6E71-97AB-97F1-4EFA-A8E335E1AC9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3;p14">
            <a:extLst>
              <a:ext uri="{FF2B5EF4-FFF2-40B4-BE49-F238E27FC236}">
                <a16:creationId xmlns:a16="http://schemas.microsoft.com/office/drawing/2014/main" xmlns="" id="{33CEB434-1F1B-22D8-D852-1DD2E0EE5F65}"/>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4;p14">
            <a:extLst>
              <a:ext uri="{FF2B5EF4-FFF2-40B4-BE49-F238E27FC236}">
                <a16:creationId xmlns:a16="http://schemas.microsoft.com/office/drawing/2014/main" xmlns="" id="{7EB7DCF4-99C8-D0C6-B199-98CF8E5AE2D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5;p14">
            <a:extLst>
              <a:ext uri="{FF2B5EF4-FFF2-40B4-BE49-F238E27FC236}">
                <a16:creationId xmlns:a16="http://schemas.microsoft.com/office/drawing/2014/main" xmlns="" id="{58575053-6A71-2E7C-EEB1-5EB03163E0F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6;p14">
            <a:extLst>
              <a:ext uri="{FF2B5EF4-FFF2-40B4-BE49-F238E27FC236}">
                <a16:creationId xmlns:a16="http://schemas.microsoft.com/office/drawing/2014/main" xmlns="" id="{2B3D5B47-3898-0A50-BF26-9807F388FC0D}"/>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2;p14">
            <a:extLst>
              <a:ext uri="{FF2B5EF4-FFF2-40B4-BE49-F238E27FC236}">
                <a16:creationId xmlns:a16="http://schemas.microsoft.com/office/drawing/2014/main" xmlns="" id="{7CC2B9E2-1D54-A6F7-C17C-918EDEA77C06}"/>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3;p14">
            <a:extLst>
              <a:ext uri="{FF2B5EF4-FFF2-40B4-BE49-F238E27FC236}">
                <a16:creationId xmlns:a16="http://schemas.microsoft.com/office/drawing/2014/main" xmlns="" id="{187501DC-E129-8F93-9FE4-420C8B4D8AE4}"/>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4;p14">
            <a:extLst>
              <a:ext uri="{FF2B5EF4-FFF2-40B4-BE49-F238E27FC236}">
                <a16:creationId xmlns:a16="http://schemas.microsoft.com/office/drawing/2014/main" xmlns="" id="{8117B76A-8986-CE76-BAEC-D78589B9E99D}"/>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5;p14">
            <a:extLst>
              <a:ext uri="{FF2B5EF4-FFF2-40B4-BE49-F238E27FC236}">
                <a16:creationId xmlns:a16="http://schemas.microsoft.com/office/drawing/2014/main" xmlns="" id="{5A312A1D-D528-09FC-2E7A-573F1068DFA2}"/>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6;p14">
            <a:extLst>
              <a:ext uri="{FF2B5EF4-FFF2-40B4-BE49-F238E27FC236}">
                <a16:creationId xmlns:a16="http://schemas.microsoft.com/office/drawing/2014/main" xmlns="" id="{F12ECA37-4C13-228E-C862-DE9C8D5630A2}"/>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2;p14">
            <a:extLst>
              <a:ext uri="{FF2B5EF4-FFF2-40B4-BE49-F238E27FC236}">
                <a16:creationId xmlns:a16="http://schemas.microsoft.com/office/drawing/2014/main" xmlns="" id="{DC02BF72-C4FB-FD77-84A6-EA66CC45DF0C}"/>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3;p14">
            <a:extLst>
              <a:ext uri="{FF2B5EF4-FFF2-40B4-BE49-F238E27FC236}">
                <a16:creationId xmlns:a16="http://schemas.microsoft.com/office/drawing/2014/main" xmlns="" id="{89F02872-4FE4-E676-96B3-5FA9B2314A29}"/>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4;p14">
            <a:extLst>
              <a:ext uri="{FF2B5EF4-FFF2-40B4-BE49-F238E27FC236}">
                <a16:creationId xmlns:a16="http://schemas.microsoft.com/office/drawing/2014/main" xmlns="" id="{BFC4FFBD-5B3F-8777-5B53-C287F19F02E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5;p14">
            <a:extLst>
              <a:ext uri="{FF2B5EF4-FFF2-40B4-BE49-F238E27FC236}">
                <a16:creationId xmlns:a16="http://schemas.microsoft.com/office/drawing/2014/main" xmlns="" id="{798B54A6-346B-CE88-EC91-F6775EA70EED}"/>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6;p14">
            <a:extLst>
              <a:ext uri="{FF2B5EF4-FFF2-40B4-BE49-F238E27FC236}">
                <a16:creationId xmlns:a16="http://schemas.microsoft.com/office/drawing/2014/main" xmlns="" id="{42CC356E-28FF-F9C1-BDBE-3C712A85981E}"/>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Picture 137">
            <a:extLst>
              <a:ext uri="{FF2B5EF4-FFF2-40B4-BE49-F238E27FC236}">
                <a16:creationId xmlns:a16="http://schemas.microsoft.com/office/drawing/2014/main" xmlns="" id="{56FF4C05-4305-335C-A26E-23A508C24F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524" t="23107" r="23803" b="8600"/>
          <a:stretch/>
        </p:blipFill>
        <p:spPr>
          <a:xfrm>
            <a:off x="0" y="0"/>
            <a:ext cx="12192000" cy="6858000"/>
          </a:xfrm>
          <a:prstGeom prst="rect">
            <a:avLst/>
          </a:prstGeom>
        </p:spPr>
      </p:pic>
      <p:sp>
        <p:nvSpPr>
          <p:cNvPr id="139" name="Hình chữ nhật: Góc Tròn 1">
            <a:extLst>
              <a:ext uri="{FF2B5EF4-FFF2-40B4-BE49-F238E27FC236}">
                <a16:creationId xmlns:a16="http://schemas.microsoft.com/office/drawing/2014/main" xmlns="" id="{526E3CE0-1A47-D868-69B3-1FDBBD46BA55}"/>
              </a:ext>
            </a:extLst>
          </p:cNvPr>
          <p:cNvSpPr/>
          <p:nvPr userDrawn="1"/>
        </p:nvSpPr>
        <p:spPr>
          <a:xfrm>
            <a:off x="238836" y="427525"/>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4088233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6308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0488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74406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19444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333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427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59747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23829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104970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74366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247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0717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8881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4533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5279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160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177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4374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17106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359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2A086B-115F-4762-BD50-449B9549A6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07C3DFE-66E2-4AED-BC92-6647826A97C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C7A1F2D-BD1E-453C-AB87-D79C716B07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CC84BF08-5EC7-45AB-9179-FF907CEFF4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DA8847A0-2246-4472-BACE-59FB1E70649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3330464"/>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F8F32D1-B8A7-486B-B909-A53713AC8F2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5321E49-7494-477C-A252-6D5FAE54A09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8852298-00EF-4392-B8DB-43AADC4D5C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F3112243-C92C-4228-BC66-A8FFDFF11FD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DCB53ADA-26B5-46BA-A5C4-04D84BF8B03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4854452"/>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5C367D-86E5-413E-B44C-D991447E3E2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B8D4F32-3F18-48BC-A073-91382F2D82D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E2B912DA-F19E-416F-BCFE-C49FE962F4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038BD0E4-0405-4B7B-8655-D22FEC59D5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01C83EC4-383A-4B39-91B8-6C2476641BF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9516818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5BC54A-E59D-4BFC-AFDD-A81A303348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2136736-0332-4130-9BF6-59DC979C141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A81201D8-301E-4596-9892-09203A1F31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CACDCB3-E948-474D-B07F-B2807047FE7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2E3A15F2-FCCC-4B36-BC80-26EAABFE5D1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C5E9F267-C1F8-4417-918D-C424DBBF8AC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996598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12FBC91-5818-4546-AC6C-10B459432A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01A27A6-A205-4B8E-A697-687CA6B3ED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FB94D42D-58A8-4E82-8416-273C8C27736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C40E59D-8A5A-4DF1-814B-1A8670C651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50A96AC-6D72-4ADA-B8A2-D5EEBB935D8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C858107-98DB-4219-A8A4-3E27F741EF9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xmlns="" id="{2BDAAE6E-D1CC-4AC2-9307-2DA5A589EC4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xmlns="" id="{0DF12621-C272-4B63-8993-762D0F534B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062123"/>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DCDD30-9F9C-4C7D-93DE-E081EDB8B7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DEE973A-0897-487F-A706-23619DDD392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xmlns="" id="{A39F680F-3FF6-49AB-A23B-8D9B4422550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xmlns="" id="{3F6269BC-AF8D-44CC-88DC-A2241D76BDB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09980256"/>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A8EC3432-4D49-33CA-79ED-8AC4A9AFC6C4}"/>
              </a:ext>
            </a:extLst>
          </p:cNvPr>
          <p:cNvGrpSpPr/>
          <p:nvPr userDrawn="1"/>
        </p:nvGrpSpPr>
        <p:grpSpPr>
          <a:xfrm>
            <a:off x="0" y="0"/>
            <a:ext cx="12192000" cy="6858000"/>
            <a:chOff x="0" y="0"/>
            <a:chExt cx="12192000" cy="6858000"/>
          </a:xfrm>
        </p:grpSpPr>
        <p:sp>
          <p:nvSpPr>
            <p:cNvPr id="6" name="矩形 1">
              <a:extLst>
                <a:ext uri="{FF2B5EF4-FFF2-40B4-BE49-F238E27FC236}">
                  <a16:creationId xmlns:a16="http://schemas.microsoft.com/office/drawing/2014/main" xmlns="" id="{05ED3C52-B14E-C347-E31B-660D2C13425D}"/>
                </a:ext>
              </a:extLst>
            </p:cNvPr>
            <p:cNvSpPr/>
            <p:nvPr/>
          </p:nvSpPr>
          <p:spPr>
            <a:xfrm>
              <a:off x="0" y="0"/>
              <a:ext cx="12192000" cy="6858000"/>
            </a:xfrm>
            <a:prstGeom prst="rect">
              <a:avLst/>
            </a:prstGeom>
            <a:solidFill>
              <a:srgbClr val="82D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圆角 11">
              <a:extLst>
                <a:ext uri="{FF2B5EF4-FFF2-40B4-BE49-F238E27FC236}">
                  <a16:creationId xmlns:a16="http://schemas.microsoft.com/office/drawing/2014/main" xmlns="" id="{D78214FC-9AD2-4BB4-0831-ADC30EF42317}"/>
                </a:ext>
              </a:extLst>
            </p:cNvPr>
            <p:cNvSpPr/>
            <p:nvPr/>
          </p:nvSpPr>
          <p:spPr>
            <a:xfrm>
              <a:off x="301451" y="391886"/>
              <a:ext cx="11523403" cy="6169688"/>
            </a:xfrm>
            <a:prstGeom prst="roundRect">
              <a:avLst>
                <a:gd name="adj" fmla="val 2892"/>
              </a:avLst>
            </a:prstGeom>
            <a:solidFill>
              <a:schemeClr val="bg1"/>
            </a:solidFill>
            <a:ln w="76200">
              <a:solidFill>
                <a:srgbClr val="0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253663466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12AE0C-EF64-4ACD-8995-37D91EF6B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EF49CF2C-D892-4874-A548-58A0C74F06E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5BD171F-B931-4975-A5DE-8E6B3E280B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E207736-AD74-4530-9BB7-58E82967463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0D8DC008-7D57-4A3D-904D-344CC960A5D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DCBDEC32-3EBF-4DB5-AA7F-ABE2877013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2863096"/>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32A4B9-DC6C-4CEC-B4EF-AE5B285851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2FA51AD-439C-44D6-B80B-C830C028DA3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BBE4F15B-BFBC-4EEE-959C-F1AAEFE59C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E98E00E-70A4-401E-8032-C3CD8BECC8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D5BF2D7F-C362-4E9E-BD1F-79B4A497C1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E1B218B9-97A3-4FE0-83A0-FD7C01F601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01999654"/>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07A56A-39A0-449C-AB48-3EA99F0BC64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7FD9AB5-EDE9-4D72-95CD-2B6C1E700FD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5B852CC-798F-4C2F-8972-12B36B72A94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41F22CD4-CB47-4590-AF62-86990852C7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402A9F9F-072C-4341-9140-2ED31436CB4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98174149"/>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5085F01-DF2A-4FC0-8A69-82530B853033}"/>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E40F7148-A32D-4571-979F-6FD9B75A544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8D6D347-D97D-4D03-AF68-85A71165BFF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B8AA18-7DB5-4380-AEB9-6F94DBD5AF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3312BE79-3906-40DA-97DA-710565114D0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9406B15B-325D-4928-B505-D4DCC0DF693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681D8-F3B2-4254-B1BE-3FA377F96D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34503399"/>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285E5-3499-79CD-D4A0-9A0FB777E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926FE1A-D2E8-9FED-7353-D9A053165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9486936-4C26-1DD1-42CF-5A856BBC468C}"/>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5" name="Footer Placeholder 4">
            <a:extLst>
              <a:ext uri="{FF2B5EF4-FFF2-40B4-BE49-F238E27FC236}">
                <a16:creationId xmlns:a16="http://schemas.microsoft.com/office/drawing/2014/main" xmlns="" id="{1ED06B07-BA08-63ED-6BF1-B58D1B41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45336A-54C4-B51F-BEA9-62E3C173D754}"/>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281517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51D6B-0B77-62CE-7971-4A2760524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DB642F-1B13-1AB4-3D47-BF2C0570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555AAD-ACCA-B481-3FBD-9A40CF92B7D1}"/>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5" name="Footer Placeholder 4">
            <a:extLst>
              <a:ext uri="{FF2B5EF4-FFF2-40B4-BE49-F238E27FC236}">
                <a16:creationId xmlns:a16="http://schemas.microsoft.com/office/drawing/2014/main" xmlns="" id="{BAB36E94-76D9-B434-609B-87039048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7B764D-AF39-BD2A-797F-1D8CEDEF669F}"/>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338730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521D6-4CE4-5EC5-60B4-3561EA123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C491D95-236A-E39F-17D8-02EAE5B0A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A76ED1-317F-43EA-3D9F-CCD6630B4D87}"/>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5" name="Footer Placeholder 4">
            <a:extLst>
              <a:ext uri="{FF2B5EF4-FFF2-40B4-BE49-F238E27FC236}">
                <a16:creationId xmlns:a16="http://schemas.microsoft.com/office/drawing/2014/main" xmlns="" id="{4AA3B16D-0197-6FB4-A14F-1FAC3AE6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66511F-9F77-57DC-5D27-4771E485CDB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954170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171939-D73E-9F5B-B76A-4050DE95E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271CC68-E542-3666-216C-0449C011C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7BC2EB8-8189-5F3E-CE8F-EDBAAE18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1DF04FF-5F68-1C96-2611-9289AC898ADB}"/>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6" name="Footer Placeholder 5">
            <a:extLst>
              <a:ext uri="{FF2B5EF4-FFF2-40B4-BE49-F238E27FC236}">
                <a16:creationId xmlns:a16="http://schemas.microsoft.com/office/drawing/2014/main" xmlns="" id="{EDAC4C64-6B31-8101-A08E-14AEDCA98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4C4801-5C0B-9C2D-1582-D2D5083B39A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35317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3E826-7416-DFE4-E64B-F39B5A8CD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3FEE1C0-D8B9-40CA-5756-A33552BC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CAB5B2C-8699-2707-184A-97EA72813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DC17991-B6E2-9CCB-53FE-CF7F2BE1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619C6E5-39B2-F488-61ED-01DAEA12D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34C1422-821C-0551-CC9A-9867A20A52B7}"/>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8" name="Footer Placeholder 7">
            <a:extLst>
              <a:ext uri="{FF2B5EF4-FFF2-40B4-BE49-F238E27FC236}">
                <a16:creationId xmlns:a16="http://schemas.microsoft.com/office/drawing/2014/main" xmlns="" id="{670AAD14-6817-0A8A-F460-5DA7F1181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41DF8F6-928A-FE52-535C-07E9E94E0F08}"/>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8310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E7850-C959-A108-7585-577387CFB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B1CF750-1F1C-1CA2-CF89-9682854BCCF9}"/>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4" name="Footer Placeholder 3">
            <a:extLst>
              <a:ext uri="{FF2B5EF4-FFF2-40B4-BE49-F238E27FC236}">
                <a16:creationId xmlns:a16="http://schemas.microsoft.com/office/drawing/2014/main" xmlns="" id="{58CDBF80-C737-19C0-6F4A-C09443A1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60F1DA0-754D-FE1F-424F-8EC7F36F829B}"/>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28853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453D95-BE57-7370-EE9E-550D50271380}"/>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3" name="Footer Placeholder 2">
            <a:extLst>
              <a:ext uri="{FF2B5EF4-FFF2-40B4-BE49-F238E27FC236}">
                <a16:creationId xmlns:a16="http://schemas.microsoft.com/office/drawing/2014/main" xmlns="" id="{8C7CC7CA-5955-B84D-14D5-EF37E9053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F41C2C4-794C-5541-E92F-D71B25C761AA}"/>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498517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1A71F-8BB9-D874-4265-8A31648C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74F56D-DC3B-23A9-A3B0-5CD2AF824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B4D28FF-0D49-4633-D1F1-828971FE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8FF04FD-1862-99BD-2F27-0CCC481AC629}"/>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6" name="Footer Placeholder 5">
            <a:extLst>
              <a:ext uri="{FF2B5EF4-FFF2-40B4-BE49-F238E27FC236}">
                <a16:creationId xmlns:a16="http://schemas.microsoft.com/office/drawing/2014/main" xmlns="" id="{094C4179-E539-43BC-CD43-631BE7B9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27EE77-2CAE-CCA4-BE1F-E23D5D7AAC3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716712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25E5A-D732-4762-D017-0FD71CF8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621A4B-17BA-41A8-D73D-C9FE57F1E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A52B2E6-4E0E-AAE8-B623-02AF74B08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C8DCD0-FB89-DDBA-E5CF-102075138CAB}"/>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6" name="Footer Placeholder 5">
            <a:extLst>
              <a:ext uri="{FF2B5EF4-FFF2-40B4-BE49-F238E27FC236}">
                <a16:creationId xmlns:a16="http://schemas.microsoft.com/office/drawing/2014/main" xmlns="" id="{5144EFE2-DB5F-A1C2-0B64-81C9AD4A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F05B3E-B799-536C-8A38-1517E6BC6C2E}"/>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4739127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DF364-1E15-02CE-55E1-99F47B00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11D8FED-CAF8-38DE-324D-95A8D86BC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5C0696-E281-5E91-7BDB-8F6959CD4448}"/>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5" name="Footer Placeholder 4">
            <a:extLst>
              <a:ext uri="{FF2B5EF4-FFF2-40B4-BE49-F238E27FC236}">
                <a16:creationId xmlns:a16="http://schemas.microsoft.com/office/drawing/2014/main" xmlns="" id="{D68C964E-3ABE-E366-C585-BD1E576A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92B6A9-F5DE-22E7-79C5-C3703062E0E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359765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DEA13C-B81C-EE0B-9EE4-EE4E45662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183A7D8-C912-C1EF-82C0-DA6BD264C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D06C4D-F1A6-9D65-4D44-2A68B0B934F7}"/>
              </a:ext>
            </a:extLst>
          </p:cNvPr>
          <p:cNvSpPr>
            <a:spLocks noGrp="1"/>
          </p:cNvSpPr>
          <p:nvPr>
            <p:ph type="dt" sz="half" idx="10"/>
          </p:nvPr>
        </p:nvSpPr>
        <p:spPr/>
        <p:txBody>
          <a:bodyPr/>
          <a:lstStyle/>
          <a:p>
            <a:fld id="{C118DE0D-C7C3-4155-95A2-3205EED884C2}" type="datetimeFigureOut">
              <a:rPr lang="en-US" smtClean="0"/>
              <a:t>4/1/2026</a:t>
            </a:fld>
            <a:endParaRPr lang="en-US"/>
          </a:p>
        </p:txBody>
      </p:sp>
      <p:sp>
        <p:nvSpPr>
          <p:cNvPr id="5" name="Footer Placeholder 4">
            <a:extLst>
              <a:ext uri="{FF2B5EF4-FFF2-40B4-BE49-F238E27FC236}">
                <a16:creationId xmlns:a16="http://schemas.microsoft.com/office/drawing/2014/main" xmlns="" id="{53A79BFB-FEEE-7AB9-1B27-8E40BCB7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366F81-EE8C-04D5-923A-ACF6960CE18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9462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2026/4/1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2026/4/1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694759"/>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99555641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 id="2147483959" r:id="rId20"/>
    <p:sldLayoutId id="2147483960" r:id="rId21"/>
    <p:sldLayoutId id="2147483961" r:id="rId22"/>
    <p:sldLayoutId id="2147483962" r:id="rId23"/>
    <p:sldLayoutId id="2147483963" r:id="rId24"/>
    <p:sldLayoutId id="2147483964" r:id="rId25"/>
    <p:sldLayoutId id="214748396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430237"/>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7567B2AA-3A5C-EE12-7954-801908E43E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39F6A6E1-2F87-6770-7832-A8A278CE9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DBCA5D2-51F4-2A3D-6247-4CBA0FE74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870578-1BCF-647E-9B89-B55A40A95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8DE0D-C7C3-4155-95A2-3205EED884C2}" type="datetimeFigureOut">
              <a:rPr lang="en-US" smtClean="0"/>
              <a:t>4/1/2026</a:t>
            </a:fld>
            <a:endParaRPr lang="en-US"/>
          </a:p>
        </p:txBody>
      </p:sp>
      <p:sp>
        <p:nvSpPr>
          <p:cNvPr id="5" name="Footer Placeholder 4">
            <a:extLst>
              <a:ext uri="{FF2B5EF4-FFF2-40B4-BE49-F238E27FC236}">
                <a16:creationId xmlns:a16="http://schemas.microsoft.com/office/drawing/2014/main" xmlns="" id="{75E7E648-086A-321E-7223-DE225B8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8E2405CF-A92C-F9A8-868A-A67AB492F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0BB06-A84A-44BC-80A3-06B62BF87D90}" type="slidenum">
              <a:rPr lang="en-US" smtClean="0"/>
              <a:t>‹#›</a:t>
            </a:fld>
            <a:endParaRPr lang="en-US"/>
          </a:p>
        </p:txBody>
      </p:sp>
    </p:spTree>
    <p:extLst>
      <p:ext uri="{BB962C8B-B14F-4D97-AF65-F5344CB8AC3E}">
        <p14:creationId xmlns:p14="http://schemas.microsoft.com/office/powerpoint/2010/main" val="2461200401"/>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9.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xmlns=""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xmlns="" id="{856858FE-4073-460F-B356-00DFC42DC80A}"/>
              </a:ext>
            </a:extLst>
          </p:cNvPr>
          <p:cNvPicPr>
            <a:picLocks noChangeAspect="1"/>
          </p:cNvPicPr>
          <p:nvPr/>
        </p:nvPicPr>
        <p:blipFill rotWithShape="1">
          <a:blip r:embed="rId3"/>
          <a:srcRect l="14237" r="8220"/>
          <a:stretch/>
        </p:blipFill>
        <p:spPr>
          <a:xfrm>
            <a:off x="1037686" y="701315"/>
            <a:ext cx="11507436" cy="5278285"/>
          </a:xfrm>
          <a:prstGeom prst="rect">
            <a:avLst/>
          </a:prstGeom>
        </p:spPr>
      </p:pic>
      <p:pic>
        <p:nvPicPr>
          <p:cNvPr id="12" name="图片 22" descr="卡通人物&#10;&#10;低可信度描述已自动生成">
            <a:extLst>
              <a:ext uri="{FF2B5EF4-FFF2-40B4-BE49-F238E27FC236}">
                <a16:creationId xmlns:a16="http://schemas.microsoft.com/office/drawing/2014/main" xmlns=""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xmlns=""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sp>
        <p:nvSpPr>
          <p:cNvPr id="14" name="Rectangle 13">
            <a:extLst>
              <a:ext uri="{FF2B5EF4-FFF2-40B4-BE49-F238E27FC236}">
                <a16:creationId xmlns:a16="http://schemas.microsoft.com/office/drawing/2014/main" xmlns="" id="{42A7DC87-FC31-4D66-BCF2-792658A7C4CB}"/>
              </a:ext>
            </a:extLst>
          </p:cNvPr>
          <p:cNvSpPr/>
          <p:nvPr/>
        </p:nvSpPr>
        <p:spPr>
          <a:xfrm>
            <a:off x="5282903" y="0"/>
            <a:ext cx="15840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sng" strike="noStrike" kern="1200" cap="none" spc="0" normalizeH="0" baseline="0" noProof="0" dirty="0" err="1">
                <a:ln w="0"/>
                <a:solidFill>
                  <a:srgbClr val="7030A0"/>
                </a:solidFill>
                <a:effectLst>
                  <a:outerShdw blurRad="38100" dist="19050" dir="2700000" algn="tl" rotWithShape="0">
                    <a:prstClr val="black">
                      <a:alpha val="40000"/>
                    </a:prstClr>
                  </a:outerShdw>
                </a:effectLst>
                <a:uLnTx/>
                <a:uFillTx/>
                <a:latin typeface="Calibri"/>
                <a:ea typeface="+mn-ea"/>
                <a:cs typeface="+mn-cs"/>
              </a:rPr>
              <a:t>Toán</a:t>
            </a:r>
            <a:endParaRPr kumimoji="0" lang="en-US" sz="5400" b="0" i="0" u="sng"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Calibri"/>
              <a:ea typeface="+mn-ea"/>
              <a:cs typeface="+mn-cs"/>
            </a:endParaRPr>
          </a:p>
        </p:txBody>
      </p:sp>
      <p:sp>
        <p:nvSpPr>
          <p:cNvPr id="4" name="TextBox 3">
            <a:extLst>
              <a:ext uri="{FF2B5EF4-FFF2-40B4-BE49-F238E27FC236}">
                <a16:creationId xmlns:a16="http://schemas.microsoft.com/office/drawing/2014/main" xmlns="" id="{28B7FDE3-D607-4192-960F-E1D9F2B57DBE}"/>
              </a:ext>
            </a:extLst>
          </p:cNvPr>
          <p:cNvSpPr txBox="1"/>
          <p:nvPr/>
        </p:nvSpPr>
        <p:spPr>
          <a:xfrm>
            <a:off x="5784262" y="3860552"/>
            <a:ext cx="17036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Tiết</a:t>
            </a:r>
            <a:r>
              <a:rPr kumimoji="0" lang="en-US" sz="3600" b="1" i="0" u="none" strike="noStrike" kern="1200" cap="none" spc="0" normalizeH="0" baseline="0" noProof="0" dirty="0">
                <a:ln>
                  <a:noFill/>
                </a:ln>
                <a:solidFill>
                  <a:srgbClr val="FF0000"/>
                </a:solidFill>
                <a:effectLst/>
                <a:uLnTx/>
                <a:uFillTx/>
                <a:latin typeface="Calibri"/>
                <a:ea typeface="+mn-ea"/>
                <a:cs typeface="+mn-cs"/>
              </a:rPr>
              <a:t> 2)</a:t>
            </a:r>
          </a:p>
        </p:txBody>
      </p:sp>
      <p:pic>
        <p:nvPicPr>
          <p:cNvPr id="3" name="Picture 2" descr="A colorful letters and numbers&#10;&#10;Description automatically generated with medium confidence">
            <a:extLst>
              <a:ext uri="{FF2B5EF4-FFF2-40B4-BE49-F238E27FC236}">
                <a16:creationId xmlns:a16="http://schemas.microsoft.com/office/drawing/2014/main" xmlns="" id="{D171D326-F66A-157D-6E1F-AD7421F54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2931" y="2074267"/>
            <a:ext cx="6498827" cy="1709568"/>
          </a:xfrm>
          <a:prstGeom prst="rect">
            <a:avLst/>
          </a:prstGeom>
        </p:spPr>
      </p:pic>
    </p:spTree>
    <p:extLst>
      <p:ext uri="{BB962C8B-B14F-4D97-AF65-F5344CB8AC3E}">
        <p14:creationId xmlns:p14="http://schemas.microsoft.com/office/powerpoint/2010/main" val="2346225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562">
            <a:extLst>
              <a:ext uri="{FF2B5EF4-FFF2-40B4-BE49-F238E27FC236}">
                <a16:creationId xmlns:a16="http://schemas.microsoft.com/office/drawing/2014/main" xmlns="" id="{27C82742-A704-16C2-B291-8707815054D3}"/>
              </a:ext>
            </a:extLst>
          </p:cNvPr>
          <p:cNvGrpSpPr/>
          <p:nvPr/>
        </p:nvGrpSpPr>
        <p:grpSpPr>
          <a:xfrm>
            <a:off x="1910421" y="696283"/>
            <a:ext cx="9221867" cy="1384995"/>
            <a:chOff x="1910421" y="700277"/>
            <a:chExt cx="3496531" cy="710935"/>
          </a:xfrm>
        </p:grpSpPr>
        <p:sp>
          <p:nvSpPr>
            <p:cNvPr id="6" name="Hình chữ nhật: Góc Tròn 561">
              <a:extLst>
                <a:ext uri="{FF2B5EF4-FFF2-40B4-BE49-F238E27FC236}">
                  <a16:creationId xmlns:a16="http://schemas.microsoft.com/office/drawing/2014/main" xmlns="" id="{1C20E8D4-0D06-8494-2F16-72B42B62CC58}"/>
                </a:ext>
              </a:extLst>
            </p:cNvPr>
            <p:cNvSpPr/>
            <p:nvPr/>
          </p:nvSpPr>
          <p:spPr>
            <a:xfrm>
              <a:off x="1910421" y="704489"/>
              <a:ext cx="3496531" cy="680821"/>
            </a:xfrm>
            <a:prstGeom prst="roundRect">
              <a:avLst/>
            </a:prstGeom>
            <a:solidFill>
              <a:srgbClr val="FDE1BF"/>
            </a:solidFill>
            <a:ln w="19050">
              <a:solidFill>
                <a:srgbClr val="F897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xmlns="" id="{AD2FD7AC-2565-E23C-E57C-1E78629D7C08}"/>
                </a:ext>
              </a:extLst>
            </p:cNvPr>
            <p:cNvSpPr txBox="1"/>
            <p:nvPr/>
          </p:nvSpPr>
          <p:spPr>
            <a:xfrm>
              <a:off x="1918484" y="700277"/>
              <a:ext cx="3452186" cy="710935"/>
            </a:xfrm>
            <a:prstGeom prst="rect">
              <a:avLst/>
            </a:prstGeom>
            <a:noFill/>
          </p:spPr>
          <p:txBody>
            <a:bodyPr wrap="square" rtlCol="0">
              <a:spAutoFit/>
            </a:bodyPr>
            <a:lstStyle/>
            <a:p>
              <a:r>
                <a:rPr lang="vi-VN" sz="2800" b="1" i="0" u="none" strike="noStrike" dirty="0">
                  <a:solidFill>
                    <a:srgbClr val="313131"/>
                  </a:solidFill>
                  <a:effectLst/>
                  <a:latin typeface="Cambria" panose="02040503050406030204" pitchFamily="18" charset="0"/>
                  <a:ea typeface="Cambria" panose="02040503050406030204" pitchFamily="18" charset="0"/>
                </a:rPr>
                <a:t>Buổi sáng, do trời mưa và tắc đường nên cô Trang đi được 6 km trong 30 phút. Tính vận tốc của cô Trang (theo đơn vị km/h).</a:t>
              </a:r>
              <a:endParaRPr lang="en-US" sz="2800" b="1" dirty="0">
                <a:latin typeface="Cambria" panose="02040503050406030204" pitchFamily="18" charset="0"/>
                <a:ea typeface="Cambria" panose="02040503050406030204" pitchFamily="18" charset="0"/>
              </a:endParaRPr>
            </a:p>
          </p:txBody>
        </p:sp>
      </p:grpSp>
      <p:pic>
        <p:nvPicPr>
          <p:cNvPr id="8" name="Hình ảnh 587">
            <a:extLst>
              <a:ext uri="{FF2B5EF4-FFF2-40B4-BE49-F238E27FC236}">
                <a16:creationId xmlns:a16="http://schemas.microsoft.com/office/drawing/2014/main" xmlns="" id="{3749E848-373C-51DC-1FD2-D55251F45927}"/>
              </a:ext>
            </a:extLst>
          </p:cNvPr>
          <p:cNvPicPr>
            <a:picLocks noChangeAspect="1"/>
          </p:cNvPicPr>
          <p:nvPr/>
        </p:nvPicPr>
        <p:blipFill>
          <a:blip r:embed="rId2"/>
          <a:stretch>
            <a:fillRect/>
          </a:stretch>
        </p:blipFill>
        <p:spPr>
          <a:xfrm>
            <a:off x="319003" y="612293"/>
            <a:ext cx="1743607" cy="1072989"/>
          </a:xfrm>
          <a:prstGeom prst="rect">
            <a:avLst/>
          </a:prstGeom>
        </p:spPr>
      </p:pic>
      <p:sp>
        <p:nvSpPr>
          <p:cNvPr id="2" name="TextBox 1">
            <a:extLst>
              <a:ext uri="{FF2B5EF4-FFF2-40B4-BE49-F238E27FC236}">
                <a16:creationId xmlns:a16="http://schemas.microsoft.com/office/drawing/2014/main" xmlns="" id="{D21EF17E-F4A1-EA2B-0CEA-63F2F07373BD}"/>
              </a:ext>
            </a:extLst>
          </p:cNvPr>
          <p:cNvSpPr txBox="1"/>
          <p:nvPr/>
        </p:nvSpPr>
        <p:spPr>
          <a:xfrm>
            <a:off x="2009553" y="2785730"/>
            <a:ext cx="9346019" cy="3970318"/>
          </a:xfrm>
          <a:prstGeom prst="rect">
            <a:avLst/>
          </a:prstGeom>
          <a:noFill/>
        </p:spPr>
        <p:txBody>
          <a:bodyPr wrap="square" rtlCol="0">
            <a:spAutoFit/>
          </a:bodyPr>
          <a:lstStyle/>
          <a:p>
            <a:pPr marL="0" marR="0" algn="ctr">
              <a:lnSpc>
                <a:spcPct val="120000"/>
              </a:lnSpc>
              <a:spcBef>
                <a:spcPts val="0"/>
              </a:spcBef>
              <a:spcAft>
                <a:spcPts val="0"/>
              </a:spcAft>
            </a:pPr>
            <a:r>
              <a:rPr lang="vi-VN" sz="3600" b="1" i="1" dirty="0">
                <a:solidFill>
                  <a:srgbClr val="FF0000"/>
                </a:solidFill>
                <a:effectLst/>
                <a:latin typeface="Cambria" panose="02040503050406030204" pitchFamily="18" charset="0"/>
                <a:ea typeface="Cambria" panose="02040503050406030204" pitchFamily="18" charset="0"/>
              </a:rPr>
              <a:t>Bài giải</a:t>
            </a:r>
            <a:endParaRPr lang="en-US" sz="3600" b="1"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30 phút = 0,5 giờ</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Vận tốc của cô Trang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6 : 0,5 = 12 (km/h)</a:t>
            </a:r>
            <a:endParaRPr lang="en-US" sz="3600" dirty="0">
              <a:solidFill>
                <a:srgbClr val="FF0000"/>
              </a:solidFill>
              <a:effectLst/>
              <a:latin typeface="Cambria" panose="02040503050406030204" pitchFamily="18" charset="0"/>
              <a:ea typeface="Cambria" panose="02040503050406030204" pitchFamily="18" charset="0"/>
            </a:endParaRPr>
          </a:p>
          <a:p>
            <a:pPr marL="0" marR="0" algn="r">
              <a:lnSpc>
                <a:spcPct val="120000"/>
              </a:lnSpc>
              <a:spcBef>
                <a:spcPts val="0"/>
              </a:spcBef>
              <a:spcAft>
                <a:spcPts val="0"/>
              </a:spcAft>
            </a:pPr>
            <a:r>
              <a:rPr lang="vi-VN" sz="3600" i="1" dirty="0">
                <a:solidFill>
                  <a:srgbClr val="FF0000"/>
                </a:solidFill>
                <a:effectLst/>
                <a:latin typeface="Cambria" panose="02040503050406030204" pitchFamily="18" charset="0"/>
                <a:ea typeface="Cambria" panose="02040503050406030204" pitchFamily="18" charset="0"/>
              </a:rPr>
              <a:t>Đáp số:</a:t>
            </a:r>
            <a:r>
              <a:rPr lang="vi-VN" sz="3600" dirty="0">
                <a:solidFill>
                  <a:srgbClr val="FF0000"/>
                </a:solidFill>
                <a:effectLst/>
                <a:latin typeface="Cambria" panose="02040503050406030204" pitchFamily="18" charset="0"/>
                <a:ea typeface="Cambria" panose="02040503050406030204" pitchFamily="18" charset="0"/>
              </a:rPr>
              <a:t> 12 km/h.</a:t>
            </a:r>
            <a:endParaRPr lang="en-US" sz="3600" dirty="0">
              <a:solidFill>
                <a:srgbClr val="FF0000"/>
              </a:solidFill>
              <a:effectLst/>
              <a:latin typeface="Cambria" panose="02040503050406030204" pitchFamily="18" charset="0"/>
              <a:ea typeface="Cambria" panose="02040503050406030204" pitchFamily="18" charset="0"/>
            </a:endParaRPr>
          </a:p>
          <a:p>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813000"/>
            <a:ext cx="10453255" cy="1384995"/>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578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dứt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2006.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hơn</a:t>
            </a:r>
            <a:r>
              <a:rPr lang="en-US" sz="2800" b="1" dirty="0">
                <a:latin typeface="Times New Roman" pitchFamily="18" charset="0"/>
                <a:cs typeface="Times New Roman" pitchFamily="18" charset="0"/>
              </a:rPr>
              <a:t> 14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hay </a:t>
            </a:r>
            <a:r>
              <a:rPr lang="en-US" sz="2800" b="1" dirty="0" err="1">
                <a:latin typeface="Times New Roman" pitchFamily="18" charset="0"/>
                <a:cs typeface="Times New Roman" pitchFamily="18" charset="0"/>
              </a:rPr>
              <a:t>sai</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Rectangle 2"/>
          <p:cNvSpPr/>
          <p:nvPr/>
        </p:nvSpPr>
        <p:spPr>
          <a:xfrm>
            <a:off x="997527" y="3105835"/>
            <a:ext cx="10453255" cy="1077218"/>
          </a:xfrm>
          <a:prstGeom prst="rect">
            <a:avLst/>
          </a:prstGeom>
        </p:spPr>
        <p:txBody>
          <a:bodyPr wrap="square">
            <a:spAutoFit/>
          </a:bodyPr>
          <a:lstStyle/>
          <a:p>
            <a:r>
              <a:rPr lang="en-US" sz="3200" b="1" dirty="0" err="1">
                <a:solidFill>
                  <a:srgbClr val="C00000"/>
                </a:solidFill>
                <a:latin typeface="Times New Roman" pitchFamily="18" charset="0"/>
                <a:cs typeface="Times New Roman" pitchFamily="18" charset="0"/>
              </a:rPr>
              <a:t>Đáp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án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Bạn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nói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đúng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vì</a:t>
            </a:r>
            <a:r>
              <a:rPr lang="en-US" sz="3200" b="1" dirty="0">
                <a:solidFill>
                  <a:srgbClr val="C00000"/>
                </a:solidFill>
                <a:latin typeface="Times New Roman" pitchFamily="18" charset="0"/>
                <a:cs typeface="Times New Roman" pitchFamily="18" charset="0"/>
              </a:rPr>
              <a:t> </a:t>
            </a:r>
            <a:r>
              <a:rPr lang="vi-VN" sz="3200" b="1" dirty="0">
                <a:solidFill>
                  <a:srgbClr val="C00000"/>
                </a:solidFill>
                <a:latin typeface="Times New Roman" pitchFamily="18" charset="0"/>
                <a:cs typeface="Times New Roman" pitchFamily="18" charset="0"/>
              </a:rPr>
              <a:t>2006 - 578 + 1 = 1 429 năm &gt; 14 thế kỉ = 1 400 năm.</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3" y="799190"/>
            <a:ext cx="10785762" cy="1815882"/>
          </a:xfrm>
          <a:prstGeom prst="rect">
            <a:avLst/>
          </a:prstGeom>
        </p:spPr>
        <p:txBody>
          <a:bodyPr wrap="square">
            <a:spAutoFit/>
          </a:bodyPr>
          <a:lstStyle/>
          <a:p>
            <a:r>
              <a:rPr lang="en-US" sz="2800" b="1" smtClean="0"/>
              <a:t>Bài 3: Một xe tải vận chuyển các thiết bị lắp ráp máy phát điện gió từ cảng đến nhà máy điện qua quãng đường dài 56 km. Để đảm bảo an toàn, xe chỉ đi với vận tốc 16 km/h. Biết lúc xe rời bến là 5 giờ sáng. Hỏi xe đến nhà máy điện lúc mấy giờ?</a:t>
            </a:r>
            <a:endParaRPr lang="en-US" sz="2800" dirty="0"/>
          </a:p>
        </p:txBody>
      </p:sp>
      <p:sp>
        <p:nvSpPr>
          <p:cNvPr id="12" name="Rectangle 11"/>
          <p:cNvSpPr/>
          <p:nvPr/>
        </p:nvSpPr>
        <p:spPr>
          <a:xfrm>
            <a:off x="2344883" y="2938891"/>
            <a:ext cx="7509162" cy="2677656"/>
          </a:xfrm>
          <a:prstGeom prst="rect">
            <a:avLst/>
          </a:prstGeom>
        </p:spPr>
        <p:txBody>
          <a:bodyPr wrap="square">
            <a:spAutoFit/>
          </a:bodyPr>
          <a:lstStyle/>
          <a:p>
            <a:pPr algn="ctr"/>
            <a:r>
              <a:rPr lang="vi-VN" sz="2800" b="1" i="1" dirty="0">
                <a:solidFill>
                  <a:srgbClr val="C00000"/>
                </a:solidFill>
                <a:latin typeface="Times New Roman" pitchFamily="18" charset="0"/>
                <a:cs typeface="Times New Roman" pitchFamily="18" charset="0"/>
              </a:rPr>
              <a:t>Bài giải</a:t>
            </a:r>
            <a:endParaRPr lang="en-US" sz="2800" b="1" dirty="0">
              <a:solidFill>
                <a:srgbClr val="C00000"/>
              </a:solidFill>
              <a:latin typeface="Times New Roman" pitchFamily="18" charset="0"/>
              <a:cs typeface="Times New Roman" pitchFamily="18" charset="0"/>
            </a:endParaRPr>
          </a:p>
          <a:p>
            <a:pPr algn="ctr"/>
            <a:r>
              <a:rPr lang="vi-VN" sz="2800" b="1" dirty="0">
                <a:solidFill>
                  <a:srgbClr val="C00000"/>
                </a:solidFill>
                <a:latin typeface="Times New Roman" pitchFamily="18" charset="0"/>
                <a:cs typeface="Times New Roman" pitchFamily="18" charset="0"/>
              </a:rPr>
              <a:t>Thời gian xe tải đã đi là:</a:t>
            </a:r>
            <a:endParaRPr lang="en-US" sz="2800" b="1" dirty="0">
              <a:solidFill>
                <a:srgbClr val="C00000"/>
              </a:solidFill>
              <a:latin typeface="Times New Roman" pitchFamily="18" charset="0"/>
              <a:cs typeface="Times New Roman" pitchFamily="18" charset="0"/>
            </a:endParaRPr>
          </a:p>
          <a:p>
            <a:pPr algn="ctr"/>
            <a:r>
              <a:rPr lang="vi-VN" sz="2800" b="1" dirty="0">
                <a:solidFill>
                  <a:srgbClr val="C00000"/>
                </a:solidFill>
                <a:latin typeface="Times New Roman" pitchFamily="18" charset="0"/>
                <a:cs typeface="Times New Roman" pitchFamily="18" charset="0"/>
              </a:rPr>
              <a:t>56 : 16 = 3,5 (giờ)</a:t>
            </a:r>
            <a:endParaRPr lang="en-US" sz="2800" b="1" dirty="0">
              <a:solidFill>
                <a:srgbClr val="C00000"/>
              </a:solidFill>
              <a:latin typeface="Times New Roman" pitchFamily="18" charset="0"/>
              <a:cs typeface="Times New Roman" pitchFamily="18" charset="0"/>
            </a:endParaRPr>
          </a:p>
          <a:p>
            <a:pPr algn="ctr"/>
            <a:r>
              <a:rPr lang="vi-VN" sz="2800" b="1" dirty="0">
                <a:solidFill>
                  <a:srgbClr val="C00000"/>
                </a:solidFill>
                <a:latin typeface="Times New Roman" pitchFamily="18" charset="0"/>
                <a:cs typeface="Times New Roman" pitchFamily="18" charset="0"/>
              </a:rPr>
              <a:t>Thời điểm xe tải đến nhà máy điện là:</a:t>
            </a:r>
            <a:endParaRPr lang="en-US" sz="2800" b="1" dirty="0">
              <a:solidFill>
                <a:srgbClr val="C00000"/>
              </a:solidFill>
              <a:latin typeface="Times New Roman" pitchFamily="18" charset="0"/>
              <a:cs typeface="Times New Roman" pitchFamily="18" charset="0"/>
            </a:endParaRPr>
          </a:p>
          <a:p>
            <a:pPr algn="ctr"/>
            <a:r>
              <a:rPr lang="vi-VN" sz="2800" b="1" dirty="0">
                <a:solidFill>
                  <a:srgbClr val="C00000"/>
                </a:solidFill>
                <a:latin typeface="Times New Roman" pitchFamily="18" charset="0"/>
                <a:cs typeface="Times New Roman" pitchFamily="18" charset="0"/>
              </a:rPr>
              <a:t>5 + 3,5 = 8,5 (giờ) = 8 giờ 30 phút</a:t>
            </a:r>
            <a:endParaRPr lang="en-US" sz="2800" b="1" dirty="0">
              <a:solidFill>
                <a:srgbClr val="C00000"/>
              </a:solidFill>
              <a:latin typeface="Times New Roman" pitchFamily="18" charset="0"/>
              <a:cs typeface="Times New Roman" pitchFamily="18" charset="0"/>
            </a:endParaRPr>
          </a:p>
          <a:p>
            <a:pPr algn="ctr"/>
            <a:r>
              <a:rPr lang="vi-VN" sz="2800" b="1" i="1" dirty="0">
                <a:solidFill>
                  <a:srgbClr val="C00000"/>
                </a:solidFill>
                <a:latin typeface="Times New Roman" pitchFamily="18" charset="0"/>
                <a:cs typeface="Times New Roman" pitchFamily="18" charset="0"/>
              </a:rPr>
              <a:t>Đáp số:</a:t>
            </a:r>
            <a:r>
              <a:rPr lang="vi-VN" sz="2800" b="1" dirty="0">
                <a:solidFill>
                  <a:srgbClr val="C00000"/>
                </a:solidFill>
                <a:latin typeface="Times New Roman" pitchFamily="18" charset="0"/>
                <a:cs typeface="Times New Roman" pitchFamily="18" charset="0"/>
              </a:rPr>
              <a:t> 8 giờ 30 phút sáng</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9691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 id="{07CF01BE-C90B-46FB-8BA5-59BED7ABCBCF}"/>
              </a:ext>
            </a:extLst>
          </p:cNvPr>
          <p:cNvPicPr>
            <a:picLocks noChangeAspect="1"/>
          </p:cNvPicPr>
          <p:nvPr/>
        </p:nvPicPr>
        <p:blipFill rotWithShape="1">
          <a:blip r:embed="rId3">
            <a:extLst>
              <a:ext uri="{28A0092B-C50C-407E-A947-70E740481C1C}">
                <a14:useLocalDpi xmlns:a14="http://schemas.microsoft.com/office/drawing/2010/main" val="0"/>
              </a:ext>
            </a:extLst>
          </a:blip>
          <a:srcRect l="70379" b="75686"/>
          <a:stretch/>
        </p:blipFill>
        <p:spPr>
          <a:xfrm>
            <a:off x="3230938" y="-910323"/>
            <a:ext cx="4652986" cy="2726227"/>
          </a:xfrm>
          <a:prstGeom prst="rect">
            <a:avLst/>
          </a:prstGeom>
        </p:spPr>
      </p:pic>
      <p:pic>
        <p:nvPicPr>
          <p:cNvPr id="14" name="图片 13">
            <a:extLst>
              <a:ext uri="{FF2B5EF4-FFF2-40B4-BE49-F238E27FC236}">
                <a16:creationId xmlns:a16="http://schemas.microsoft.com/office/drawing/2014/main" xmlns="" id="{2B1E17F3-7486-4FBC-8B08-62F955A07A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xmlns="" id="{8A5F9435-BC49-4666-BBA6-C2252FF7B1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17" name="图片 16">
            <a:extLst>
              <a:ext uri="{FF2B5EF4-FFF2-40B4-BE49-F238E27FC236}">
                <a16:creationId xmlns:a16="http://schemas.microsoft.com/office/drawing/2014/main" xmlns="" id="{B27C5AAB-683E-48D0-937B-F0B933D040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pic>
        <p:nvPicPr>
          <p:cNvPr id="28" name="图片 27">
            <a:extLst>
              <a:ext uri="{FF2B5EF4-FFF2-40B4-BE49-F238E27FC236}">
                <a16:creationId xmlns:a16="http://schemas.microsoft.com/office/drawing/2014/main" xmlns="" id="{08FDBD42-9E12-4AAC-AEBA-0060A56E5E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316104">
            <a:off x="9417043" y="94857"/>
            <a:ext cx="2165767" cy="2165767"/>
          </a:xfrm>
          <a:prstGeom prst="rect">
            <a:avLst/>
          </a:prstGeom>
        </p:spPr>
      </p:pic>
      <p:pic>
        <p:nvPicPr>
          <p:cNvPr id="33" name="图片 32">
            <a:extLst>
              <a:ext uri="{FF2B5EF4-FFF2-40B4-BE49-F238E27FC236}">
                <a16:creationId xmlns:a16="http://schemas.microsoft.com/office/drawing/2014/main" xmlns="" id="{57DA9833-551C-40D6-844C-EE8B6950A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609" y="-294721"/>
            <a:ext cx="1469571" cy="1077686"/>
          </a:xfrm>
          <a:prstGeom prst="rect">
            <a:avLst/>
          </a:prstGeom>
        </p:spPr>
      </p:pic>
      <p:pic>
        <p:nvPicPr>
          <p:cNvPr id="35" name="图片 34">
            <a:extLst>
              <a:ext uri="{FF2B5EF4-FFF2-40B4-BE49-F238E27FC236}">
                <a16:creationId xmlns:a16="http://schemas.microsoft.com/office/drawing/2014/main" xmlns="" id="{1701CC4E-D53C-4616-9596-712BD5A91F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141" y="1025772"/>
            <a:ext cx="1469571" cy="1077686"/>
          </a:xfrm>
          <a:prstGeom prst="rect">
            <a:avLst/>
          </a:prstGeom>
        </p:spPr>
      </p:pic>
      <p:pic>
        <p:nvPicPr>
          <p:cNvPr id="37" name="图片 36">
            <a:extLst>
              <a:ext uri="{FF2B5EF4-FFF2-40B4-BE49-F238E27FC236}">
                <a16:creationId xmlns:a16="http://schemas.microsoft.com/office/drawing/2014/main" xmlns="" id="{810C63B2-C62E-4180-B415-55660C7F5C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16" y="5369824"/>
            <a:ext cx="1469571" cy="1077686"/>
          </a:xfrm>
          <a:prstGeom prst="rect">
            <a:avLst/>
          </a:prstGeom>
        </p:spPr>
      </p:pic>
      <p:pic>
        <p:nvPicPr>
          <p:cNvPr id="38" name="图片 37">
            <a:extLst>
              <a:ext uri="{FF2B5EF4-FFF2-40B4-BE49-F238E27FC236}">
                <a16:creationId xmlns:a16="http://schemas.microsoft.com/office/drawing/2014/main" xmlns="" id="{E3BD0552-1563-4209-AB0B-DCD78C3F7B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4411360">
            <a:off x="4362825" y="4316136"/>
            <a:ext cx="2080164" cy="2726227"/>
          </a:xfrm>
          <a:prstGeom prst="rect">
            <a:avLst/>
          </a:prstGeom>
        </p:spPr>
      </p:pic>
      <p:pic>
        <p:nvPicPr>
          <p:cNvPr id="7" name="Picture 6">
            <a:extLst>
              <a:ext uri="{FF2B5EF4-FFF2-40B4-BE49-F238E27FC236}">
                <a16:creationId xmlns:a16="http://schemas.microsoft.com/office/drawing/2014/main" xmlns="" id="{F0E00766-C090-FBBC-9343-5577C2D2D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998" y="119742"/>
            <a:ext cx="5934320" cy="6858000"/>
          </a:xfrm>
          <a:prstGeom prst="rect">
            <a:avLst/>
          </a:prstGeom>
        </p:spPr>
      </p:pic>
      <p:pic>
        <p:nvPicPr>
          <p:cNvPr id="8" name="Picture 7" descr="A green and red text on a black background&#10;&#10;Description automatically generated">
            <a:extLst>
              <a:ext uri="{FF2B5EF4-FFF2-40B4-BE49-F238E27FC236}">
                <a16:creationId xmlns:a16="http://schemas.microsoft.com/office/drawing/2014/main" xmlns="" id="{907A2C74-3073-950D-031C-4CFED8B749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254" y="852126"/>
            <a:ext cx="7193903" cy="5791702"/>
          </a:xfrm>
          <a:prstGeom prst="rect">
            <a:avLst/>
          </a:prstGeom>
        </p:spPr>
      </p:pic>
    </p:spTree>
    <p:extLst>
      <p:ext uri="{BB962C8B-B14F-4D97-AF65-F5344CB8AC3E}">
        <p14:creationId xmlns:p14="http://schemas.microsoft.com/office/powerpoint/2010/main" val="20209200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noChangeArrowheads="1"/>
          </p:cNvSpPr>
          <p:nvPr/>
        </p:nvSpPr>
        <p:spPr bwMode="auto">
          <a:xfrm>
            <a:off x="685797" y="481088"/>
            <a:ext cx="71073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Bài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4.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Số</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Một</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chú</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bộ</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đội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đặc</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công</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xuất</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phát</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lúc</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4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giờ</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sáng</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Chú</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chạy</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qua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quãng</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đường</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dài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6,5 km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với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vận</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tốc</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13 km/h.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Sau</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đó</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chú</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bơi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2,7 km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trong</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1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giờ</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30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phút</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để</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đến</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chỗ</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máy</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bay.</a:t>
            </a:r>
            <a:endPar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181" y="1089819"/>
            <a:ext cx="4031673" cy="366473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a:spLocks noChangeArrowheads="1"/>
          </p:cNvSpPr>
          <p:nvPr/>
        </p:nvSpPr>
        <p:spPr bwMode="auto">
          <a:xfrm>
            <a:off x="685797" y="2858802"/>
            <a:ext cx="6629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Vận</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tốc</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bơi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của</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chú</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bộ</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đội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đặc</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công</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là</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m/s</a:t>
            </a:r>
            <a:endPar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b)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Khi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chú</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bộ</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đội</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đặc</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công</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đến</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chỗ</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máy</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bay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là</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lúc</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giờ</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altLang="zh-CN" sz="28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phút</a:t>
            </a: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altLang="zh-CN"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 name="Rectangle 33"/>
          <p:cNvSpPr/>
          <p:nvPr/>
        </p:nvSpPr>
        <p:spPr>
          <a:xfrm>
            <a:off x="685798" y="4735803"/>
            <a:ext cx="10872356" cy="1384995"/>
          </a:xfrm>
          <a:prstGeom prst="rect">
            <a:avLst/>
          </a:prstGeom>
        </p:spPr>
        <p:txBody>
          <a:bodyPr wrap="square">
            <a:spAutoFit/>
          </a:bodyPr>
          <a:lstStyle/>
          <a:p>
            <a:r>
              <a:rPr lang="en-US" sz="2800" b="1" dirty="0" err="1" smtClean="0">
                <a:solidFill>
                  <a:srgbClr val="C00000"/>
                </a:solidFill>
                <a:latin typeface="Times New Roman" pitchFamily="18" charset="0"/>
                <a:cs typeface="Times New Roman" pitchFamily="18" charset="0"/>
              </a:rPr>
              <a:t>Đáp</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án</a:t>
            </a:r>
            <a:r>
              <a:rPr lang="en-US" sz="2800" b="1" dirty="0" smtClean="0">
                <a:solidFill>
                  <a:srgbClr val="C00000"/>
                </a:solidFill>
                <a:latin typeface="Times New Roman" pitchFamily="18" charset="0"/>
                <a:cs typeface="Times New Roman" pitchFamily="18" charset="0"/>
              </a:rPr>
              <a:t>: </a:t>
            </a:r>
          </a:p>
          <a:p>
            <a:r>
              <a:rPr lang="en-US" sz="2800" b="1" dirty="0" smtClean="0">
                <a:solidFill>
                  <a:srgbClr val="C00000"/>
                </a:solidFill>
                <a:latin typeface="Times New Roman" pitchFamily="18" charset="0"/>
                <a:cs typeface="Times New Roman" pitchFamily="18" charset="0"/>
              </a:rPr>
              <a:t>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Vận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tốc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bơi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chú</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bộ</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đội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đặc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công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là</a:t>
            </a:r>
            <a:r>
              <a:rPr lang="en-US" sz="2800" b="1" dirty="0">
                <a:solidFill>
                  <a:srgbClr val="C00000"/>
                </a:solidFill>
                <a:latin typeface="Times New Roman" pitchFamily="18" charset="0"/>
                <a:cs typeface="Times New Roman" pitchFamily="18" charset="0"/>
              </a:rPr>
              <a:t> 0,5 m/s</a:t>
            </a:r>
          </a:p>
          <a:p>
            <a:r>
              <a:rPr lang="en-US" sz="2800" b="1" dirty="0">
                <a:solidFill>
                  <a:srgbClr val="C00000"/>
                </a:solidFill>
                <a:latin typeface="Times New Roman" pitchFamily="18" charset="0"/>
                <a:cs typeface="Times New Roman" pitchFamily="18" charset="0"/>
              </a:rPr>
              <a:t>b) </a:t>
            </a:r>
            <a:r>
              <a:rPr lang="en-US" sz="2800" b="1" dirty="0" err="1">
                <a:solidFill>
                  <a:srgbClr val="C00000"/>
                </a:solidFill>
                <a:latin typeface="Times New Roman" pitchFamily="18" charset="0"/>
                <a:cs typeface="Times New Roman" pitchFamily="18" charset="0"/>
              </a:rPr>
              <a:t>Khi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chú</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bộ</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đội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đặc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công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đến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chỗ</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máy</a:t>
            </a:r>
            <a:r>
              <a:rPr lang="en-US" sz="2800" b="1" dirty="0">
                <a:solidFill>
                  <a:srgbClr val="C00000"/>
                </a:solidFill>
                <a:latin typeface="Times New Roman" pitchFamily="18" charset="0"/>
                <a:cs typeface="Times New Roman" pitchFamily="18" charset="0"/>
              </a:rPr>
              <a:t> bay </a:t>
            </a:r>
            <a:r>
              <a:rPr lang="en-US" sz="2800" b="1" dirty="0" err="1">
                <a:solidFill>
                  <a:srgbClr val="C00000"/>
                </a:solidFill>
                <a:latin typeface="Times New Roman" pitchFamily="18" charset="0"/>
                <a:cs typeface="Times New Roman" pitchFamily="18" charset="0"/>
              </a:rPr>
              <a:t>là</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lúc</a:t>
            </a:r>
            <a:r>
              <a:rPr lang="en-US" sz="2800" b="1" dirty="0">
                <a:solidFill>
                  <a:srgbClr val="C00000"/>
                </a:solidFill>
                <a:latin typeface="Times New Roman" pitchFamily="18" charset="0"/>
                <a:cs typeface="Times New Roman" pitchFamily="18" charset="0"/>
              </a:rPr>
              <a:t> 6 </a:t>
            </a:r>
            <a:r>
              <a:rPr lang="en-US" sz="2800" b="1" dirty="0" err="1">
                <a:solidFill>
                  <a:srgbClr val="C00000"/>
                </a:solidFill>
                <a:latin typeface="Times New Roman" pitchFamily="18" charset="0"/>
                <a:cs typeface="Times New Roman" pitchFamily="18" charset="0"/>
              </a:rPr>
              <a:t>giờ</a:t>
            </a:r>
            <a:r>
              <a:rPr lang="en-US" sz="2800" b="1" dirty="0">
                <a:solidFill>
                  <a:srgbClr val="C00000"/>
                </a:solidFill>
                <a:latin typeface="Times New Roman" pitchFamily="18" charset="0"/>
                <a:cs typeface="Times New Roman" pitchFamily="18" charset="0"/>
              </a:rPr>
              <a:t> 0 </a:t>
            </a:r>
            <a:r>
              <a:rPr lang="en-US" sz="2800" b="1" dirty="0" err="1">
                <a:solidFill>
                  <a:srgbClr val="C00000"/>
                </a:solidFill>
                <a:latin typeface="Times New Roman" pitchFamily="18" charset="0"/>
                <a:cs typeface="Times New Roman" pitchFamily="18" charset="0"/>
              </a:rPr>
              <a:t>phút</a:t>
            </a:r>
            <a:r>
              <a:rPr lang="en-US" sz="28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5636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xmlns=""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xmlns="" id="{856858FE-4073-460F-B356-00DFC42DC80A}"/>
              </a:ext>
            </a:extLst>
          </p:cNvPr>
          <p:cNvPicPr>
            <a:picLocks noChangeAspect="1"/>
          </p:cNvPicPr>
          <p:nvPr/>
        </p:nvPicPr>
        <p:blipFill rotWithShape="1">
          <a:blip r:embed="rId3"/>
          <a:srcRect l="14237" r="8220"/>
          <a:stretch/>
        </p:blipFill>
        <p:spPr>
          <a:xfrm>
            <a:off x="1037686" y="701315"/>
            <a:ext cx="10829950" cy="5278285"/>
          </a:xfrm>
          <a:prstGeom prst="rect">
            <a:avLst/>
          </a:prstGeom>
        </p:spPr>
      </p:pic>
      <p:pic>
        <p:nvPicPr>
          <p:cNvPr id="12" name="图片 22" descr="卡通人物&#10;&#10;低可信度描述已自动生成">
            <a:extLst>
              <a:ext uri="{FF2B5EF4-FFF2-40B4-BE49-F238E27FC236}">
                <a16:creationId xmlns:a16="http://schemas.microsoft.com/office/drawing/2014/main" xmlns=""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xmlns=""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xmlns="" id="{2D0DCAA6-85D3-449C-A874-FD8D67D5BC5A}"/>
              </a:ext>
            </a:extLst>
          </p:cNvPr>
          <p:cNvPicPr>
            <a:picLocks noChangeAspect="1"/>
          </p:cNvPicPr>
          <p:nvPr/>
        </p:nvPicPr>
        <p:blipFill>
          <a:blip r:embed="rId6"/>
          <a:stretch>
            <a:fillRect/>
          </a:stretch>
        </p:blipFill>
        <p:spPr>
          <a:xfrm>
            <a:off x="1524000" y="1981200"/>
            <a:ext cx="8949704" cy="2395936"/>
          </a:xfrm>
          <a:prstGeom prst="rect">
            <a:avLst/>
          </a:prstGeom>
        </p:spPr>
      </p:pic>
    </p:spTree>
    <p:extLst>
      <p:ext uri="{BB962C8B-B14F-4D97-AF65-F5344CB8AC3E}">
        <p14:creationId xmlns:p14="http://schemas.microsoft.com/office/powerpoint/2010/main" val="1355998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374</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7</vt:i4>
      </vt:variant>
    </vt:vector>
  </HeadingPairs>
  <TitlesOfParts>
    <vt:vector size="25" baseType="lpstr">
      <vt:lpstr>宋体</vt:lpstr>
      <vt:lpstr>宋体</vt:lpstr>
      <vt:lpstr>Aptos</vt:lpstr>
      <vt:lpstr>Aptos Display</vt:lpstr>
      <vt:lpstr>Arial</vt:lpstr>
      <vt:lpstr>Arial-Rounded</vt:lpstr>
      <vt:lpstr>Calibri</vt:lpstr>
      <vt:lpstr>Cambria</vt:lpstr>
      <vt:lpstr>Times New Roman</vt:lpstr>
      <vt:lpstr>UTM Cookies</vt:lpstr>
      <vt:lpstr>等线</vt:lpstr>
      <vt:lpstr>等线 Light</vt:lpstr>
      <vt:lpstr>2_Office 主题</vt:lpstr>
      <vt:lpstr>https://www.freeppt7.com</vt:lpstr>
      <vt:lpstr>3_Office Theme</vt:lpstr>
      <vt:lpstr>Office Theme</vt:lpstr>
      <vt:lpstr>2_Office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64</cp:revision>
  <dcterms:created xsi:type="dcterms:W3CDTF">2021-07-20T01:55:21Z</dcterms:created>
  <dcterms:modified xsi:type="dcterms:W3CDTF">2026-04-01T01:44:30Z</dcterms:modified>
</cp:coreProperties>
</file>