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8" r:id="rId3"/>
    <p:sldId id="264" r:id="rId4"/>
    <p:sldId id="272" r:id="rId5"/>
    <p:sldId id="2634" r:id="rId6"/>
    <p:sldId id="2635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BFB"/>
    <a:srgbClr val="E8FCBC"/>
    <a:srgbClr val="D6DF21"/>
    <a:srgbClr val="FECA0A"/>
    <a:srgbClr val="FEBEF2"/>
    <a:srgbClr val="FFB9B9"/>
    <a:srgbClr val="FBF8BB"/>
    <a:srgbClr val="BD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2867" autoAdjust="0"/>
  </p:normalViewPr>
  <p:slideViewPr>
    <p:cSldViewPr snapToGrid="0">
      <p:cViewPr varScale="1">
        <p:scale>
          <a:sx n="74" d="100"/>
          <a:sy n="74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F4F4-B1C9-41D2-AC22-9FEA0E758EE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C6D3-8F5B-480C-BC05-ABD2B3C07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EC6D3-8F5B-480C-BC05-ABD2B3C070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1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1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89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9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62FF309-E9D8-9035-C206-8CC21A619C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049" y="133648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B95C3826-BDC6-F9DF-04D2-071B9692D3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xmlns="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4659519-CDAC-9E74-D20F-C266B7E1C94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049" y="133648"/>
            <a:ext cx="1537498" cy="15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-1111" r="5118"/>
          <a:stretch/>
        </p:blipFill>
        <p:spPr>
          <a:xfrm>
            <a:off x="-114300" y="-76200"/>
            <a:ext cx="12363450" cy="6930877"/>
          </a:xfrm>
          <a:prstGeom prst="rect">
            <a:avLst/>
          </a:prstGeom>
        </p:spPr>
      </p:pic>
      <p:pic>
        <p:nvPicPr>
          <p:cNvPr id="23" name="Hình ảnh 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4F3E2740-5ECD-677E-280C-D03771366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32184" r="75102" b="32162"/>
          <a:stretch/>
        </p:blipFill>
        <p:spPr>
          <a:xfrm flipH="1">
            <a:off x="7696325" y="1277751"/>
            <a:ext cx="5556756" cy="5580249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FDF118D5-ED53-E0F0-53FC-5A4C95CA5677}"/>
              </a:ext>
            </a:extLst>
          </p:cNvPr>
          <p:cNvSpPr/>
          <p:nvPr/>
        </p:nvSpPr>
        <p:spPr>
          <a:xfrm>
            <a:off x="99681" y="1446027"/>
            <a:ext cx="8193716" cy="4775791"/>
          </a:xfrm>
          <a:custGeom>
            <a:avLst/>
            <a:gdLst>
              <a:gd name="connsiteX0" fmla="*/ 0 w 11001375"/>
              <a:gd name="connsiteY0" fmla="*/ 863617 h 5181600"/>
              <a:gd name="connsiteX1" fmla="*/ 863617 w 11001375"/>
              <a:gd name="connsiteY1" fmla="*/ 0 h 5181600"/>
              <a:gd name="connsiteX2" fmla="*/ 10137758 w 11001375"/>
              <a:gd name="connsiteY2" fmla="*/ 0 h 5181600"/>
              <a:gd name="connsiteX3" fmla="*/ 11001375 w 11001375"/>
              <a:gd name="connsiteY3" fmla="*/ 863617 h 5181600"/>
              <a:gd name="connsiteX4" fmla="*/ 11001375 w 11001375"/>
              <a:gd name="connsiteY4" fmla="*/ 4317983 h 5181600"/>
              <a:gd name="connsiteX5" fmla="*/ 10137758 w 11001375"/>
              <a:gd name="connsiteY5" fmla="*/ 5181600 h 5181600"/>
              <a:gd name="connsiteX6" fmla="*/ 863617 w 11001375"/>
              <a:gd name="connsiteY6" fmla="*/ 5181600 h 5181600"/>
              <a:gd name="connsiteX7" fmla="*/ 0 w 11001375"/>
              <a:gd name="connsiteY7" fmla="*/ 4317983 h 5181600"/>
              <a:gd name="connsiteX8" fmla="*/ 0 w 11001375"/>
              <a:gd name="connsiteY8" fmla="*/ 863617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1375" h="5181600" fill="none" extrusionOk="0">
                <a:moveTo>
                  <a:pt x="0" y="863617"/>
                </a:moveTo>
                <a:cubicBezTo>
                  <a:pt x="37576" y="472756"/>
                  <a:pt x="456793" y="14514"/>
                  <a:pt x="863617" y="0"/>
                </a:cubicBezTo>
                <a:cubicBezTo>
                  <a:pt x="4788125" y="-47972"/>
                  <a:pt x="6861127" y="-135018"/>
                  <a:pt x="10137758" y="0"/>
                </a:cubicBezTo>
                <a:cubicBezTo>
                  <a:pt x="10594882" y="-87880"/>
                  <a:pt x="10978874" y="432755"/>
                  <a:pt x="11001375" y="863617"/>
                </a:cubicBezTo>
                <a:cubicBezTo>
                  <a:pt x="11145666" y="2196334"/>
                  <a:pt x="11143455" y="3605014"/>
                  <a:pt x="11001375" y="4317983"/>
                </a:cubicBezTo>
                <a:cubicBezTo>
                  <a:pt x="10948802" y="4763119"/>
                  <a:pt x="10655211" y="5134851"/>
                  <a:pt x="10137758" y="5181600"/>
                </a:cubicBezTo>
                <a:cubicBezTo>
                  <a:pt x="7015951" y="5262086"/>
                  <a:pt x="5398172" y="5088480"/>
                  <a:pt x="863617" y="5181600"/>
                </a:cubicBezTo>
                <a:cubicBezTo>
                  <a:pt x="471720" y="5203461"/>
                  <a:pt x="-43759" y="4753694"/>
                  <a:pt x="0" y="4317983"/>
                </a:cubicBezTo>
                <a:cubicBezTo>
                  <a:pt x="76170" y="3405742"/>
                  <a:pt x="163780" y="1244640"/>
                  <a:pt x="0" y="863617"/>
                </a:cubicBezTo>
                <a:close/>
              </a:path>
              <a:path w="11001375" h="5181600" stroke="0" extrusionOk="0">
                <a:moveTo>
                  <a:pt x="0" y="863617"/>
                </a:moveTo>
                <a:cubicBezTo>
                  <a:pt x="4188" y="380639"/>
                  <a:pt x="375385" y="83928"/>
                  <a:pt x="863617" y="0"/>
                </a:cubicBezTo>
                <a:cubicBezTo>
                  <a:pt x="2456850" y="-167747"/>
                  <a:pt x="8826866" y="44969"/>
                  <a:pt x="10137758" y="0"/>
                </a:cubicBezTo>
                <a:cubicBezTo>
                  <a:pt x="10621482" y="-168"/>
                  <a:pt x="11023663" y="353734"/>
                  <a:pt x="11001375" y="863617"/>
                </a:cubicBezTo>
                <a:cubicBezTo>
                  <a:pt x="11125742" y="2079722"/>
                  <a:pt x="11013095" y="3317781"/>
                  <a:pt x="11001375" y="4317983"/>
                </a:cubicBezTo>
                <a:cubicBezTo>
                  <a:pt x="11025942" y="4744242"/>
                  <a:pt x="10637612" y="5104875"/>
                  <a:pt x="10137758" y="5181600"/>
                </a:cubicBezTo>
                <a:cubicBezTo>
                  <a:pt x="8405660" y="5305697"/>
                  <a:pt x="2778664" y="5133805"/>
                  <a:pt x="863617" y="5181600"/>
                </a:cubicBezTo>
                <a:cubicBezTo>
                  <a:pt x="350316" y="5172279"/>
                  <a:pt x="-10250" y="4787346"/>
                  <a:pt x="0" y="4317983"/>
                </a:cubicBezTo>
                <a:cubicBezTo>
                  <a:pt x="-2833" y="3876308"/>
                  <a:pt x="-158223" y="2353911"/>
                  <a:pt x="0" y="863617"/>
                </a:cubicBezTo>
                <a:close/>
              </a:path>
            </a:pathLst>
          </a:custGeom>
          <a:solidFill>
            <a:srgbClr val="FFFFFF">
              <a:alpha val="88235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61C909-CA49-890C-18C4-59E437FDC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083" y="1037541"/>
            <a:ext cx="2737341" cy="1274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ACED5FD-5F64-A99D-01A1-6E11503E6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60" y="2366386"/>
            <a:ext cx="7742591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76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>
            <a:extLst>
              <a:ext uri="{FF2B5EF4-FFF2-40B4-BE49-F238E27FC236}">
                <a16:creationId xmlns:a16="http://schemas.microsoft.com/office/drawing/2014/main" xmlns="" id="{DBCE58AC-BAD5-E219-2F29-2BFD6B5E2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81" b="19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AA41B2-6881-F654-9012-19F58C667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85" y="209550"/>
            <a:ext cx="6982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C99D5A5-1649-B237-0FBB-57483CB5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21D43F5-5979-54A9-06C4-A4EEE40FDD71}"/>
              </a:ext>
            </a:extLst>
          </p:cNvPr>
          <p:cNvSpPr/>
          <p:nvPr/>
        </p:nvSpPr>
        <p:spPr>
          <a:xfrm>
            <a:off x="383136" y="294968"/>
            <a:ext cx="11773464" cy="6415548"/>
          </a:xfrm>
          <a:custGeom>
            <a:avLst/>
            <a:gdLst>
              <a:gd name="connsiteX0" fmla="*/ 0 w 11773464"/>
              <a:gd name="connsiteY0" fmla="*/ 1069279 h 6415548"/>
              <a:gd name="connsiteX1" fmla="*/ 1069279 w 11773464"/>
              <a:gd name="connsiteY1" fmla="*/ 0 h 6415548"/>
              <a:gd name="connsiteX2" fmla="*/ 10704185 w 11773464"/>
              <a:gd name="connsiteY2" fmla="*/ 0 h 6415548"/>
              <a:gd name="connsiteX3" fmla="*/ 11773464 w 11773464"/>
              <a:gd name="connsiteY3" fmla="*/ 1069279 h 6415548"/>
              <a:gd name="connsiteX4" fmla="*/ 11773464 w 11773464"/>
              <a:gd name="connsiteY4" fmla="*/ 5346269 h 6415548"/>
              <a:gd name="connsiteX5" fmla="*/ 10704185 w 11773464"/>
              <a:gd name="connsiteY5" fmla="*/ 6415548 h 6415548"/>
              <a:gd name="connsiteX6" fmla="*/ 1069279 w 11773464"/>
              <a:gd name="connsiteY6" fmla="*/ 6415548 h 6415548"/>
              <a:gd name="connsiteX7" fmla="*/ 0 w 11773464"/>
              <a:gd name="connsiteY7" fmla="*/ 5346269 h 6415548"/>
              <a:gd name="connsiteX8" fmla="*/ 0 w 11773464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3464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2346324" y="77600"/>
                  <a:pt x="9598406" y="-27269"/>
                  <a:pt x="10704185" y="0"/>
                </a:cubicBezTo>
                <a:cubicBezTo>
                  <a:pt x="11350520" y="-73594"/>
                  <a:pt x="11823217" y="493380"/>
                  <a:pt x="11773464" y="1069279"/>
                </a:cubicBezTo>
                <a:cubicBezTo>
                  <a:pt x="11882464" y="2468667"/>
                  <a:pt x="11695255" y="4091300"/>
                  <a:pt x="11773464" y="5346269"/>
                </a:cubicBezTo>
                <a:cubicBezTo>
                  <a:pt x="11696308" y="5906632"/>
                  <a:pt x="11209721" y="6453039"/>
                  <a:pt x="10704185" y="6415548"/>
                </a:cubicBezTo>
                <a:cubicBezTo>
                  <a:pt x="7659427" y="6464725"/>
                  <a:pt x="2674195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773464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619135" y="-129276"/>
                  <a:pt x="6637041" y="-77778"/>
                  <a:pt x="10704185" y="0"/>
                </a:cubicBezTo>
                <a:cubicBezTo>
                  <a:pt x="11290292" y="-14152"/>
                  <a:pt x="11770507" y="495783"/>
                  <a:pt x="11773464" y="1069279"/>
                </a:cubicBezTo>
                <a:cubicBezTo>
                  <a:pt x="11855063" y="2765578"/>
                  <a:pt x="11927764" y="3211009"/>
                  <a:pt x="11773464" y="5346269"/>
                </a:cubicBezTo>
                <a:cubicBezTo>
                  <a:pt x="11801337" y="5995597"/>
                  <a:pt x="11245159" y="6432396"/>
                  <a:pt x="10704185" y="6415548"/>
                </a:cubicBezTo>
                <a:cubicBezTo>
                  <a:pt x="7434804" y="6459768"/>
                  <a:pt x="3852069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8201" y="393400"/>
            <a:ext cx="11412026" cy="1077218"/>
            <a:chOff x="678427" y="551006"/>
            <a:chExt cx="10716950" cy="1077218"/>
          </a:xfrm>
        </p:grpSpPr>
        <p:grpSp>
          <p:nvGrpSpPr>
            <p:cNvPr id="35" name="Nhóm 8">
              <a:extLst>
                <a:ext uri="{FF2B5EF4-FFF2-40B4-BE49-F238E27FC236}">
                  <a16:creationId xmlns:a16="http://schemas.microsoft.com/office/drawing/2014/main" xmlns="" id="{87E58C7D-22BE-BE73-1E70-2AF57C251ECB}"/>
                </a:ext>
              </a:extLst>
            </p:cNvPr>
            <p:cNvGrpSpPr/>
            <p:nvPr/>
          </p:nvGrpSpPr>
          <p:grpSpPr>
            <a:xfrm>
              <a:off x="678427" y="556819"/>
              <a:ext cx="793415" cy="701040"/>
              <a:chOff x="1169225" y="243763"/>
              <a:chExt cx="704966" cy="701040"/>
            </a:xfrm>
          </p:grpSpPr>
          <p:sp>
            <p:nvSpPr>
              <p:cNvPr id="37" name="Oval 22">
                <a:extLst>
                  <a:ext uri="{FF2B5EF4-FFF2-40B4-BE49-F238E27FC236}">
                    <a16:creationId xmlns:a16="http://schemas.microsoft.com/office/drawing/2014/main" xmlns="" id="{722CA877-D7CD-028C-B7D9-FC5CBF25BAEC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xmlns="" id="{5D1B0BAD-2CAF-8D2F-B837-8B459DA1D373}"/>
                  </a:ext>
                </a:extLst>
              </p:cNvPr>
              <p:cNvSpPr txBox="1"/>
              <p:nvPr/>
            </p:nvSpPr>
            <p:spPr>
              <a:xfrm>
                <a:off x="1222514" y="301895"/>
                <a:ext cx="556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1450968" y="551006"/>
              <a:ext cx="994440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Em hãy ghi lại thời gian đi bộ quãng đường 40 m của mỗi bạn vào bảng 1.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DD4E94F-8E5E-7269-91E5-7EEE796F3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00358"/>
              </p:ext>
            </p:extLst>
          </p:nvPr>
        </p:nvGraphicFramePr>
        <p:xfrm>
          <a:off x="965790" y="2025765"/>
          <a:ext cx="10515600" cy="20726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346509957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2753684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832192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(giây)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569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9738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657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1140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E6CBC7-8ABB-7572-2F66-A00741F1261F}"/>
              </a:ext>
            </a:extLst>
          </p:cNvPr>
          <p:cNvSpPr txBox="1"/>
          <p:nvPr/>
        </p:nvSpPr>
        <p:spPr>
          <a:xfrm>
            <a:off x="5869172" y="1318437"/>
            <a:ext cx="1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4B43D2-66D1-ECEE-DC86-5B474EC6A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60" y="4184628"/>
            <a:ext cx="6613784" cy="2532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4FD71C-CA6C-1919-2697-8217C401F890}"/>
              </a:ext>
            </a:extLst>
          </p:cNvPr>
          <p:cNvSpPr/>
          <p:nvPr/>
        </p:nvSpPr>
        <p:spPr>
          <a:xfrm>
            <a:off x="9271591" y="3147237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6F49B2-3A53-FF69-561E-EF285119AA69}"/>
              </a:ext>
            </a:extLst>
          </p:cNvPr>
          <p:cNvSpPr/>
          <p:nvPr/>
        </p:nvSpPr>
        <p:spPr>
          <a:xfrm>
            <a:off x="9292856" y="3657600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68322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C99D5A5-1649-B237-0FBB-57483CB5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21D43F5-5979-54A9-06C4-A4EEE40FDD71}"/>
              </a:ext>
            </a:extLst>
          </p:cNvPr>
          <p:cNvSpPr/>
          <p:nvPr/>
        </p:nvSpPr>
        <p:spPr>
          <a:xfrm>
            <a:off x="383136" y="294968"/>
            <a:ext cx="11773464" cy="6415548"/>
          </a:xfrm>
          <a:custGeom>
            <a:avLst/>
            <a:gdLst>
              <a:gd name="connsiteX0" fmla="*/ 0 w 11773464"/>
              <a:gd name="connsiteY0" fmla="*/ 1069279 h 6415548"/>
              <a:gd name="connsiteX1" fmla="*/ 1069279 w 11773464"/>
              <a:gd name="connsiteY1" fmla="*/ 0 h 6415548"/>
              <a:gd name="connsiteX2" fmla="*/ 10704185 w 11773464"/>
              <a:gd name="connsiteY2" fmla="*/ 0 h 6415548"/>
              <a:gd name="connsiteX3" fmla="*/ 11773464 w 11773464"/>
              <a:gd name="connsiteY3" fmla="*/ 1069279 h 6415548"/>
              <a:gd name="connsiteX4" fmla="*/ 11773464 w 11773464"/>
              <a:gd name="connsiteY4" fmla="*/ 5346269 h 6415548"/>
              <a:gd name="connsiteX5" fmla="*/ 10704185 w 11773464"/>
              <a:gd name="connsiteY5" fmla="*/ 6415548 h 6415548"/>
              <a:gd name="connsiteX6" fmla="*/ 1069279 w 11773464"/>
              <a:gd name="connsiteY6" fmla="*/ 6415548 h 6415548"/>
              <a:gd name="connsiteX7" fmla="*/ 0 w 11773464"/>
              <a:gd name="connsiteY7" fmla="*/ 5346269 h 6415548"/>
              <a:gd name="connsiteX8" fmla="*/ 0 w 11773464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3464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2346324" y="77600"/>
                  <a:pt x="9598406" y="-27269"/>
                  <a:pt x="10704185" y="0"/>
                </a:cubicBezTo>
                <a:cubicBezTo>
                  <a:pt x="11350520" y="-73594"/>
                  <a:pt x="11823217" y="493380"/>
                  <a:pt x="11773464" y="1069279"/>
                </a:cubicBezTo>
                <a:cubicBezTo>
                  <a:pt x="11882464" y="2468667"/>
                  <a:pt x="11695255" y="4091300"/>
                  <a:pt x="11773464" y="5346269"/>
                </a:cubicBezTo>
                <a:cubicBezTo>
                  <a:pt x="11696308" y="5906632"/>
                  <a:pt x="11209721" y="6453039"/>
                  <a:pt x="10704185" y="6415548"/>
                </a:cubicBezTo>
                <a:cubicBezTo>
                  <a:pt x="7659427" y="6464725"/>
                  <a:pt x="2674195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773464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619135" y="-129276"/>
                  <a:pt x="6637041" y="-77778"/>
                  <a:pt x="10704185" y="0"/>
                </a:cubicBezTo>
                <a:cubicBezTo>
                  <a:pt x="11290292" y="-14152"/>
                  <a:pt x="11770507" y="495783"/>
                  <a:pt x="11773464" y="1069279"/>
                </a:cubicBezTo>
                <a:cubicBezTo>
                  <a:pt x="11855063" y="2765578"/>
                  <a:pt x="11927764" y="3211009"/>
                  <a:pt x="11773464" y="5346269"/>
                </a:cubicBezTo>
                <a:cubicBezTo>
                  <a:pt x="11801337" y="5995597"/>
                  <a:pt x="11245159" y="6432396"/>
                  <a:pt x="10704185" y="6415548"/>
                </a:cubicBezTo>
                <a:cubicBezTo>
                  <a:pt x="7434804" y="6459768"/>
                  <a:pt x="3852069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8201" y="393400"/>
            <a:ext cx="11412026" cy="1077218"/>
            <a:chOff x="678427" y="551006"/>
            <a:chExt cx="10716950" cy="1077218"/>
          </a:xfrm>
        </p:grpSpPr>
        <p:grpSp>
          <p:nvGrpSpPr>
            <p:cNvPr id="35" name="Nhóm 8">
              <a:extLst>
                <a:ext uri="{FF2B5EF4-FFF2-40B4-BE49-F238E27FC236}">
                  <a16:creationId xmlns:a16="http://schemas.microsoft.com/office/drawing/2014/main" xmlns="" id="{87E58C7D-22BE-BE73-1E70-2AF57C251ECB}"/>
                </a:ext>
              </a:extLst>
            </p:cNvPr>
            <p:cNvGrpSpPr/>
            <p:nvPr/>
          </p:nvGrpSpPr>
          <p:grpSpPr>
            <a:xfrm>
              <a:off x="678427" y="556819"/>
              <a:ext cx="793415" cy="701040"/>
              <a:chOff x="1169225" y="243763"/>
              <a:chExt cx="704966" cy="701040"/>
            </a:xfrm>
          </p:grpSpPr>
          <p:sp>
            <p:nvSpPr>
              <p:cNvPr id="37" name="Oval 22">
                <a:extLst>
                  <a:ext uri="{FF2B5EF4-FFF2-40B4-BE49-F238E27FC236}">
                    <a16:creationId xmlns:a16="http://schemas.microsoft.com/office/drawing/2014/main" xmlns="" id="{722CA877-D7CD-028C-B7D9-FC5CBF25BAEC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xmlns="" id="{5D1B0BAD-2CAF-8D2F-B837-8B459DA1D373}"/>
                  </a:ext>
                </a:extLst>
              </p:cNvPr>
              <p:cNvSpPr txBox="1"/>
              <p:nvPr/>
            </p:nvSpPr>
            <p:spPr>
              <a:xfrm>
                <a:off x="1222514" y="301895"/>
                <a:ext cx="556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1450968" y="551006"/>
              <a:ext cx="994440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ghi lại thời gian đi bộ một vòng quanh sân của mỗi bạn vào bảng 2.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DD4E94F-8E5E-7269-91E5-7EEE796F3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31493"/>
              </p:ext>
            </p:extLst>
          </p:nvPr>
        </p:nvGraphicFramePr>
        <p:xfrm>
          <a:off x="2996609" y="2355374"/>
          <a:ext cx="7010400" cy="2072640"/>
        </p:xfrm>
        <a:graphic>
          <a:graphicData uri="http://schemas.openxmlformats.org/drawingml/2006/table">
            <a:tbl>
              <a:tblPr/>
              <a:tblGrid>
                <a:gridCol w="3085215">
                  <a:extLst>
                    <a:ext uri="{9D8B030D-6E8A-4147-A177-3AD203B41FA5}">
                      <a16:colId xmlns:a16="http://schemas.microsoft.com/office/drawing/2014/main" xmlns="" val="3465099571"/>
                    </a:ext>
                  </a:extLst>
                </a:gridCol>
                <a:gridCol w="3925185">
                  <a:extLst>
                    <a:ext uri="{9D8B030D-6E8A-4147-A177-3AD203B41FA5}">
                      <a16:colId xmlns:a16="http://schemas.microsoft.com/office/drawing/2014/main" xmlns="" val="3832192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(giây)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569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9738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657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1140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E6CBC7-8ABB-7572-2F66-A00741F1261F}"/>
              </a:ext>
            </a:extLst>
          </p:cNvPr>
          <p:cNvSpPr txBox="1"/>
          <p:nvPr/>
        </p:nvSpPr>
        <p:spPr>
          <a:xfrm>
            <a:off x="5805377" y="1669311"/>
            <a:ext cx="1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68D4D0-C096-6111-ACE3-D1F3183F092D}"/>
              </a:ext>
            </a:extLst>
          </p:cNvPr>
          <p:cNvSpPr/>
          <p:nvPr/>
        </p:nvSpPr>
        <p:spPr>
          <a:xfrm>
            <a:off x="4104167" y="2934586"/>
            <a:ext cx="946297" cy="37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9367BF-171B-13B9-BF54-B649BF9884D6}"/>
              </a:ext>
            </a:extLst>
          </p:cNvPr>
          <p:cNvSpPr/>
          <p:nvPr/>
        </p:nvSpPr>
        <p:spPr>
          <a:xfrm>
            <a:off x="4114799" y="3466214"/>
            <a:ext cx="946297" cy="37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80F0E2E-853B-4CC5-E30F-FAC4535B7A48}"/>
              </a:ext>
            </a:extLst>
          </p:cNvPr>
          <p:cNvSpPr/>
          <p:nvPr/>
        </p:nvSpPr>
        <p:spPr>
          <a:xfrm>
            <a:off x="7591646" y="3487479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5DC847-4F95-33F6-A019-A5BBE7819700}"/>
              </a:ext>
            </a:extLst>
          </p:cNvPr>
          <p:cNvSpPr/>
          <p:nvPr/>
        </p:nvSpPr>
        <p:spPr>
          <a:xfrm>
            <a:off x="4040373" y="3976578"/>
            <a:ext cx="1020724" cy="34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7B27F8-023B-6D57-9ECF-C945AC21F85E}"/>
              </a:ext>
            </a:extLst>
          </p:cNvPr>
          <p:cNvSpPr/>
          <p:nvPr/>
        </p:nvSpPr>
        <p:spPr>
          <a:xfrm>
            <a:off x="7570381" y="3965944"/>
            <a:ext cx="946297" cy="372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95781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C99D5A5-1649-B237-0FBB-57483CB5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21D43F5-5979-54A9-06C4-A4EEE40FDD71}"/>
              </a:ext>
            </a:extLst>
          </p:cNvPr>
          <p:cNvSpPr/>
          <p:nvPr/>
        </p:nvSpPr>
        <p:spPr>
          <a:xfrm>
            <a:off x="383136" y="294968"/>
            <a:ext cx="11773464" cy="6415548"/>
          </a:xfrm>
          <a:custGeom>
            <a:avLst/>
            <a:gdLst>
              <a:gd name="connsiteX0" fmla="*/ 0 w 11773464"/>
              <a:gd name="connsiteY0" fmla="*/ 1069279 h 6415548"/>
              <a:gd name="connsiteX1" fmla="*/ 1069279 w 11773464"/>
              <a:gd name="connsiteY1" fmla="*/ 0 h 6415548"/>
              <a:gd name="connsiteX2" fmla="*/ 10704185 w 11773464"/>
              <a:gd name="connsiteY2" fmla="*/ 0 h 6415548"/>
              <a:gd name="connsiteX3" fmla="*/ 11773464 w 11773464"/>
              <a:gd name="connsiteY3" fmla="*/ 1069279 h 6415548"/>
              <a:gd name="connsiteX4" fmla="*/ 11773464 w 11773464"/>
              <a:gd name="connsiteY4" fmla="*/ 5346269 h 6415548"/>
              <a:gd name="connsiteX5" fmla="*/ 10704185 w 11773464"/>
              <a:gd name="connsiteY5" fmla="*/ 6415548 h 6415548"/>
              <a:gd name="connsiteX6" fmla="*/ 1069279 w 11773464"/>
              <a:gd name="connsiteY6" fmla="*/ 6415548 h 6415548"/>
              <a:gd name="connsiteX7" fmla="*/ 0 w 11773464"/>
              <a:gd name="connsiteY7" fmla="*/ 5346269 h 6415548"/>
              <a:gd name="connsiteX8" fmla="*/ 0 w 11773464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3464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2346324" y="77600"/>
                  <a:pt x="9598406" y="-27269"/>
                  <a:pt x="10704185" y="0"/>
                </a:cubicBezTo>
                <a:cubicBezTo>
                  <a:pt x="11350520" y="-73594"/>
                  <a:pt x="11823217" y="493380"/>
                  <a:pt x="11773464" y="1069279"/>
                </a:cubicBezTo>
                <a:cubicBezTo>
                  <a:pt x="11882464" y="2468667"/>
                  <a:pt x="11695255" y="4091300"/>
                  <a:pt x="11773464" y="5346269"/>
                </a:cubicBezTo>
                <a:cubicBezTo>
                  <a:pt x="11696308" y="5906632"/>
                  <a:pt x="11209721" y="6453039"/>
                  <a:pt x="10704185" y="6415548"/>
                </a:cubicBezTo>
                <a:cubicBezTo>
                  <a:pt x="7659427" y="6464725"/>
                  <a:pt x="2674195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773464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619135" y="-129276"/>
                  <a:pt x="6637041" y="-77778"/>
                  <a:pt x="10704185" y="0"/>
                </a:cubicBezTo>
                <a:cubicBezTo>
                  <a:pt x="11290292" y="-14152"/>
                  <a:pt x="11770507" y="495783"/>
                  <a:pt x="11773464" y="1069279"/>
                </a:cubicBezTo>
                <a:cubicBezTo>
                  <a:pt x="11855063" y="2765578"/>
                  <a:pt x="11927764" y="3211009"/>
                  <a:pt x="11773464" y="5346269"/>
                </a:cubicBezTo>
                <a:cubicBezTo>
                  <a:pt x="11801337" y="5995597"/>
                  <a:pt x="11245159" y="6432396"/>
                  <a:pt x="10704185" y="6415548"/>
                </a:cubicBezTo>
                <a:cubicBezTo>
                  <a:pt x="7434804" y="6459768"/>
                  <a:pt x="3852069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8201" y="393400"/>
            <a:ext cx="11412026" cy="1815882"/>
            <a:chOff x="678427" y="551006"/>
            <a:chExt cx="10716950" cy="1815882"/>
          </a:xfrm>
        </p:grpSpPr>
        <p:grpSp>
          <p:nvGrpSpPr>
            <p:cNvPr id="35" name="Nhóm 8">
              <a:extLst>
                <a:ext uri="{FF2B5EF4-FFF2-40B4-BE49-F238E27FC236}">
                  <a16:creationId xmlns:a16="http://schemas.microsoft.com/office/drawing/2014/main" xmlns="" id="{87E58C7D-22BE-BE73-1E70-2AF57C251ECB}"/>
                </a:ext>
              </a:extLst>
            </p:cNvPr>
            <p:cNvGrpSpPr/>
            <p:nvPr/>
          </p:nvGrpSpPr>
          <p:grpSpPr>
            <a:xfrm>
              <a:off x="678427" y="556819"/>
              <a:ext cx="686355" cy="701040"/>
              <a:chOff x="1169225" y="243763"/>
              <a:chExt cx="609841" cy="701040"/>
            </a:xfrm>
          </p:grpSpPr>
          <p:sp>
            <p:nvSpPr>
              <p:cNvPr id="37" name="Oval 22">
                <a:extLst>
                  <a:ext uri="{FF2B5EF4-FFF2-40B4-BE49-F238E27FC236}">
                    <a16:creationId xmlns:a16="http://schemas.microsoft.com/office/drawing/2014/main" xmlns="" id="{722CA877-D7CD-028C-B7D9-FC5CBF25BAEC}"/>
                  </a:ext>
                </a:extLst>
              </p:cNvPr>
              <p:cNvSpPr/>
              <p:nvPr/>
            </p:nvSpPr>
            <p:spPr>
              <a:xfrm>
                <a:off x="1169225" y="243763"/>
                <a:ext cx="571084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TextBox 23">
                <a:extLst>
                  <a:ext uri="{FF2B5EF4-FFF2-40B4-BE49-F238E27FC236}">
                    <a16:creationId xmlns:a16="http://schemas.microsoft.com/office/drawing/2014/main" xmlns="" id="{5D1B0BAD-2CAF-8D2F-B837-8B459DA1D373}"/>
                  </a:ext>
                </a:extLst>
              </p:cNvPr>
              <p:cNvSpPr txBox="1"/>
              <p:nvPr/>
            </p:nvSpPr>
            <p:spPr>
              <a:xfrm>
                <a:off x="1222514" y="301895"/>
                <a:ext cx="5565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6DA287F-80C3-BFDD-2792-4403BD97486B}"/>
                </a:ext>
              </a:extLst>
            </p:cNvPr>
            <p:cNvSpPr txBox="1"/>
            <p:nvPr/>
          </p:nvSpPr>
          <p:spPr>
            <a:xfrm>
              <a:off x="1450968" y="551006"/>
              <a:ext cx="9944409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Tính vận tốc đi bộ của mỗi bạn ở bảng 1 với kết quả được làm tròn đến một chữ số ở phần thập phân.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Dựa vào thời gian ở bảng 2 và vận tốc vừa tính được, em hãy ước lượng chu vi của sân trường.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7A9BC8-52B2-F4C8-0D69-A495FFFB883E}"/>
              </a:ext>
            </a:extLst>
          </p:cNvPr>
          <p:cNvSpPr txBox="1"/>
          <p:nvPr/>
        </p:nvSpPr>
        <p:spPr>
          <a:xfrm>
            <a:off x="1275907" y="2796363"/>
            <a:ext cx="10090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Vận tốc đi bộ của Việt là: 40 : 31 = 1,2903… (m/s) = 1,3 (m/s)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tốc đi bộ của Mai là: 40 : 35 = 1,1428… (m/s) = 1,1 (m/s)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tốc đi bộ của Nam là: 40 : 28 = 1,4285… (m/s) = 1,4 (m/s)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Chu vi sân trường khoảng: 1,3 × 125 = 162,5 (m)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chu vi sân trường khoảng 160 m.</a:t>
            </a:r>
          </a:p>
        </p:txBody>
      </p:sp>
    </p:spTree>
    <p:extLst>
      <p:ext uri="{BB962C8B-B14F-4D97-AF65-F5344CB8AC3E}">
        <p14:creationId xmlns:p14="http://schemas.microsoft.com/office/powerpoint/2010/main" val="3825271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22527" r="10951" b="12576"/>
          <a:stretch/>
        </p:blipFill>
        <p:spPr>
          <a:xfrm>
            <a:off x="-114300" y="-114301"/>
            <a:ext cx="12344400" cy="70485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316871" y="977938"/>
            <a:ext cx="4391914" cy="5935293"/>
            <a:chOff x="-1316871" y="977938"/>
            <a:chExt cx="4391914" cy="5935293"/>
          </a:xfrm>
        </p:grpSpPr>
        <p:pic>
          <p:nvPicPr>
            <p:cNvPr id="11" name="Hình ảnh 1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4F3E2740-5ECD-677E-280C-D03771366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" t="32184" r="75102" b="32162"/>
            <a:stretch/>
          </p:blipFill>
          <p:spPr>
            <a:xfrm>
              <a:off x="-1316871" y="2502749"/>
              <a:ext cx="4391914" cy="441048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7" r="72348"/>
            <a:stretch/>
          </p:blipFill>
          <p:spPr>
            <a:xfrm>
              <a:off x="-147826" y="977938"/>
              <a:ext cx="2244201" cy="431931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929960" y="161310"/>
            <a:ext cx="3374437" cy="6849090"/>
            <a:chOff x="8929960" y="161310"/>
            <a:chExt cx="3374437" cy="6849090"/>
          </a:xfrm>
        </p:grpSpPr>
        <p:pic>
          <p:nvPicPr>
            <p:cNvPr id="20" name="Hình ảnh 5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B03597FD-4651-45DB-B180-271C41D95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9" t="8851" r="22560" b="31041"/>
            <a:stretch/>
          </p:blipFill>
          <p:spPr>
            <a:xfrm>
              <a:off x="8929960" y="1839118"/>
              <a:ext cx="3374437" cy="5171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4" t="5387" r="41834"/>
            <a:stretch/>
          </p:blipFill>
          <p:spPr>
            <a:xfrm rot="20981157">
              <a:off x="9857777" y="161310"/>
              <a:ext cx="2244201" cy="431931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660062" y="131404"/>
            <a:ext cx="2278967" cy="2655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57855" y="-133156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4A129A-AD72-4E85-4A73-D16CB9550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86" y="977938"/>
            <a:ext cx="1076037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0468 -0.006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7604 0.009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806</TotalTime>
  <Words>223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Cambria</vt:lpstr>
      <vt:lpstr>UTM Cookies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User</cp:lastModifiedBy>
  <cp:revision>107</cp:revision>
  <dcterms:created xsi:type="dcterms:W3CDTF">2023-08-20T05:45:54Z</dcterms:created>
  <dcterms:modified xsi:type="dcterms:W3CDTF">2026-04-01T01:38:41Z</dcterms:modified>
  <cp:category>9Slide.vn</cp:category>
</cp:coreProperties>
</file>