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0" r:id="rId3"/>
    <p:sldMasterId id="2147483732" r:id="rId4"/>
  </p:sldMasterIdLst>
  <p:notesMasterIdLst>
    <p:notesMasterId r:id="rId11"/>
  </p:notesMasterIdLst>
  <p:sldIdLst>
    <p:sldId id="297" r:id="rId5"/>
    <p:sldId id="289" r:id="rId6"/>
    <p:sldId id="321" r:id="rId7"/>
    <p:sldId id="322" r:id="rId8"/>
    <p:sldId id="323"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5221E-070B-4C97-88F4-3EDF4C7ADCA6}"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9FBDE-244A-4D1C-BABC-E1E39CE61077}" type="slidenum">
              <a:rPr lang="en-US" smtClean="0"/>
              <a:t>‹#›</a:t>
            </a:fld>
            <a:endParaRPr lang="en-US"/>
          </a:p>
        </p:txBody>
      </p:sp>
    </p:spTree>
    <p:extLst>
      <p:ext uri="{BB962C8B-B14F-4D97-AF65-F5344CB8AC3E}">
        <p14:creationId xmlns:p14="http://schemas.microsoft.com/office/powerpoint/2010/main" val="401717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9FBDE-244A-4D1C-BABC-E1E39CE61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9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619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2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533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CAFC6-C101-0921-E1F0-AEB729C8F87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6D67CB7-3A64-F0B2-1323-D5F3D3803B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70AD643-0A98-FBF1-1B53-B6B45B558949}"/>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ED10916C-0F4A-CA9E-2DD0-005192901C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712B910-D822-E843-3812-60E69754DA1B}"/>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90351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1178-C0EE-82A7-1B5F-ED2D2F5A52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FF41935-2CB9-23A3-4D7B-C0A5CD927D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521F3C-141E-A7B9-E1EE-2A03341850A4}"/>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CE65CF09-E8CA-2EF5-F6F1-30A5748839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AECCEE9-6E39-92FD-B5E6-09C5DBC0CEA6}"/>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4350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364B8-C73B-D7BE-EF96-6699040E40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95C5A08-F140-2FDD-6828-97D4BC47BC6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0E3E40-F73D-1B5E-7DB7-2414A8743051}"/>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B3C0AA89-A0F1-E8FE-C07D-96CC754BD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4DB7FE0-18A8-8AEF-2C37-EEFA5BF4D456}"/>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049567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5F23F-9F01-AFED-2BC5-B7A8A2BD12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425FD39-6D75-2FFE-5E29-E905045403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58D05B4-C96F-21DE-A954-A871DFA3418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BA72C2C-B0EE-F345-E423-4E6A10756FD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8A8B7939-15BD-F0F7-74A4-809EB0F3DE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0E3A1F7-BA75-8720-60C3-745C340FF892}"/>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99657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25B32-1B0A-0990-0DCB-9D73BFC1179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C004587-CBC5-13BF-0E4C-DCEFE692F1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CE22B1C-3609-9634-0FDC-B57168B4A0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F36F404-7A47-2D75-B3BC-02B0AFAFE7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21E4688-C82A-418D-298A-B24D2B58096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53E920-3B9C-136D-E6C3-E30890B47E5A}"/>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8" name="Footer Placeholder 7">
            <a:extLst>
              <a:ext uri="{FF2B5EF4-FFF2-40B4-BE49-F238E27FC236}">
                <a16:creationId xmlns="" xmlns:a16="http://schemas.microsoft.com/office/drawing/2014/main" id="{50E6537C-6CAD-BBB8-51B4-CFF7A6E6B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B51D0366-2EFD-A21F-4798-1431BB638E8C}"/>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161715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032326-2926-DE2C-5348-DC33D60B38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006501-EBC2-0F83-B078-46476DB3C848}"/>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4" name="Footer Placeholder 3">
            <a:extLst>
              <a:ext uri="{FF2B5EF4-FFF2-40B4-BE49-F238E27FC236}">
                <a16:creationId xmlns="" xmlns:a16="http://schemas.microsoft.com/office/drawing/2014/main" id="{66C1F520-F272-D5F5-2234-3003976E87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0C11B3B5-DFF4-47D3-2018-B5BB24DEAFC0}"/>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3133539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648E5C5-A121-CFBF-33F4-5BCAB5AE3918}"/>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3" name="Footer Placeholder 2">
            <a:extLst>
              <a:ext uri="{FF2B5EF4-FFF2-40B4-BE49-F238E27FC236}">
                <a16:creationId xmlns="" xmlns:a16="http://schemas.microsoft.com/office/drawing/2014/main" id="{FA4C0D45-9D92-7DC0-00B1-6EB34B9AC4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21EB22AD-1E00-012D-65FE-78783AA01E3E}"/>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88503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686328-090F-4997-EC3B-124697A58E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3CD02D1-398D-78DA-64DC-CDC426467F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B37A890-DE08-C02D-28DE-3400454E0F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8C7EB2-B539-6692-C1E3-D821DFED0CC2}"/>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76A1B365-F46C-2F34-35F5-46FE8C75D6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CBB9D7B-18A7-1DBD-99B7-35B868EB9A80}"/>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2189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279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3187D-1794-3A45-A281-BC68121A39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269E9EC-E480-DF13-6B54-B40653A0EDF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6417B22-752A-5007-3EA4-F4240C0700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3FA7F6C-4E87-A48E-426E-57FCB08F9877}"/>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AB390BD6-6E2C-78DE-9D13-83DF161A5F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AC54F26-75A1-A67E-BE5C-B04D04F76402}"/>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273032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F9AF0-62D2-E471-3FD3-36B64830E6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3A10206-D56C-DB8B-74A4-D8D3D35A62D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47E6F3-A0F2-F138-AA26-CC077F5C4FD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E2D7C562-E5CE-8E85-7AF2-32E7FF29F0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ABECBD4-F73E-49F1-9E6A-F0751F5DD3F1}"/>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049753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F9ACC77-8E0C-4B95-29B9-E75A840266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5ED8DDC-FA35-2108-2C6B-B9ADAE5334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411429-CE09-AFAB-BCB7-275DD5057F5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33269FF8-2A3D-5554-6DD0-557E76B05C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4A64CDB-6E59-AE17-CC5C-F7DE8245CBDE}"/>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948472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CAFC6-C101-0921-E1F0-AEB729C8F87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6D67CB7-3A64-F0B2-1323-D5F3D3803B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70AD643-0A98-FBF1-1B53-B6B45B558949}"/>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ED10916C-0F4A-CA9E-2DD0-005192901C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712B910-D822-E843-3812-60E69754DA1B}"/>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799790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1178-C0EE-82A7-1B5F-ED2D2F5A52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FF41935-2CB9-23A3-4D7B-C0A5CD927D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521F3C-141E-A7B9-E1EE-2A03341850A4}"/>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CE65CF09-E8CA-2EF5-F6F1-30A5748839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AECCEE9-6E39-92FD-B5E6-09C5DBC0CEA6}"/>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4049137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364B8-C73B-D7BE-EF96-6699040E40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95C5A08-F140-2FDD-6828-97D4BC47BC6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0E3E40-F73D-1B5E-7DB7-2414A8743051}"/>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B3C0AA89-A0F1-E8FE-C07D-96CC754BD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4DB7FE0-18A8-8AEF-2C37-EEFA5BF4D456}"/>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65640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5F23F-9F01-AFED-2BC5-B7A8A2BD12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425FD39-6D75-2FFE-5E29-E905045403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58D05B4-C96F-21DE-A954-A871DFA3418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BA72C2C-B0EE-F345-E423-4E6A10756FD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8A8B7939-15BD-F0F7-74A4-809EB0F3DE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0E3A1F7-BA75-8720-60C3-745C340FF892}"/>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1583346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25B32-1B0A-0990-0DCB-9D73BFC1179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C004587-CBC5-13BF-0E4C-DCEFE692F1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CE22B1C-3609-9634-0FDC-B57168B4A0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F36F404-7A47-2D75-B3BC-02B0AFAFE7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21E4688-C82A-418D-298A-B24D2B58096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53E920-3B9C-136D-E6C3-E30890B47E5A}"/>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8" name="Footer Placeholder 7">
            <a:extLst>
              <a:ext uri="{FF2B5EF4-FFF2-40B4-BE49-F238E27FC236}">
                <a16:creationId xmlns="" xmlns:a16="http://schemas.microsoft.com/office/drawing/2014/main" id="{50E6537C-6CAD-BBB8-51B4-CFF7A6E6B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B51D0366-2EFD-A21F-4798-1431BB638E8C}"/>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895485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032326-2926-DE2C-5348-DC33D60B38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006501-EBC2-0F83-B078-46476DB3C848}"/>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4" name="Footer Placeholder 3">
            <a:extLst>
              <a:ext uri="{FF2B5EF4-FFF2-40B4-BE49-F238E27FC236}">
                <a16:creationId xmlns="" xmlns:a16="http://schemas.microsoft.com/office/drawing/2014/main" id="{66C1F520-F272-D5F5-2234-3003976E87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0C11B3B5-DFF4-47D3-2018-B5BB24DEAFC0}"/>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3228222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648E5C5-A121-CFBF-33F4-5BCAB5AE3918}"/>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3" name="Footer Placeholder 2">
            <a:extLst>
              <a:ext uri="{FF2B5EF4-FFF2-40B4-BE49-F238E27FC236}">
                <a16:creationId xmlns="" xmlns:a16="http://schemas.microsoft.com/office/drawing/2014/main" id="{FA4C0D45-9D92-7DC0-00B1-6EB34B9AC4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21EB22AD-1E00-012D-65FE-78783AA01E3E}"/>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112622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9208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686328-090F-4997-EC3B-124697A58E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3CD02D1-398D-78DA-64DC-CDC426467F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B37A890-DE08-C02D-28DE-3400454E0F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8C7EB2-B539-6692-C1E3-D821DFED0CC2}"/>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76A1B365-F46C-2F34-35F5-46FE8C75D6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CBB9D7B-18A7-1DBD-99B7-35B868EB9A80}"/>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3445262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3187D-1794-3A45-A281-BC68121A39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269E9EC-E480-DF13-6B54-B40653A0EDF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6417B22-752A-5007-3EA4-F4240C0700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3FA7F6C-4E87-A48E-426E-57FCB08F9877}"/>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AB390BD6-6E2C-78DE-9D13-83DF161A5F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AC54F26-75A1-A67E-BE5C-B04D04F76402}"/>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1939516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F9AF0-62D2-E471-3FD3-36B64830E6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3A10206-D56C-DB8B-74A4-D8D3D35A62D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47E6F3-A0F2-F138-AA26-CC077F5C4FD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E2D7C562-E5CE-8E85-7AF2-32E7FF29F0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ABECBD4-F73E-49F1-9E6A-F0751F5DD3F1}"/>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3205507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F9ACC77-8E0C-4B95-29B9-E75A840266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5ED8DDC-FA35-2108-2C6B-B9ADAE5334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411429-CE09-AFAB-BCB7-275DD5057F5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33269FF8-2A3D-5554-6DD0-557E76B05C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4A64CDB-6E59-AE17-CC5C-F7DE8245CBDE}"/>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1448308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0CAFC6-C101-0921-E1F0-AEB729C8F87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6D67CB7-3A64-F0B2-1323-D5F3D3803B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70AD643-0A98-FBF1-1B53-B6B45B558949}"/>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ED10916C-0F4A-CA9E-2DD0-005192901C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712B910-D822-E843-3812-60E69754DA1B}"/>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1441521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C1178-C0EE-82A7-1B5F-ED2D2F5A52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FF41935-2CB9-23A3-4D7B-C0A5CD927D9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521F3C-141E-A7B9-E1EE-2A03341850A4}"/>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CE65CF09-E8CA-2EF5-F6F1-30A5748839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AECCEE9-6E39-92FD-B5E6-09C5DBC0CEA6}"/>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3903957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364B8-C73B-D7BE-EF96-6699040E40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95C5A08-F140-2FDD-6828-97D4BC47BC6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C0E3E40-F73D-1B5E-7DB7-2414A8743051}"/>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B3C0AA89-A0F1-E8FE-C07D-96CC754BD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4DB7FE0-18A8-8AEF-2C37-EEFA5BF4D456}"/>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3251726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5F23F-9F01-AFED-2BC5-B7A8A2BD12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425FD39-6D75-2FFE-5E29-E905045403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58D05B4-C96F-21DE-A954-A871DFA3418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BA72C2C-B0EE-F345-E423-4E6A10756FD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8A8B7939-15BD-F0F7-74A4-809EB0F3DE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0E3A1F7-BA75-8720-60C3-745C340FF892}"/>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3942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725B32-1B0A-0990-0DCB-9D73BFC1179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C004587-CBC5-13BF-0E4C-DCEFE692F1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CE22B1C-3609-9634-0FDC-B57168B4A0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F36F404-7A47-2D75-B3BC-02B0AFAFE7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21E4688-C82A-418D-298A-B24D2B58096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53E920-3B9C-136D-E6C3-E30890B47E5A}"/>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8" name="Footer Placeholder 7">
            <a:extLst>
              <a:ext uri="{FF2B5EF4-FFF2-40B4-BE49-F238E27FC236}">
                <a16:creationId xmlns="" xmlns:a16="http://schemas.microsoft.com/office/drawing/2014/main" id="{50E6537C-6CAD-BBB8-51B4-CFF7A6E6B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B51D0366-2EFD-A21F-4798-1431BB638E8C}"/>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843125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032326-2926-DE2C-5348-DC33D60B38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006501-EBC2-0F83-B078-46476DB3C848}"/>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4" name="Footer Placeholder 3">
            <a:extLst>
              <a:ext uri="{FF2B5EF4-FFF2-40B4-BE49-F238E27FC236}">
                <a16:creationId xmlns="" xmlns:a16="http://schemas.microsoft.com/office/drawing/2014/main" id="{66C1F520-F272-D5F5-2234-3003976E87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0C11B3B5-DFF4-47D3-2018-B5BB24DEAFC0}"/>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81882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861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648E5C5-A121-CFBF-33F4-5BCAB5AE3918}"/>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3" name="Footer Placeholder 2">
            <a:extLst>
              <a:ext uri="{FF2B5EF4-FFF2-40B4-BE49-F238E27FC236}">
                <a16:creationId xmlns="" xmlns:a16="http://schemas.microsoft.com/office/drawing/2014/main" id="{FA4C0D45-9D92-7DC0-00B1-6EB34B9AC4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21EB22AD-1E00-012D-65FE-78783AA01E3E}"/>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166721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686328-090F-4997-EC3B-124697A58E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3CD02D1-398D-78DA-64DC-CDC426467F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B37A890-DE08-C02D-28DE-3400454E0F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8C7EB2-B539-6692-C1E3-D821DFED0CC2}"/>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76A1B365-F46C-2F34-35F5-46FE8C75D6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CBB9D7B-18A7-1DBD-99B7-35B868EB9A80}"/>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235256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3187D-1794-3A45-A281-BC68121A39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269E9EC-E480-DF13-6B54-B40653A0EDF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6417B22-752A-5007-3EA4-F4240C07006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3FA7F6C-4E87-A48E-426E-57FCB08F9877}"/>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6" name="Footer Placeholder 5">
            <a:extLst>
              <a:ext uri="{FF2B5EF4-FFF2-40B4-BE49-F238E27FC236}">
                <a16:creationId xmlns="" xmlns:a16="http://schemas.microsoft.com/office/drawing/2014/main" id="{AB390BD6-6E2C-78DE-9D13-83DF161A5F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AC54F26-75A1-A67E-BE5C-B04D04F76402}"/>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3460958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F9AF0-62D2-E471-3FD3-36B64830E6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3A10206-D56C-DB8B-74A4-D8D3D35A62D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47E6F3-A0F2-F138-AA26-CC077F5C4FD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E2D7C562-E5CE-8E85-7AF2-32E7FF29F0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6ABECBD4-F73E-49F1-9E6A-F0751F5DD3F1}"/>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1795888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F9ACC77-8E0C-4B95-29B9-E75A840266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5ED8DDC-FA35-2108-2C6B-B9ADAE5334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411429-CE09-AFAB-BCB7-275DD5057F53}"/>
              </a:ext>
            </a:extLst>
          </p:cNvPr>
          <p:cNvSpPr>
            <a:spLocks noGrp="1"/>
          </p:cNvSpPr>
          <p:nvPr>
            <p:ph type="dt" sz="half" idx="10"/>
          </p:nvPr>
        </p:nvSpPr>
        <p:spPr>
          <a:xfrm>
            <a:off x="838200" y="6356350"/>
            <a:ext cx="2743200" cy="365125"/>
          </a:xfrm>
          <a:prstGeom prst="rect">
            <a:avLst/>
          </a:prstGeom>
        </p:spPr>
        <p:txBody>
          <a:bodyPr/>
          <a:lstStyle/>
          <a:p>
            <a:fld id="{70AB9460-619A-45C4-9644-B8E4E0E28BD9}" type="datetimeFigureOut">
              <a:rPr lang="en-US" smtClean="0"/>
              <a:t>4/7/2026</a:t>
            </a:fld>
            <a:endParaRPr lang="en-US"/>
          </a:p>
        </p:txBody>
      </p:sp>
      <p:sp>
        <p:nvSpPr>
          <p:cNvPr id="5" name="Footer Placeholder 4">
            <a:extLst>
              <a:ext uri="{FF2B5EF4-FFF2-40B4-BE49-F238E27FC236}">
                <a16:creationId xmlns="" xmlns:a16="http://schemas.microsoft.com/office/drawing/2014/main" id="{33269FF8-2A3D-5554-6DD0-557E76B05C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4A64CDB-6E59-AE17-CC5C-F7DE8245CBDE}"/>
              </a:ext>
            </a:extLst>
          </p:cNvPr>
          <p:cNvSpPr>
            <a:spLocks noGrp="1"/>
          </p:cNvSpPr>
          <p:nvPr>
            <p:ph type="sldNum" sz="quarter" idx="12"/>
          </p:nvPr>
        </p:nvSpPr>
        <p:spPr>
          <a:xfrm>
            <a:off x="8610600" y="6356350"/>
            <a:ext cx="2743200" cy="365125"/>
          </a:xfrm>
          <a:prstGeom prst="rect">
            <a:avLst/>
          </a:prstGeom>
        </p:spPr>
        <p:txBody>
          <a:bodyPr/>
          <a:lstStyle/>
          <a:p>
            <a:fld id="{6C98F703-89E9-47B7-BAEB-36D19597042B}" type="slidenum">
              <a:rPr lang="en-US" smtClean="0"/>
              <a:t>‹#›</a:t>
            </a:fld>
            <a:endParaRPr lang="en-US"/>
          </a:p>
        </p:txBody>
      </p:sp>
    </p:spTree>
    <p:extLst>
      <p:ext uri="{BB962C8B-B14F-4D97-AF65-F5344CB8AC3E}">
        <p14:creationId xmlns:p14="http://schemas.microsoft.com/office/powerpoint/2010/main" val="206117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046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83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122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502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5882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57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961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 xmlns:a16="http://schemas.microsoft.com/office/drawing/2014/main" id="{2DE133A2-F1DF-83EB-2051-90AF8AE35A6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77887" y="0"/>
            <a:ext cx="1688526" cy="1688526"/>
          </a:xfrm>
          <a:prstGeom prst="rect">
            <a:avLst/>
          </a:prstGeom>
        </p:spPr>
      </p:pic>
    </p:spTree>
    <p:extLst>
      <p:ext uri="{BB962C8B-B14F-4D97-AF65-F5344CB8AC3E}">
        <p14:creationId xmlns:p14="http://schemas.microsoft.com/office/powerpoint/2010/main" val="8423220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9D9D2E2-0879-49D3-8DCB-9259D5097C46}"/>
              </a:ext>
            </a:extLst>
          </p:cNvPr>
          <p:cNvPicPr>
            <a:picLocks noChangeAspect="1"/>
          </p:cNvPicPr>
          <p:nvPr/>
        </p:nvPicPr>
        <p:blipFill rotWithShape="1">
          <a:blip r:embed="rId3"/>
          <a:srcRect b="10894"/>
          <a:stretch/>
        </p:blipFill>
        <p:spPr>
          <a:xfrm>
            <a:off x="0" y="8745"/>
            <a:ext cx="12192000" cy="6925455"/>
          </a:xfrm>
          <a:prstGeom prst="rect">
            <a:avLst/>
          </a:prstGeom>
        </p:spPr>
      </p:pic>
      <p:sp>
        <p:nvSpPr>
          <p:cNvPr id="2" name="Rectangle: Rounded Corners 1">
            <a:extLst>
              <a:ext uri="{FF2B5EF4-FFF2-40B4-BE49-F238E27FC236}">
                <a16:creationId xmlns="" xmlns:a16="http://schemas.microsoft.com/office/drawing/2014/main" id="{04C6E390-4D77-CAD2-9044-51E67E36A71D}"/>
              </a:ext>
            </a:extLst>
          </p:cNvPr>
          <p:cNvSpPr/>
          <p:nvPr/>
        </p:nvSpPr>
        <p:spPr>
          <a:xfrm>
            <a:off x="285750" y="297180"/>
            <a:ext cx="11635740" cy="6240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 xmlns:a16="http://schemas.microsoft.com/office/drawing/2014/main" id="{DF242760-28B8-DB7F-FC58-268BF4F217D0}"/>
              </a:ext>
            </a:extLst>
          </p:cNvPr>
          <p:cNvPicPr>
            <a:picLocks noChangeAspect="1"/>
          </p:cNvPicPr>
          <p:nvPr/>
        </p:nvPicPr>
        <p:blipFill>
          <a:blip r:embed="rId4"/>
          <a:stretch>
            <a:fillRect/>
          </a:stretch>
        </p:blipFill>
        <p:spPr>
          <a:xfrm>
            <a:off x="3641380" y="0"/>
            <a:ext cx="5023539" cy="1609483"/>
          </a:xfrm>
          <a:prstGeom prst="rect">
            <a:avLst/>
          </a:prstGeom>
        </p:spPr>
      </p:pic>
      <p:sp>
        <p:nvSpPr>
          <p:cNvPr id="9" name="TextBox 8">
            <a:extLst>
              <a:ext uri="{FF2B5EF4-FFF2-40B4-BE49-F238E27FC236}">
                <a16:creationId xmlns="" xmlns:a16="http://schemas.microsoft.com/office/drawing/2014/main" id="{FF259A74-F34C-1BAD-182B-65AEF090F2BE}"/>
              </a:ext>
            </a:extLst>
          </p:cNvPr>
          <p:cNvSpPr txBox="1"/>
          <p:nvPr/>
        </p:nvSpPr>
        <p:spPr>
          <a:xfrm>
            <a:off x="5383530" y="925830"/>
            <a:ext cx="3394710"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t>
            </a:r>
            <a:r>
              <a:rPr lang="en-US" sz="3200" b="0" i="0" dirty="0" err="1">
                <a:solidFill>
                  <a:srgbClr val="000000"/>
                </a:solidFill>
                <a:effectLst/>
                <a:latin typeface="Cambria" panose="02040503050406030204" pitchFamily="18" charset="0"/>
                <a:ea typeface="Cambria" panose="02040503050406030204" pitchFamily="18" charset="0"/>
              </a:rPr>
              <a:t>Trích</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 xmlns:a16="http://schemas.microsoft.com/office/drawing/2014/main" id="{6EF84E76-4E23-E931-51E3-E7DD495A35EF}"/>
              </a:ext>
            </a:extLst>
          </p:cNvPr>
          <p:cNvPicPr>
            <a:picLocks noChangeAspect="1"/>
          </p:cNvPicPr>
          <p:nvPr/>
        </p:nvPicPr>
        <p:blipFill>
          <a:blip r:embed="rId5"/>
          <a:stretch>
            <a:fillRect/>
          </a:stretch>
        </p:blipFill>
        <p:spPr>
          <a:xfrm>
            <a:off x="9086850" y="609600"/>
            <a:ext cx="3105150" cy="6248400"/>
          </a:xfrm>
          <a:prstGeom prst="rect">
            <a:avLst/>
          </a:prstGeom>
        </p:spPr>
      </p:pic>
      <p:sp>
        <p:nvSpPr>
          <p:cNvPr id="15" name="TextBox 14">
            <a:extLst>
              <a:ext uri="{FF2B5EF4-FFF2-40B4-BE49-F238E27FC236}">
                <a16:creationId xmlns="" xmlns:a16="http://schemas.microsoft.com/office/drawing/2014/main" id="{AFBE152E-A0E5-370C-AB36-69AA1ADB8D50}"/>
              </a:ext>
            </a:extLst>
          </p:cNvPr>
          <p:cNvSpPr txBox="1"/>
          <p:nvPr/>
        </p:nvSpPr>
        <p:spPr>
          <a:xfrm>
            <a:off x="708660" y="1417320"/>
            <a:ext cx="6423660" cy="4893647"/>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Các anh đi</a:t>
            </a:r>
          </a:p>
          <a:p>
            <a:pPr algn="just"/>
            <a:r>
              <a:rPr lang="vi-VN" sz="2400" b="0" i="0" dirty="0">
                <a:solidFill>
                  <a:srgbClr val="000000"/>
                </a:solidFill>
                <a:effectLst/>
                <a:latin typeface="Cambria" panose="02040503050406030204" pitchFamily="18" charset="0"/>
                <a:ea typeface="Cambria" panose="02040503050406030204" pitchFamily="18" charset="0"/>
              </a:rPr>
              <a:t>Ngày ấy đã lâu rồi</a:t>
            </a:r>
          </a:p>
          <a:p>
            <a:pPr algn="just"/>
            <a:r>
              <a:rPr lang="vi-VN" sz="2400" b="0" i="0" dirty="0">
                <a:solidFill>
                  <a:srgbClr val="000000"/>
                </a:solidFill>
                <a:effectLst/>
                <a:latin typeface="Cambria" panose="02040503050406030204" pitchFamily="18" charset="0"/>
                <a:ea typeface="Cambria" panose="02040503050406030204" pitchFamily="18" charset="0"/>
              </a:rPr>
              <a:t>Xóm làng tôi còn nhớ mãi.</a:t>
            </a:r>
          </a:p>
          <a:p>
            <a:pPr algn="just"/>
            <a:r>
              <a:rPr lang="vi-VN" sz="2400" b="0" i="0" dirty="0">
                <a:solidFill>
                  <a:srgbClr val="000000"/>
                </a:solidFill>
                <a:effectLst/>
                <a:latin typeface="Cambria" panose="02040503050406030204" pitchFamily="18" charset="0"/>
                <a:ea typeface="Cambria" panose="02040503050406030204" pitchFamily="18" charset="0"/>
              </a:rPr>
              <a:t>Các anh đi</a:t>
            </a:r>
          </a:p>
          <a:p>
            <a:pPr algn="just"/>
            <a:r>
              <a:rPr lang="vi-VN" sz="2400" b="0" i="0" dirty="0">
                <a:solidFill>
                  <a:srgbClr val="000000"/>
                </a:solidFill>
                <a:effectLst/>
                <a:latin typeface="Cambria" panose="02040503050406030204" pitchFamily="18" charset="0"/>
                <a:ea typeface="Cambria" panose="02040503050406030204" pitchFamily="18" charset="0"/>
              </a:rPr>
              <a:t>Bao giờ trở lại</a:t>
            </a:r>
          </a:p>
          <a:p>
            <a:pPr algn="just"/>
            <a:r>
              <a:rPr lang="vi-VN" sz="2400" b="0" i="0" dirty="0">
                <a:solidFill>
                  <a:srgbClr val="000000"/>
                </a:solidFill>
                <a:effectLst/>
                <a:latin typeface="Cambria" panose="02040503050406030204" pitchFamily="18" charset="0"/>
                <a:ea typeface="Cambria" panose="02040503050406030204" pitchFamily="18" charset="0"/>
              </a:rPr>
              <a:t>Xóm làng tôi trai gái vẫn chờ mong...</a:t>
            </a:r>
          </a:p>
          <a:p>
            <a:pPr algn="just"/>
            <a:r>
              <a:rPr lang="vi-VN" sz="2400" b="0" i="0" dirty="0">
                <a:solidFill>
                  <a:srgbClr val="000000"/>
                </a:solidFill>
                <a:effectLst/>
                <a:latin typeface="Cambria" panose="02040503050406030204" pitchFamily="18" charset="0"/>
                <a:ea typeface="Cambria" panose="02040503050406030204" pitchFamily="18" charset="0"/>
              </a:rPr>
              <a:t>Các anh về mái ấm nhà vui</a:t>
            </a:r>
          </a:p>
          <a:p>
            <a:pPr algn="just"/>
            <a:r>
              <a:rPr lang="vi-VN" sz="2400" b="0" i="0" dirty="0">
                <a:solidFill>
                  <a:srgbClr val="000000"/>
                </a:solidFill>
                <a:effectLst/>
                <a:latin typeface="Cambria" panose="02040503050406030204" pitchFamily="18" charset="0"/>
                <a:ea typeface="Cambria" panose="02040503050406030204" pitchFamily="18" charset="0"/>
              </a:rPr>
              <a:t>Tiếng hát câu cười</a:t>
            </a:r>
          </a:p>
          <a:p>
            <a:pPr algn="just"/>
            <a:r>
              <a:rPr lang="vi-VN" sz="2400" b="0" i="0" dirty="0">
                <a:solidFill>
                  <a:srgbClr val="000000"/>
                </a:solidFill>
                <a:effectLst/>
                <a:latin typeface="Cambria" panose="02040503050406030204" pitchFamily="18" charset="0"/>
                <a:ea typeface="Cambria" panose="02040503050406030204" pitchFamily="18" charset="0"/>
              </a:rPr>
              <a:t>Rộn ràng xóm nhỏ</a:t>
            </a:r>
          </a:p>
          <a:p>
            <a:pPr algn="just"/>
            <a:r>
              <a:rPr lang="vi-VN" sz="2400" b="0" i="0" dirty="0">
                <a:solidFill>
                  <a:srgbClr val="000000"/>
                </a:solidFill>
                <a:effectLst/>
                <a:latin typeface="Cambria" panose="02040503050406030204" pitchFamily="18" charset="0"/>
                <a:ea typeface="Cambria" panose="02040503050406030204" pitchFamily="18" charset="0"/>
              </a:rPr>
              <a:t>Các anh về tưng bừng trước ngõ,</a:t>
            </a:r>
          </a:p>
          <a:p>
            <a:pPr algn="just"/>
            <a:r>
              <a:rPr lang="vi-VN" sz="2400" b="0" i="0" dirty="0">
                <a:solidFill>
                  <a:srgbClr val="000000"/>
                </a:solidFill>
                <a:effectLst/>
                <a:latin typeface="Cambria" panose="02040503050406030204" pitchFamily="18" charset="0"/>
                <a:ea typeface="Cambria" panose="02040503050406030204" pitchFamily="18" charset="0"/>
              </a:rPr>
              <a:t>Lớp lớp đàn em hớn hở theo sau</a:t>
            </a:r>
          </a:p>
          <a:p>
            <a:pPr algn="just"/>
            <a:r>
              <a:rPr lang="vi-VN" sz="2400" b="0" i="0" dirty="0">
                <a:solidFill>
                  <a:srgbClr val="000000"/>
                </a:solidFill>
                <a:effectLst/>
                <a:latin typeface="Cambria" panose="02040503050406030204" pitchFamily="18" charset="0"/>
                <a:ea typeface="Cambria" panose="02040503050406030204" pitchFamily="18" charset="0"/>
              </a:rPr>
              <a:t>Mẹ già bịn rịn áo nâu</a:t>
            </a:r>
          </a:p>
          <a:p>
            <a:pPr algn="just"/>
            <a:r>
              <a:rPr lang="vi-VN" sz="2400" b="0" i="0" dirty="0">
                <a:solidFill>
                  <a:srgbClr val="000000"/>
                </a:solidFill>
                <a:effectLst/>
                <a:latin typeface="Cambria" panose="02040503050406030204" pitchFamily="18" charset="0"/>
                <a:ea typeface="Cambria" panose="02040503050406030204" pitchFamily="18" charset="0"/>
              </a:rPr>
              <a:t>Vui đàn con ở rừng sâu mới về.</a:t>
            </a:r>
          </a:p>
        </p:txBody>
      </p:sp>
      <p:sp>
        <p:nvSpPr>
          <p:cNvPr id="16" name="TextBox 15">
            <a:extLst>
              <a:ext uri="{FF2B5EF4-FFF2-40B4-BE49-F238E27FC236}">
                <a16:creationId xmlns="" xmlns:a16="http://schemas.microsoft.com/office/drawing/2014/main" id="{8DF0A5BE-0B2D-B2AD-5B36-713BBFDF8226}"/>
              </a:ext>
            </a:extLst>
          </p:cNvPr>
          <p:cNvSpPr txBox="1"/>
          <p:nvPr/>
        </p:nvSpPr>
        <p:spPr>
          <a:xfrm>
            <a:off x="5768340" y="1577340"/>
            <a:ext cx="642366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Từ lưng đèo</a:t>
            </a:r>
          </a:p>
          <a:p>
            <a:pPr algn="just"/>
            <a:r>
              <a:rPr lang="vi-VN" sz="2400" b="0" i="0" dirty="0">
                <a:solidFill>
                  <a:srgbClr val="000000"/>
                </a:solidFill>
                <a:effectLst/>
                <a:latin typeface="Cambria" panose="02040503050406030204" pitchFamily="18" charset="0"/>
                <a:ea typeface="Cambria" panose="02040503050406030204" pitchFamily="18" charset="0"/>
              </a:rPr>
              <a:t>Dốc núi mù che,</a:t>
            </a:r>
          </a:p>
          <a:p>
            <a:pPr algn="just"/>
            <a:r>
              <a:rPr lang="vi-VN" sz="2400" b="0" i="0" dirty="0">
                <a:solidFill>
                  <a:srgbClr val="000000"/>
                </a:solidFill>
                <a:effectLst/>
                <a:latin typeface="Cambria" panose="02040503050406030204" pitchFamily="18" charset="0"/>
                <a:ea typeface="Cambria" panose="02040503050406030204" pitchFamily="18" charset="0"/>
              </a:rPr>
              <a:t>Các anh về</a:t>
            </a:r>
          </a:p>
          <a:p>
            <a:pPr algn="just"/>
            <a:r>
              <a:rPr lang="vi-VN" sz="2400" b="0" i="0" dirty="0">
                <a:solidFill>
                  <a:srgbClr val="000000"/>
                </a:solidFill>
                <a:effectLst/>
                <a:latin typeface="Cambria" panose="02040503050406030204" pitchFamily="18" charset="0"/>
                <a:ea typeface="Cambria" panose="02040503050406030204" pitchFamily="18" charset="0"/>
              </a:rPr>
              <a:t>Xôn xao làng tôi bé nhỏ.</a:t>
            </a:r>
          </a:p>
          <a:p>
            <a:pPr algn="just"/>
            <a:r>
              <a:rPr lang="vi-VN" sz="2400" b="0" i="0" dirty="0">
                <a:solidFill>
                  <a:srgbClr val="000000"/>
                </a:solidFill>
                <a:effectLst/>
                <a:latin typeface="Cambria" panose="02040503050406030204" pitchFamily="18" charset="0"/>
                <a:ea typeface="Cambria" panose="02040503050406030204" pitchFamily="18" charset="0"/>
              </a:rPr>
              <a:t>Nhà lá đơn sơ,</a:t>
            </a:r>
          </a:p>
          <a:p>
            <a:pPr algn="just"/>
            <a:r>
              <a:rPr lang="vi-VN" sz="2400" b="0" i="0" dirty="0">
                <a:solidFill>
                  <a:srgbClr val="000000"/>
                </a:solidFill>
                <a:effectLst/>
                <a:latin typeface="Cambria" panose="02040503050406030204" pitchFamily="18" charset="0"/>
                <a:ea typeface="Cambria" panose="02040503050406030204" pitchFamily="18" charset="0"/>
              </a:rPr>
              <a:t>Nhưng tấm lòng rộng mở,</a:t>
            </a:r>
          </a:p>
          <a:p>
            <a:pPr algn="just"/>
            <a:r>
              <a:rPr lang="vi-VN" sz="2400" b="0" i="0" dirty="0">
                <a:solidFill>
                  <a:srgbClr val="000000"/>
                </a:solidFill>
                <a:effectLst/>
                <a:latin typeface="Cambria" panose="02040503050406030204" pitchFamily="18" charset="0"/>
                <a:ea typeface="Cambria" panose="02040503050406030204" pitchFamily="18" charset="0"/>
              </a:rPr>
              <a:t>Nồi cơm nấu dở</a:t>
            </a:r>
          </a:p>
          <a:p>
            <a:pPr algn="just"/>
            <a:r>
              <a:rPr lang="vi-VN" sz="2400" b="0" i="0" dirty="0">
                <a:solidFill>
                  <a:srgbClr val="000000"/>
                </a:solidFill>
                <a:effectLst/>
                <a:latin typeface="Cambria" panose="02040503050406030204" pitchFamily="18" charset="0"/>
                <a:ea typeface="Cambria" panose="02040503050406030204" pitchFamily="18" charset="0"/>
              </a:rPr>
              <a:t>Bát nước chè xanh</a:t>
            </a:r>
          </a:p>
          <a:p>
            <a:pPr algn="just"/>
            <a:r>
              <a:rPr lang="vi-VN" sz="2400" b="0" i="0" dirty="0">
                <a:solidFill>
                  <a:srgbClr val="000000"/>
                </a:solidFill>
                <a:effectLst/>
                <a:latin typeface="Cambria" panose="02040503050406030204" pitchFamily="18" charset="0"/>
                <a:ea typeface="Cambria" panose="02040503050406030204" pitchFamily="18" charset="0"/>
              </a:rPr>
              <a:t>Ngôi vui kể chuyện tâm tình bên nhau.</a:t>
            </a:r>
          </a:p>
          <a:p>
            <a:pPr algn="just"/>
            <a:r>
              <a:rPr lang="vi-VN" sz="2400" b="0" i="0" dirty="0">
                <a:solidFill>
                  <a:srgbClr val="000000"/>
                </a:solidFill>
                <a:effectLst/>
                <a:latin typeface="Cambria" panose="02040503050406030204" pitchFamily="18" charset="0"/>
                <a:ea typeface="Cambria" panose="02040503050406030204" pitchFamily="18" charset="0"/>
              </a:rPr>
              <a:t>(Hoàng Trung Thông)</a:t>
            </a:r>
          </a:p>
        </p:txBody>
      </p:sp>
    </p:spTree>
    <p:extLst>
      <p:ext uri="{BB962C8B-B14F-4D97-AF65-F5344CB8AC3E}">
        <p14:creationId xmlns:p14="http://schemas.microsoft.com/office/powerpoint/2010/main" val="1731312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4" name="图片 5">
            <a:extLst>
              <a:ext uri="{FF2B5EF4-FFF2-40B4-BE49-F238E27FC236}">
                <a16:creationId xmlns="" xmlns:a16="http://schemas.microsoft.com/office/drawing/2014/main" id="{9C4F3354-6EA8-48FC-9523-52AE269A6227}"/>
              </a:ext>
            </a:extLst>
          </p:cNvPr>
          <p:cNvPicPr>
            <a:picLocks noChangeAspect="1"/>
          </p:cNvPicPr>
          <p:nvPr/>
        </p:nvPicPr>
        <p:blipFill rotWithShape="1">
          <a:blip r:embed="rId5">
            <a:extLst>
              <a:ext uri="{28A0092B-C50C-407E-A947-70E740481C1C}">
                <a14:useLocalDpi xmlns:a14="http://schemas.microsoft.com/office/drawing/2010/main" val="0"/>
              </a:ext>
            </a:extLst>
          </a:blip>
          <a:srcRect t="86348"/>
          <a:stretch/>
        </p:blipFill>
        <p:spPr>
          <a:xfrm>
            <a:off x="0" y="5991093"/>
            <a:ext cx="12192000" cy="866907"/>
          </a:xfrm>
          <a:prstGeom prst="rect">
            <a:avLst/>
          </a:prstGeom>
        </p:spPr>
      </p:pic>
      <p:sp>
        <p:nvSpPr>
          <p:cNvPr id="11" name="Rectangle: Rounded Corners 8">
            <a:extLst>
              <a:ext uri="{FF2B5EF4-FFF2-40B4-BE49-F238E27FC236}">
                <a16:creationId xmlns="" xmlns:a16="http://schemas.microsoft.com/office/drawing/2014/main" id="{DCE0D35D-9D67-F501-6E29-A4F0EED92121}"/>
              </a:ext>
            </a:extLst>
          </p:cNvPr>
          <p:cNvSpPr/>
          <p:nvPr/>
        </p:nvSpPr>
        <p:spPr>
          <a:xfrm>
            <a:off x="772763" y="1095386"/>
            <a:ext cx="10497987" cy="1362064"/>
          </a:xfrm>
          <a:prstGeom prst="roundRect">
            <a:avLst>
              <a:gd name="adj" fmla="val 24421"/>
            </a:avLst>
          </a:pr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8704256"/>
                      <a:gd name="connsiteY0" fmla="*/ 198992 h 814839"/>
                      <a:gd name="connsiteX1" fmla="*/ 198992 w 8704256"/>
                      <a:gd name="connsiteY1" fmla="*/ 0 h 814839"/>
                      <a:gd name="connsiteX2" fmla="*/ 8505264 w 8704256"/>
                      <a:gd name="connsiteY2" fmla="*/ 0 h 814839"/>
                      <a:gd name="connsiteX3" fmla="*/ 8704256 w 8704256"/>
                      <a:gd name="connsiteY3" fmla="*/ 198992 h 814839"/>
                      <a:gd name="connsiteX4" fmla="*/ 8704256 w 8704256"/>
                      <a:gd name="connsiteY4" fmla="*/ 615847 h 814839"/>
                      <a:gd name="connsiteX5" fmla="*/ 8505264 w 8704256"/>
                      <a:gd name="connsiteY5" fmla="*/ 814839 h 814839"/>
                      <a:gd name="connsiteX6" fmla="*/ 198992 w 8704256"/>
                      <a:gd name="connsiteY6" fmla="*/ 814839 h 814839"/>
                      <a:gd name="connsiteX7" fmla="*/ 0 w 8704256"/>
                      <a:gd name="connsiteY7" fmla="*/ 615847 h 814839"/>
                      <a:gd name="connsiteX8" fmla="*/ 0 w 8704256"/>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4256" h="814839" fill="none" extrusionOk="0">
                        <a:moveTo>
                          <a:pt x="0" y="198992"/>
                        </a:moveTo>
                        <a:cubicBezTo>
                          <a:pt x="-5419" y="108080"/>
                          <a:pt x="82170" y="-4651"/>
                          <a:pt x="198992" y="0"/>
                        </a:cubicBezTo>
                        <a:cubicBezTo>
                          <a:pt x="2481551" y="-35273"/>
                          <a:pt x="5438239" y="-144294"/>
                          <a:pt x="8505264" y="0"/>
                        </a:cubicBezTo>
                        <a:cubicBezTo>
                          <a:pt x="8635684" y="6246"/>
                          <a:pt x="8691182" y="78069"/>
                          <a:pt x="8704256" y="198992"/>
                        </a:cubicBezTo>
                        <a:cubicBezTo>
                          <a:pt x="8674959" y="346148"/>
                          <a:pt x="8731370" y="534884"/>
                          <a:pt x="8704256" y="615847"/>
                        </a:cubicBezTo>
                        <a:cubicBezTo>
                          <a:pt x="8710989" y="720655"/>
                          <a:pt x="8620155" y="809429"/>
                          <a:pt x="8505264" y="814839"/>
                        </a:cubicBezTo>
                        <a:cubicBezTo>
                          <a:pt x="6252011" y="892364"/>
                          <a:pt x="1560533" y="771136"/>
                          <a:pt x="198992" y="814839"/>
                        </a:cubicBezTo>
                        <a:cubicBezTo>
                          <a:pt x="81260" y="812669"/>
                          <a:pt x="-13594" y="725561"/>
                          <a:pt x="0" y="615847"/>
                        </a:cubicBezTo>
                        <a:cubicBezTo>
                          <a:pt x="-22587" y="544243"/>
                          <a:pt x="-31970" y="384799"/>
                          <a:pt x="0" y="198992"/>
                        </a:cubicBezTo>
                        <a:close/>
                      </a:path>
                      <a:path w="8704256" h="814839" stroke="0" extrusionOk="0">
                        <a:moveTo>
                          <a:pt x="0" y="198992"/>
                        </a:moveTo>
                        <a:cubicBezTo>
                          <a:pt x="-4934" y="72044"/>
                          <a:pt x="83608" y="4442"/>
                          <a:pt x="198992" y="0"/>
                        </a:cubicBezTo>
                        <a:cubicBezTo>
                          <a:pt x="2738616" y="-95379"/>
                          <a:pt x="4525455" y="58096"/>
                          <a:pt x="8505264" y="0"/>
                        </a:cubicBezTo>
                        <a:cubicBezTo>
                          <a:pt x="8598582" y="-11672"/>
                          <a:pt x="8687439" y="77006"/>
                          <a:pt x="8704256" y="198992"/>
                        </a:cubicBezTo>
                        <a:cubicBezTo>
                          <a:pt x="8709679" y="302086"/>
                          <a:pt x="8734852" y="525888"/>
                          <a:pt x="8704256" y="615847"/>
                        </a:cubicBezTo>
                        <a:cubicBezTo>
                          <a:pt x="8713420" y="714854"/>
                          <a:pt x="8605530" y="805242"/>
                          <a:pt x="8505264" y="814839"/>
                        </a:cubicBezTo>
                        <a:cubicBezTo>
                          <a:pt x="6311900" y="754933"/>
                          <a:pt x="4272021" y="897353"/>
                          <a:pt x="198992" y="814839"/>
                        </a:cubicBezTo>
                        <a:cubicBezTo>
                          <a:pt x="69996" y="819560"/>
                          <a:pt x="-5433" y="731261"/>
                          <a:pt x="0" y="615847"/>
                        </a:cubicBezTo>
                        <a:cubicBezTo>
                          <a:pt x="9673" y="461689"/>
                          <a:pt x="24248" y="349252"/>
                          <a:pt x="0" y="19899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en-US" sz="3600" b="1" dirty="0">
                <a:solidFill>
                  <a:srgbClr val="ED7D31">
                    <a:lumMod val="75000"/>
                  </a:srgbClr>
                </a:solidFill>
                <a:latin typeface="Calibri" panose="020F0502020204030204" pitchFamily="34" charset="0"/>
                <a:cs typeface="Calibri" panose="020F0502020204030204" pitchFamily="34" charset="0"/>
              </a:rPr>
              <a:t>1. </a:t>
            </a:r>
            <a:r>
              <a:rPr lang="vi-VN" sz="3600" b="1" dirty="0">
                <a:solidFill>
                  <a:srgbClr val="ED7D31">
                    <a:lumMod val="75000"/>
                  </a:srgbClr>
                </a:solidFill>
                <a:latin typeface="Calibri" panose="020F0502020204030204" pitchFamily="34" charset="0"/>
                <a:cs typeface="Calibri" panose="020F0502020204030204" pitchFamily="34" charset="0"/>
              </a:rPr>
              <a:t>Tìm những từ ngữ thể hiện nỗi niềm mong nhớ các anh bộ đội của dân làng.</a:t>
            </a:r>
            <a:endParaRPr kumimoji="0" lang="vi-VN" sz="3600" b="1" i="0" u="none" strike="noStrike" kern="1200" cap="none" spc="0" normalizeH="0" baseline="0" noProof="0" dirty="0">
              <a:ln>
                <a:noFill/>
              </a:ln>
              <a:solidFill>
                <a:srgbClr val="ED7D31">
                  <a:lumMod val="75000"/>
                </a:srgbClr>
              </a:solidFill>
              <a:effectLst/>
              <a:uLnTx/>
              <a:uFillTx/>
              <a:latin typeface="Calibri" panose="020F0502020204030204" pitchFamily="34" charset="0"/>
              <a:cs typeface="Calibri" panose="020F0502020204030204" pitchFamily="34" charset="0"/>
            </a:endParaRPr>
          </a:p>
        </p:txBody>
      </p:sp>
      <p:pic>
        <p:nvPicPr>
          <p:cNvPr id="17"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6"/>
          <a:stretch>
            <a:fillRect/>
          </a:stretch>
        </p:blipFill>
        <p:spPr>
          <a:xfrm>
            <a:off x="-1252766" y="4658190"/>
            <a:ext cx="609600" cy="391247"/>
          </a:xfrm>
          <a:prstGeom prst="rect">
            <a:avLst/>
          </a:prstGeom>
        </p:spPr>
      </p:pic>
      <p:grpSp>
        <p:nvGrpSpPr>
          <p:cNvPr id="3" name="Group 2">
            <a:extLst>
              <a:ext uri="{FF2B5EF4-FFF2-40B4-BE49-F238E27FC236}">
                <a16:creationId xmlns="" xmlns:a16="http://schemas.microsoft.com/office/drawing/2014/main" id="{72E2E9E4-0D63-49CF-B9C6-D73F66E38CAF}"/>
              </a:ext>
            </a:extLst>
          </p:cNvPr>
          <p:cNvGrpSpPr/>
          <p:nvPr/>
        </p:nvGrpSpPr>
        <p:grpSpPr>
          <a:xfrm>
            <a:off x="557213" y="2740273"/>
            <a:ext cx="11155328" cy="3569766"/>
            <a:chOff x="4828852" y="2329306"/>
            <a:chExt cx="6852865" cy="3569766"/>
          </a:xfrm>
        </p:grpSpPr>
        <p:sp>
          <p:nvSpPr>
            <p:cNvPr id="14" name="Hình chữ nhật: Góc Tròn 5">
              <a:extLst>
                <a:ext uri="{FF2B5EF4-FFF2-40B4-BE49-F238E27FC236}">
                  <a16:creationId xmlns="" xmlns:a16="http://schemas.microsoft.com/office/drawing/2014/main" id="{21B82F19-53B7-CF7F-8A4B-55300703A0EC}"/>
                </a:ext>
              </a:extLst>
            </p:cNvPr>
            <p:cNvSpPr/>
            <p:nvPr/>
          </p:nvSpPr>
          <p:spPr>
            <a:xfrm>
              <a:off x="4828852" y="2329306"/>
              <a:ext cx="6852865" cy="3433308"/>
            </a:xfrm>
            <a:prstGeom prst="roundRect">
              <a:avLst/>
            </a:prstGeom>
            <a:solidFill>
              <a:srgbClr val="FFFFFF">
                <a:alpha val="89804"/>
              </a:srgbClr>
            </a:solidFill>
            <a:ln w="38100">
              <a:solidFill>
                <a:srgbClr val="00B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E2BE0F40-5994-4C3A-A32F-01BB2E8C7726}"/>
                </a:ext>
              </a:extLst>
            </p:cNvPr>
            <p:cNvSpPr txBox="1"/>
            <p:nvPr/>
          </p:nvSpPr>
          <p:spPr>
            <a:xfrm>
              <a:off x="5029583" y="2482752"/>
              <a:ext cx="6359705"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Những từ ngữ thể hiện nỗi niềm mong nhớ các anh bộ đội của dân làng: </a:t>
              </a:r>
              <a:r>
                <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đã lâu rồi, nhớ mãi, chờ mong, mái ấm nhà vui, hát, cười, rộn ràng, tưng bừng, hớn hở, bịn rịn, vui.</a:t>
              </a:r>
              <a:endParaRPr kumimoji="0" lang="en-US" sz="3600" b="0"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 xmlns:a16="http://schemas.microsoft.com/office/drawing/2014/main" id="{D231FC94-A1B7-B539-AFA8-ED1A2C98FCAF}"/>
              </a:ext>
            </a:extLst>
          </p:cNvPr>
          <p:cNvPicPr>
            <a:picLocks noChangeAspect="1"/>
          </p:cNvPicPr>
          <p:nvPr/>
        </p:nvPicPr>
        <p:blipFill>
          <a:blip r:embed="rId7"/>
          <a:stretch>
            <a:fillRect/>
          </a:stretch>
        </p:blipFill>
        <p:spPr>
          <a:xfrm>
            <a:off x="0" y="0"/>
            <a:ext cx="12034547" cy="1390008"/>
          </a:xfrm>
          <a:prstGeom prst="rect">
            <a:avLst/>
          </a:prstGeom>
        </p:spPr>
      </p:pic>
    </p:spTree>
    <p:extLst>
      <p:ext uri="{BB962C8B-B14F-4D97-AF65-F5344CB8AC3E}">
        <p14:creationId xmlns:p14="http://schemas.microsoft.com/office/powerpoint/2010/main" val="1708020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3672"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17"/>
                </p:tgtEl>
              </p:cMediaNode>
            </p:audio>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4" name="图片 5">
            <a:extLst>
              <a:ext uri="{FF2B5EF4-FFF2-40B4-BE49-F238E27FC236}">
                <a16:creationId xmlns="" xmlns:a16="http://schemas.microsoft.com/office/drawing/2014/main" id="{9C4F3354-6EA8-48FC-9523-52AE269A6227}"/>
              </a:ext>
            </a:extLst>
          </p:cNvPr>
          <p:cNvPicPr>
            <a:picLocks noChangeAspect="1"/>
          </p:cNvPicPr>
          <p:nvPr/>
        </p:nvPicPr>
        <p:blipFill rotWithShape="1">
          <a:blip r:embed="rId5">
            <a:extLst>
              <a:ext uri="{28A0092B-C50C-407E-A947-70E740481C1C}">
                <a14:useLocalDpi xmlns:a14="http://schemas.microsoft.com/office/drawing/2010/main" val="0"/>
              </a:ext>
            </a:extLst>
          </a:blip>
          <a:srcRect t="86348"/>
          <a:stretch/>
        </p:blipFill>
        <p:spPr>
          <a:xfrm>
            <a:off x="0" y="5991093"/>
            <a:ext cx="12192000" cy="866907"/>
          </a:xfrm>
          <a:prstGeom prst="rect">
            <a:avLst/>
          </a:prstGeom>
        </p:spPr>
      </p:pic>
      <p:pic>
        <p:nvPicPr>
          <p:cNvPr id="22" name="Picture 21" descr="A group of people in clothing&#10;&#10;Description automatically generated with low confidence">
            <a:extLst>
              <a:ext uri="{FF2B5EF4-FFF2-40B4-BE49-F238E27FC236}">
                <a16:creationId xmlns="" xmlns:a16="http://schemas.microsoft.com/office/drawing/2014/main" id="{5F467817-D8A5-470C-B89C-73AF3DCE55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63940" y="4447389"/>
            <a:ext cx="3300934" cy="2077258"/>
          </a:xfrm>
          <a:prstGeom prst="rect">
            <a:avLst/>
          </a:prstGeom>
        </p:spPr>
      </p:pic>
      <p:sp>
        <p:nvSpPr>
          <p:cNvPr id="11" name="Rectangle: Rounded Corners 8">
            <a:extLst>
              <a:ext uri="{FF2B5EF4-FFF2-40B4-BE49-F238E27FC236}">
                <a16:creationId xmlns="" xmlns:a16="http://schemas.microsoft.com/office/drawing/2014/main" id="{DCE0D35D-9D67-F501-6E29-A4F0EED92121}"/>
              </a:ext>
            </a:extLst>
          </p:cNvPr>
          <p:cNvSpPr/>
          <p:nvPr/>
        </p:nvSpPr>
        <p:spPr>
          <a:xfrm>
            <a:off x="497399" y="162912"/>
            <a:ext cx="10441112" cy="1174398"/>
          </a:xfrm>
          <a:prstGeom prst="roundRect">
            <a:avLst>
              <a:gd name="adj" fmla="val 24421"/>
            </a:avLst>
          </a:pr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8704256"/>
                      <a:gd name="connsiteY0" fmla="*/ 198992 h 814839"/>
                      <a:gd name="connsiteX1" fmla="*/ 198992 w 8704256"/>
                      <a:gd name="connsiteY1" fmla="*/ 0 h 814839"/>
                      <a:gd name="connsiteX2" fmla="*/ 8505264 w 8704256"/>
                      <a:gd name="connsiteY2" fmla="*/ 0 h 814839"/>
                      <a:gd name="connsiteX3" fmla="*/ 8704256 w 8704256"/>
                      <a:gd name="connsiteY3" fmla="*/ 198992 h 814839"/>
                      <a:gd name="connsiteX4" fmla="*/ 8704256 w 8704256"/>
                      <a:gd name="connsiteY4" fmla="*/ 615847 h 814839"/>
                      <a:gd name="connsiteX5" fmla="*/ 8505264 w 8704256"/>
                      <a:gd name="connsiteY5" fmla="*/ 814839 h 814839"/>
                      <a:gd name="connsiteX6" fmla="*/ 198992 w 8704256"/>
                      <a:gd name="connsiteY6" fmla="*/ 814839 h 814839"/>
                      <a:gd name="connsiteX7" fmla="*/ 0 w 8704256"/>
                      <a:gd name="connsiteY7" fmla="*/ 615847 h 814839"/>
                      <a:gd name="connsiteX8" fmla="*/ 0 w 8704256"/>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4256" h="814839" fill="none" extrusionOk="0">
                        <a:moveTo>
                          <a:pt x="0" y="198992"/>
                        </a:moveTo>
                        <a:cubicBezTo>
                          <a:pt x="-5419" y="108080"/>
                          <a:pt x="82170" y="-4651"/>
                          <a:pt x="198992" y="0"/>
                        </a:cubicBezTo>
                        <a:cubicBezTo>
                          <a:pt x="2481551" y="-35273"/>
                          <a:pt x="5438239" y="-144294"/>
                          <a:pt x="8505264" y="0"/>
                        </a:cubicBezTo>
                        <a:cubicBezTo>
                          <a:pt x="8635684" y="6246"/>
                          <a:pt x="8691182" y="78069"/>
                          <a:pt x="8704256" y="198992"/>
                        </a:cubicBezTo>
                        <a:cubicBezTo>
                          <a:pt x="8674959" y="346148"/>
                          <a:pt x="8731370" y="534884"/>
                          <a:pt x="8704256" y="615847"/>
                        </a:cubicBezTo>
                        <a:cubicBezTo>
                          <a:pt x="8710989" y="720655"/>
                          <a:pt x="8620155" y="809429"/>
                          <a:pt x="8505264" y="814839"/>
                        </a:cubicBezTo>
                        <a:cubicBezTo>
                          <a:pt x="6252011" y="892364"/>
                          <a:pt x="1560533" y="771136"/>
                          <a:pt x="198992" y="814839"/>
                        </a:cubicBezTo>
                        <a:cubicBezTo>
                          <a:pt x="81260" y="812669"/>
                          <a:pt x="-13594" y="725561"/>
                          <a:pt x="0" y="615847"/>
                        </a:cubicBezTo>
                        <a:cubicBezTo>
                          <a:pt x="-22587" y="544243"/>
                          <a:pt x="-31970" y="384799"/>
                          <a:pt x="0" y="198992"/>
                        </a:cubicBezTo>
                        <a:close/>
                      </a:path>
                      <a:path w="8704256" h="814839" stroke="0" extrusionOk="0">
                        <a:moveTo>
                          <a:pt x="0" y="198992"/>
                        </a:moveTo>
                        <a:cubicBezTo>
                          <a:pt x="-4934" y="72044"/>
                          <a:pt x="83608" y="4442"/>
                          <a:pt x="198992" y="0"/>
                        </a:cubicBezTo>
                        <a:cubicBezTo>
                          <a:pt x="2738616" y="-95379"/>
                          <a:pt x="4525455" y="58096"/>
                          <a:pt x="8505264" y="0"/>
                        </a:cubicBezTo>
                        <a:cubicBezTo>
                          <a:pt x="8598582" y="-11672"/>
                          <a:pt x="8687439" y="77006"/>
                          <a:pt x="8704256" y="198992"/>
                        </a:cubicBezTo>
                        <a:cubicBezTo>
                          <a:pt x="8709679" y="302086"/>
                          <a:pt x="8734852" y="525888"/>
                          <a:pt x="8704256" y="615847"/>
                        </a:cubicBezTo>
                        <a:cubicBezTo>
                          <a:pt x="8713420" y="714854"/>
                          <a:pt x="8605530" y="805242"/>
                          <a:pt x="8505264" y="814839"/>
                        </a:cubicBezTo>
                        <a:cubicBezTo>
                          <a:pt x="6311900" y="754933"/>
                          <a:pt x="4272021" y="897353"/>
                          <a:pt x="198992" y="814839"/>
                        </a:cubicBezTo>
                        <a:cubicBezTo>
                          <a:pt x="69996" y="819560"/>
                          <a:pt x="-5433" y="731261"/>
                          <a:pt x="0" y="615847"/>
                        </a:cubicBezTo>
                        <a:cubicBezTo>
                          <a:pt x="9673" y="461689"/>
                          <a:pt x="24248" y="349252"/>
                          <a:pt x="0" y="19899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en-US" sz="3200" b="1" dirty="0">
                <a:solidFill>
                  <a:srgbClr val="00B050"/>
                </a:solidFill>
                <a:latin typeface="Calibri" panose="020F0502020204030204" pitchFamily="34" charset="0"/>
                <a:cs typeface="Calibri" panose="020F0502020204030204" pitchFamily="34" charset="0"/>
              </a:rPr>
              <a:t>2. </a:t>
            </a:r>
            <a:r>
              <a:rPr lang="vi-VN" sz="3200" b="1" dirty="0">
                <a:solidFill>
                  <a:srgbClr val="00B050"/>
                </a:solidFill>
                <a:latin typeface="Calibri" panose="020F0502020204030204" pitchFamily="34" charset="0"/>
                <a:cs typeface="Calibri" panose="020F0502020204030204" pitchFamily="34" charset="0"/>
              </a:rPr>
              <a:t>Không khí xóm làng thay đổi như thế nào khi các anh bộ đội trở về?</a:t>
            </a:r>
            <a:endParaRPr kumimoji="0" lang="vi-VN" sz="3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17"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7"/>
          <a:stretch>
            <a:fillRect/>
          </a:stretch>
        </p:blipFill>
        <p:spPr>
          <a:xfrm>
            <a:off x="-1252766" y="4658190"/>
            <a:ext cx="609600" cy="391247"/>
          </a:xfrm>
          <a:prstGeom prst="rect">
            <a:avLst/>
          </a:prstGeom>
        </p:spPr>
      </p:pic>
      <p:grpSp>
        <p:nvGrpSpPr>
          <p:cNvPr id="3" name="Group 2">
            <a:extLst>
              <a:ext uri="{FF2B5EF4-FFF2-40B4-BE49-F238E27FC236}">
                <a16:creationId xmlns="" xmlns:a16="http://schemas.microsoft.com/office/drawing/2014/main" id="{72E2E9E4-0D63-49CF-B9C6-D73F66E38CAF}"/>
              </a:ext>
            </a:extLst>
          </p:cNvPr>
          <p:cNvGrpSpPr/>
          <p:nvPr/>
        </p:nvGrpSpPr>
        <p:grpSpPr>
          <a:xfrm>
            <a:off x="477464" y="1554149"/>
            <a:ext cx="8940856" cy="4401205"/>
            <a:chOff x="4828852" y="2329066"/>
            <a:chExt cx="6852865" cy="3184388"/>
          </a:xfrm>
        </p:grpSpPr>
        <p:sp>
          <p:nvSpPr>
            <p:cNvPr id="14" name="Hình chữ nhật: Góc Tròn 5">
              <a:extLst>
                <a:ext uri="{FF2B5EF4-FFF2-40B4-BE49-F238E27FC236}">
                  <a16:creationId xmlns="" xmlns:a16="http://schemas.microsoft.com/office/drawing/2014/main" id="{21B82F19-53B7-CF7F-8A4B-55300703A0EC}"/>
                </a:ext>
              </a:extLst>
            </p:cNvPr>
            <p:cNvSpPr/>
            <p:nvPr/>
          </p:nvSpPr>
          <p:spPr>
            <a:xfrm>
              <a:off x="4828852" y="2329306"/>
              <a:ext cx="6852865" cy="3155990"/>
            </a:xfrm>
            <a:prstGeom prst="roundRect">
              <a:avLst/>
            </a:prstGeom>
            <a:solidFill>
              <a:srgbClr val="FFFFFF">
                <a:alpha val="89804"/>
              </a:srgbClr>
            </a:solidFill>
            <a:ln w="38100">
              <a:solidFill>
                <a:srgbClr val="FF9933"/>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E2BE0F40-5994-4C3A-A32F-01BB2E8C7726}"/>
                </a:ext>
              </a:extLst>
            </p:cNvPr>
            <p:cNvSpPr txBox="1"/>
            <p:nvPr/>
          </p:nvSpPr>
          <p:spPr>
            <a:xfrm>
              <a:off x="5200015" y="2329066"/>
              <a:ext cx="6359705" cy="31843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Khi các anh bộ đội trở về, xóm làng mang không khí tưng bừng, rộn ràng, người dân ai cũng hớn hở. Hình ảnh giúp em cảm nhận được điều đó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Các anh về mái ấm nhà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Tiếng hát câu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Rộn ràng xóm nhỏ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Các anh về tưng bừng trước ngõ,</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Lớp lớp đàn em hớn hở theo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Mẹ già bịn rịn áo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1"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Vui đàn con ở rừng sâu mới về.</a:t>
              </a:r>
            </a:p>
          </p:txBody>
        </p:sp>
      </p:grpSp>
    </p:spTree>
    <p:extLst>
      <p:ext uri="{BB962C8B-B14F-4D97-AF65-F5344CB8AC3E}">
        <p14:creationId xmlns:p14="http://schemas.microsoft.com/office/powerpoint/2010/main" val="364631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3672"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StopAudio" delay="0">
                      <p:tgtEl>
                        <p:sldTgt/>
                      </p:tgtEl>
                    </p:cond>
                  </p:endCondLst>
                </p:cTn>
                <p:tgtEl>
                  <p:spTgt spid="17"/>
                </p:tgtEl>
              </p:cMediaNode>
            </p:audio>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4" name="图片 5">
            <a:extLst>
              <a:ext uri="{FF2B5EF4-FFF2-40B4-BE49-F238E27FC236}">
                <a16:creationId xmlns="" xmlns:a16="http://schemas.microsoft.com/office/drawing/2014/main" id="{9C4F3354-6EA8-48FC-9523-52AE269A6227}"/>
              </a:ext>
            </a:extLst>
          </p:cNvPr>
          <p:cNvPicPr>
            <a:picLocks noChangeAspect="1"/>
          </p:cNvPicPr>
          <p:nvPr/>
        </p:nvPicPr>
        <p:blipFill rotWithShape="1">
          <a:blip r:embed="rId5">
            <a:extLst>
              <a:ext uri="{28A0092B-C50C-407E-A947-70E740481C1C}">
                <a14:useLocalDpi xmlns:a14="http://schemas.microsoft.com/office/drawing/2010/main" val="0"/>
              </a:ext>
            </a:extLst>
          </a:blip>
          <a:srcRect t="86348"/>
          <a:stretch/>
        </p:blipFill>
        <p:spPr>
          <a:xfrm>
            <a:off x="0" y="5991093"/>
            <a:ext cx="12192000" cy="866907"/>
          </a:xfrm>
          <a:prstGeom prst="rect">
            <a:avLst/>
          </a:prstGeom>
        </p:spPr>
      </p:pic>
      <p:sp>
        <p:nvSpPr>
          <p:cNvPr id="11" name="Rectangle: Rounded Corners 8">
            <a:extLst>
              <a:ext uri="{FF2B5EF4-FFF2-40B4-BE49-F238E27FC236}">
                <a16:creationId xmlns="" xmlns:a16="http://schemas.microsoft.com/office/drawing/2014/main" id="{DCE0D35D-9D67-F501-6E29-A4F0EED92121}"/>
              </a:ext>
            </a:extLst>
          </p:cNvPr>
          <p:cNvSpPr/>
          <p:nvPr/>
        </p:nvSpPr>
        <p:spPr>
          <a:xfrm>
            <a:off x="760289" y="742950"/>
            <a:ext cx="10510462" cy="1219344"/>
          </a:xfrm>
          <a:prstGeom prst="roundRect">
            <a:avLst>
              <a:gd name="adj" fmla="val 24421"/>
            </a:avLst>
          </a:pr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8704256"/>
                      <a:gd name="connsiteY0" fmla="*/ 198992 h 814839"/>
                      <a:gd name="connsiteX1" fmla="*/ 198992 w 8704256"/>
                      <a:gd name="connsiteY1" fmla="*/ 0 h 814839"/>
                      <a:gd name="connsiteX2" fmla="*/ 8505264 w 8704256"/>
                      <a:gd name="connsiteY2" fmla="*/ 0 h 814839"/>
                      <a:gd name="connsiteX3" fmla="*/ 8704256 w 8704256"/>
                      <a:gd name="connsiteY3" fmla="*/ 198992 h 814839"/>
                      <a:gd name="connsiteX4" fmla="*/ 8704256 w 8704256"/>
                      <a:gd name="connsiteY4" fmla="*/ 615847 h 814839"/>
                      <a:gd name="connsiteX5" fmla="*/ 8505264 w 8704256"/>
                      <a:gd name="connsiteY5" fmla="*/ 814839 h 814839"/>
                      <a:gd name="connsiteX6" fmla="*/ 198992 w 8704256"/>
                      <a:gd name="connsiteY6" fmla="*/ 814839 h 814839"/>
                      <a:gd name="connsiteX7" fmla="*/ 0 w 8704256"/>
                      <a:gd name="connsiteY7" fmla="*/ 615847 h 814839"/>
                      <a:gd name="connsiteX8" fmla="*/ 0 w 8704256"/>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4256" h="814839" fill="none" extrusionOk="0">
                        <a:moveTo>
                          <a:pt x="0" y="198992"/>
                        </a:moveTo>
                        <a:cubicBezTo>
                          <a:pt x="-5419" y="108080"/>
                          <a:pt x="82170" y="-4651"/>
                          <a:pt x="198992" y="0"/>
                        </a:cubicBezTo>
                        <a:cubicBezTo>
                          <a:pt x="2481551" y="-35273"/>
                          <a:pt x="5438239" y="-144294"/>
                          <a:pt x="8505264" y="0"/>
                        </a:cubicBezTo>
                        <a:cubicBezTo>
                          <a:pt x="8635684" y="6246"/>
                          <a:pt x="8691182" y="78069"/>
                          <a:pt x="8704256" y="198992"/>
                        </a:cubicBezTo>
                        <a:cubicBezTo>
                          <a:pt x="8674959" y="346148"/>
                          <a:pt x="8731370" y="534884"/>
                          <a:pt x="8704256" y="615847"/>
                        </a:cubicBezTo>
                        <a:cubicBezTo>
                          <a:pt x="8710989" y="720655"/>
                          <a:pt x="8620155" y="809429"/>
                          <a:pt x="8505264" y="814839"/>
                        </a:cubicBezTo>
                        <a:cubicBezTo>
                          <a:pt x="6252011" y="892364"/>
                          <a:pt x="1560533" y="771136"/>
                          <a:pt x="198992" y="814839"/>
                        </a:cubicBezTo>
                        <a:cubicBezTo>
                          <a:pt x="81260" y="812669"/>
                          <a:pt x="-13594" y="725561"/>
                          <a:pt x="0" y="615847"/>
                        </a:cubicBezTo>
                        <a:cubicBezTo>
                          <a:pt x="-22587" y="544243"/>
                          <a:pt x="-31970" y="384799"/>
                          <a:pt x="0" y="198992"/>
                        </a:cubicBezTo>
                        <a:close/>
                      </a:path>
                      <a:path w="8704256" h="814839" stroke="0" extrusionOk="0">
                        <a:moveTo>
                          <a:pt x="0" y="198992"/>
                        </a:moveTo>
                        <a:cubicBezTo>
                          <a:pt x="-4934" y="72044"/>
                          <a:pt x="83608" y="4442"/>
                          <a:pt x="198992" y="0"/>
                        </a:cubicBezTo>
                        <a:cubicBezTo>
                          <a:pt x="2738616" y="-95379"/>
                          <a:pt x="4525455" y="58096"/>
                          <a:pt x="8505264" y="0"/>
                        </a:cubicBezTo>
                        <a:cubicBezTo>
                          <a:pt x="8598582" y="-11672"/>
                          <a:pt x="8687439" y="77006"/>
                          <a:pt x="8704256" y="198992"/>
                        </a:cubicBezTo>
                        <a:cubicBezTo>
                          <a:pt x="8709679" y="302086"/>
                          <a:pt x="8734852" y="525888"/>
                          <a:pt x="8704256" y="615847"/>
                        </a:cubicBezTo>
                        <a:cubicBezTo>
                          <a:pt x="8713420" y="714854"/>
                          <a:pt x="8605530" y="805242"/>
                          <a:pt x="8505264" y="814839"/>
                        </a:cubicBezTo>
                        <a:cubicBezTo>
                          <a:pt x="6311900" y="754933"/>
                          <a:pt x="4272021" y="897353"/>
                          <a:pt x="198992" y="814839"/>
                        </a:cubicBezTo>
                        <a:cubicBezTo>
                          <a:pt x="69996" y="819560"/>
                          <a:pt x="-5433" y="731261"/>
                          <a:pt x="0" y="615847"/>
                        </a:cubicBezTo>
                        <a:cubicBezTo>
                          <a:pt x="9673" y="461689"/>
                          <a:pt x="24248" y="349252"/>
                          <a:pt x="0" y="19899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a:r>
              <a:rPr lang="en-US" sz="3600" b="1" dirty="0">
                <a:solidFill>
                  <a:srgbClr val="ED7D31">
                    <a:lumMod val="75000"/>
                  </a:srgbClr>
                </a:solidFill>
                <a:latin typeface="Calibri" panose="020F0502020204030204" pitchFamily="34" charset="0"/>
                <a:cs typeface="Calibri" panose="020F0502020204030204" pitchFamily="34" charset="0"/>
              </a:rPr>
              <a:t>3. </a:t>
            </a:r>
            <a:r>
              <a:rPr lang="vi-VN" sz="3600" b="1" dirty="0">
                <a:solidFill>
                  <a:srgbClr val="ED7D31">
                    <a:lumMod val="75000"/>
                  </a:srgbClr>
                </a:solidFill>
                <a:latin typeface="Calibri" panose="020F0502020204030204" pitchFamily="34" charset="0"/>
                <a:cs typeface="Calibri" panose="020F0502020204030204" pitchFamily="34" charset="0"/>
              </a:rPr>
              <a:t>Năm dòng thơ cuối gợi cho em những cảm xúc, suy nghĩ gì?</a:t>
            </a:r>
            <a:endParaRPr kumimoji="0" lang="vi-VN" sz="3600" b="1" i="0" u="none" strike="noStrike" kern="1200" cap="none" spc="0" normalizeH="0" baseline="0" noProof="0" dirty="0">
              <a:ln>
                <a:noFill/>
              </a:ln>
              <a:solidFill>
                <a:srgbClr val="ED7D31">
                  <a:lumMod val="75000"/>
                </a:srgbClr>
              </a:solidFill>
              <a:effectLst/>
              <a:uLnTx/>
              <a:uFillTx/>
              <a:latin typeface="Calibri" panose="020F0502020204030204" pitchFamily="34" charset="0"/>
              <a:cs typeface="Calibri" panose="020F0502020204030204" pitchFamily="34" charset="0"/>
            </a:endParaRPr>
          </a:p>
        </p:txBody>
      </p:sp>
      <p:pic>
        <p:nvPicPr>
          <p:cNvPr id="17"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6"/>
          <a:stretch>
            <a:fillRect/>
          </a:stretch>
        </p:blipFill>
        <p:spPr>
          <a:xfrm>
            <a:off x="-1252766" y="4658190"/>
            <a:ext cx="609600" cy="391247"/>
          </a:xfrm>
          <a:prstGeom prst="rect">
            <a:avLst/>
          </a:prstGeom>
        </p:spPr>
      </p:pic>
      <p:grpSp>
        <p:nvGrpSpPr>
          <p:cNvPr id="3" name="Group 2">
            <a:extLst>
              <a:ext uri="{FF2B5EF4-FFF2-40B4-BE49-F238E27FC236}">
                <a16:creationId xmlns="" xmlns:a16="http://schemas.microsoft.com/office/drawing/2014/main" id="{72E2E9E4-0D63-49CF-B9C6-D73F66E38CAF}"/>
              </a:ext>
            </a:extLst>
          </p:cNvPr>
          <p:cNvGrpSpPr/>
          <p:nvPr/>
        </p:nvGrpSpPr>
        <p:grpSpPr>
          <a:xfrm>
            <a:off x="760289" y="2236340"/>
            <a:ext cx="10726861" cy="3754754"/>
            <a:chOff x="4495562" y="2055187"/>
            <a:chExt cx="7206703" cy="4188207"/>
          </a:xfrm>
        </p:grpSpPr>
        <p:sp>
          <p:nvSpPr>
            <p:cNvPr id="14" name="Hình chữ nhật: Góc Tròn 5">
              <a:extLst>
                <a:ext uri="{FF2B5EF4-FFF2-40B4-BE49-F238E27FC236}">
                  <a16:creationId xmlns="" xmlns:a16="http://schemas.microsoft.com/office/drawing/2014/main" id="{21B82F19-53B7-CF7F-8A4B-55300703A0EC}"/>
                </a:ext>
              </a:extLst>
            </p:cNvPr>
            <p:cNvSpPr/>
            <p:nvPr/>
          </p:nvSpPr>
          <p:spPr>
            <a:xfrm>
              <a:off x="4495562" y="2055187"/>
              <a:ext cx="7206703" cy="4188207"/>
            </a:xfrm>
            <a:prstGeom prst="roundRect">
              <a:avLst/>
            </a:prstGeom>
            <a:solidFill>
              <a:srgbClr val="FFFFFF">
                <a:alpha val="89804"/>
              </a:srgbClr>
            </a:solidFill>
            <a:ln w="38100">
              <a:solidFill>
                <a:srgbClr val="00B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E2BE0F40-5994-4C3A-A32F-01BB2E8C7726}"/>
                </a:ext>
              </a:extLst>
            </p:cNvPr>
            <p:cNvSpPr txBox="1"/>
            <p:nvPr/>
          </p:nvSpPr>
          <p:spPr>
            <a:xfrm>
              <a:off x="4659339" y="2311776"/>
              <a:ext cx="6893961" cy="3647152"/>
            </a:xfrm>
            <a:prstGeom prst="rect">
              <a:avLst/>
            </a:prstGeom>
            <a:noFill/>
          </p:spPr>
          <p:txBody>
            <a:bodyPr wrap="square" rtlCol="0">
              <a:spAutoFit/>
            </a:bodyPr>
            <a:lstStyle/>
            <a:p>
              <a:pPr lvl="0" algn="just">
                <a:defRPr/>
              </a:pPr>
              <a:r>
                <a:rPr kumimoji="0" lang="vi-VN"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Năm dòng thơ cuối gợi cho em những cảm xúc, suy nghĩ: con người ở làng hiền hoà, tình cảm. Họ </a:t>
              </a:r>
              <a:r>
                <a:rPr kumimoji="0" lang="vi-VN" sz="33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dù </a:t>
              </a:r>
              <a:r>
                <a:rPr kumimoji="0" lang="vi-VN" sz="33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đời </a:t>
              </a:r>
              <a:r>
                <a:rPr kumimoji="0" lang="vi-VN"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sống vật </a:t>
              </a:r>
              <a:r>
                <a:rPr kumimoji="0" lang="vi-VN" sz="33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chất </a:t>
              </a:r>
              <a:r>
                <a:rPr lang="vi-VN" sz="3300" b="1">
                  <a:solidFill>
                    <a:prstClr val="black"/>
                  </a:solidFill>
                  <a:latin typeface="Calibri" panose="020F0502020204030204" pitchFamily="34" charset="0"/>
                  <a:cs typeface="Calibri" panose="020F0502020204030204" pitchFamily="34" charset="0"/>
                </a:rPr>
                <a:t>không có đủ nhưng </a:t>
              </a:r>
              <a:r>
                <a:rPr kumimoji="0" lang="vi-VN"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tấm lòng luôn thơm thảo, bao dung, nhân ái. Ở quê luôn có người nhớ mong, thiết tha người nơi xa trở về.</a:t>
              </a:r>
              <a:endParaRPr kumimoji="0" lang="en-US" sz="33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264369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3672"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17"/>
                </p:tgtEl>
              </p:cMediaNode>
            </p:audio>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4" name="图片 5">
            <a:extLst>
              <a:ext uri="{FF2B5EF4-FFF2-40B4-BE49-F238E27FC236}">
                <a16:creationId xmlns="" xmlns:a16="http://schemas.microsoft.com/office/drawing/2014/main" id="{9C4F3354-6EA8-48FC-9523-52AE269A6227}"/>
              </a:ext>
            </a:extLst>
          </p:cNvPr>
          <p:cNvPicPr>
            <a:picLocks noChangeAspect="1"/>
          </p:cNvPicPr>
          <p:nvPr/>
        </p:nvPicPr>
        <p:blipFill rotWithShape="1">
          <a:blip r:embed="rId5">
            <a:extLst>
              <a:ext uri="{28A0092B-C50C-407E-A947-70E740481C1C}">
                <a14:useLocalDpi xmlns:a14="http://schemas.microsoft.com/office/drawing/2010/main" val="0"/>
              </a:ext>
            </a:extLst>
          </a:blip>
          <a:srcRect t="86348"/>
          <a:stretch/>
        </p:blipFill>
        <p:spPr>
          <a:xfrm>
            <a:off x="0" y="5991093"/>
            <a:ext cx="12192000" cy="866907"/>
          </a:xfrm>
          <a:prstGeom prst="rect">
            <a:avLst/>
          </a:prstGeom>
        </p:spPr>
      </p:pic>
      <p:sp>
        <p:nvSpPr>
          <p:cNvPr id="11" name="Rectangle: Rounded Corners 8">
            <a:extLst>
              <a:ext uri="{FF2B5EF4-FFF2-40B4-BE49-F238E27FC236}">
                <a16:creationId xmlns="" xmlns:a16="http://schemas.microsoft.com/office/drawing/2014/main" id="{DCE0D35D-9D67-F501-6E29-A4F0EED92121}"/>
              </a:ext>
            </a:extLst>
          </p:cNvPr>
          <p:cNvSpPr/>
          <p:nvPr/>
        </p:nvSpPr>
        <p:spPr>
          <a:xfrm>
            <a:off x="657484" y="800100"/>
            <a:ext cx="10752291" cy="1198232"/>
          </a:xfrm>
          <a:prstGeom prst="roundRect">
            <a:avLst>
              <a:gd name="adj" fmla="val 24421"/>
            </a:avLst>
          </a:pr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8704256"/>
                      <a:gd name="connsiteY0" fmla="*/ 198992 h 814839"/>
                      <a:gd name="connsiteX1" fmla="*/ 198992 w 8704256"/>
                      <a:gd name="connsiteY1" fmla="*/ 0 h 814839"/>
                      <a:gd name="connsiteX2" fmla="*/ 8505264 w 8704256"/>
                      <a:gd name="connsiteY2" fmla="*/ 0 h 814839"/>
                      <a:gd name="connsiteX3" fmla="*/ 8704256 w 8704256"/>
                      <a:gd name="connsiteY3" fmla="*/ 198992 h 814839"/>
                      <a:gd name="connsiteX4" fmla="*/ 8704256 w 8704256"/>
                      <a:gd name="connsiteY4" fmla="*/ 615847 h 814839"/>
                      <a:gd name="connsiteX5" fmla="*/ 8505264 w 8704256"/>
                      <a:gd name="connsiteY5" fmla="*/ 814839 h 814839"/>
                      <a:gd name="connsiteX6" fmla="*/ 198992 w 8704256"/>
                      <a:gd name="connsiteY6" fmla="*/ 814839 h 814839"/>
                      <a:gd name="connsiteX7" fmla="*/ 0 w 8704256"/>
                      <a:gd name="connsiteY7" fmla="*/ 615847 h 814839"/>
                      <a:gd name="connsiteX8" fmla="*/ 0 w 8704256"/>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4256" h="814839" fill="none" extrusionOk="0">
                        <a:moveTo>
                          <a:pt x="0" y="198992"/>
                        </a:moveTo>
                        <a:cubicBezTo>
                          <a:pt x="-5419" y="108080"/>
                          <a:pt x="82170" y="-4651"/>
                          <a:pt x="198992" y="0"/>
                        </a:cubicBezTo>
                        <a:cubicBezTo>
                          <a:pt x="2481551" y="-35273"/>
                          <a:pt x="5438239" y="-144294"/>
                          <a:pt x="8505264" y="0"/>
                        </a:cubicBezTo>
                        <a:cubicBezTo>
                          <a:pt x="8635684" y="6246"/>
                          <a:pt x="8691182" y="78069"/>
                          <a:pt x="8704256" y="198992"/>
                        </a:cubicBezTo>
                        <a:cubicBezTo>
                          <a:pt x="8674959" y="346148"/>
                          <a:pt x="8731370" y="534884"/>
                          <a:pt x="8704256" y="615847"/>
                        </a:cubicBezTo>
                        <a:cubicBezTo>
                          <a:pt x="8710989" y="720655"/>
                          <a:pt x="8620155" y="809429"/>
                          <a:pt x="8505264" y="814839"/>
                        </a:cubicBezTo>
                        <a:cubicBezTo>
                          <a:pt x="6252011" y="892364"/>
                          <a:pt x="1560533" y="771136"/>
                          <a:pt x="198992" y="814839"/>
                        </a:cubicBezTo>
                        <a:cubicBezTo>
                          <a:pt x="81260" y="812669"/>
                          <a:pt x="-13594" y="725561"/>
                          <a:pt x="0" y="615847"/>
                        </a:cubicBezTo>
                        <a:cubicBezTo>
                          <a:pt x="-22587" y="544243"/>
                          <a:pt x="-31970" y="384799"/>
                          <a:pt x="0" y="198992"/>
                        </a:cubicBezTo>
                        <a:close/>
                      </a:path>
                      <a:path w="8704256" h="814839" stroke="0" extrusionOk="0">
                        <a:moveTo>
                          <a:pt x="0" y="198992"/>
                        </a:moveTo>
                        <a:cubicBezTo>
                          <a:pt x="-4934" y="72044"/>
                          <a:pt x="83608" y="4442"/>
                          <a:pt x="198992" y="0"/>
                        </a:cubicBezTo>
                        <a:cubicBezTo>
                          <a:pt x="2738616" y="-95379"/>
                          <a:pt x="4525455" y="58096"/>
                          <a:pt x="8505264" y="0"/>
                        </a:cubicBezTo>
                        <a:cubicBezTo>
                          <a:pt x="8598582" y="-11672"/>
                          <a:pt x="8687439" y="77006"/>
                          <a:pt x="8704256" y="198992"/>
                        </a:cubicBezTo>
                        <a:cubicBezTo>
                          <a:pt x="8709679" y="302086"/>
                          <a:pt x="8734852" y="525888"/>
                          <a:pt x="8704256" y="615847"/>
                        </a:cubicBezTo>
                        <a:cubicBezTo>
                          <a:pt x="8713420" y="714854"/>
                          <a:pt x="8605530" y="805242"/>
                          <a:pt x="8505264" y="814839"/>
                        </a:cubicBezTo>
                        <a:cubicBezTo>
                          <a:pt x="6311900" y="754933"/>
                          <a:pt x="4272021" y="897353"/>
                          <a:pt x="198992" y="814839"/>
                        </a:cubicBezTo>
                        <a:cubicBezTo>
                          <a:pt x="69996" y="819560"/>
                          <a:pt x="-5433" y="731261"/>
                          <a:pt x="0" y="615847"/>
                        </a:cubicBezTo>
                        <a:cubicBezTo>
                          <a:pt x="9673" y="461689"/>
                          <a:pt x="24248" y="349252"/>
                          <a:pt x="0" y="19899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r>
              <a:rPr lang="en-US" sz="3600" b="1" dirty="0">
                <a:solidFill>
                  <a:srgbClr val="00B050"/>
                </a:solidFill>
                <a:latin typeface="Calibri" panose="020F0502020204030204" pitchFamily="34" charset="0"/>
                <a:cs typeface="Calibri" panose="020F0502020204030204" pitchFamily="34" charset="0"/>
              </a:rPr>
              <a:t>4. </a:t>
            </a:r>
            <a:r>
              <a:rPr lang="vi-VN" sz="3600" b="1" dirty="0">
                <a:solidFill>
                  <a:srgbClr val="00B050"/>
                </a:solidFill>
                <a:latin typeface="Calibri" panose="020F0502020204030204" pitchFamily="34" charset="0"/>
                <a:cs typeface="Calibri" panose="020F0502020204030204" pitchFamily="34" charset="0"/>
              </a:rPr>
              <a:t>Theo em, người dân đã dành tình cảm gì cho các anh bộ đội? Vì sao?</a:t>
            </a:r>
            <a:endParaRPr kumimoji="0" lang="vi-VN" sz="36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pic>
        <p:nvPicPr>
          <p:cNvPr id="17"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6"/>
          <a:stretch>
            <a:fillRect/>
          </a:stretch>
        </p:blipFill>
        <p:spPr>
          <a:xfrm>
            <a:off x="-1252766" y="4658190"/>
            <a:ext cx="609600" cy="391247"/>
          </a:xfrm>
          <a:prstGeom prst="rect">
            <a:avLst/>
          </a:prstGeom>
        </p:spPr>
      </p:pic>
      <p:grpSp>
        <p:nvGrpSpPr>
          <p:cNvPr id="3" name="Group 2">
            <a:extLst>
              <a:ext uri="{FF2B5EF4-FFF2-40B4-BE49-F238E27FC236}">
                <a16:creationId xmlns="" xmlns:a16="http://schemas.microsoft.com/office/drawing/2014/main" id="{72E2E9E4-0D63-49CF-B9C6-D73F66E38CAF}"/>
              </a:ext>
            </a:extLst>
          </p:cNvPr>
          <p:cNvGrpSpPr/>
          <p:nvPr/>
        </p:nvGrpSpPr>
        <p:grpSpPr>
          <a:xfrm>
            <a:off x="657484" y="2407178"/>
            <a:ext cx="10752291" cy="3583915"/>
            <a:chOff x="5390152" y="1935956"/>
            <a:chExt cx="8957991" cy="3910415"/>
          </a:xfrm>
        </p:grpSpPr>
        <p:sp>
          <p:nvSpPr>
            <p:cNvPr id="14" name="Hình chữ nhật: Góc Tròn 5">
              <a:extLst>
                <a:ext uri="{FF2B5EF4-FFF2-40B4-BE49-F238E27FC236}">
                  <a16:creationId xmlns="" xmlns:a16="http://schemas.microsoft.com/office/drawing/2014/main" id="{21B82F19-53B7-CF7F-8A4B-55300703A0EC}"/>
                </a:ext>
              </a:extLst>
            </p:cNvPr>
            <p:cNvSpPr/>
            <p:nvPr/>
          </p:nvSpPr>
          <p:spPr>
            <a:xfrm>
              <a:off x="5390152" y="1935956"/>
              <a:ext cx="8957991" cy="3910415"/>
            </a:xfrm>
            <a:prstGeom prst="roundRect">
              <a:avLst/>
            </a:prstGeom>
            <a:solidFill>
              <a:srgbClr val="FFFFFF">
                <a:alpha val="89804"/>
              </a:srgbClr>
            </a:solidFill>
            <a:ln w="38100">
              <a:solidFill>
                <a:srgbClr val="FF99FF"/>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E2BE0F40-5994-4C3A-A32F-01BB2E8C7726}"/>
                </a:ext>
              </a:extLst>
            </p:cNvPr>
            <p:cNvSpPr txBox="1"/>
            <p:nvPr/>
          </p:nvSpPr>
          <p:spPr>
            <a:xfrm>
              <a:off x="5608663" y="2353290"/>
              <a:ext cx="8624894"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a:solidFill>
                    <a:prstClr val="black"/>
                  </a:solidFill>
                  <a:latin typeface="Calibri" panose="020F0502020204030204" pitchFamily="34" charset="0"/>
                  <a:cs typeface="Calibri" panose="020F0502020204030204" pitchFamily="34" charset="0"/>
                </a:rPr>
                <a:t>N</a:t>
              </a:r>
              <a:r>
                <a:rPr kumimoji="0" lang="vi-VN"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gười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dân đã dành cho các anh bộ đội tình cảm yêu mến, ngưỡng mộ và thán phục. Vì các anh trở về chứng tỏ kháng chiến thành công, chứng tỏ hoà bình đang được duy trì nên anh được trở về làng lại, chứng tỏ qua những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gian </a:t>
              </a:r>
              <a:r>
                <a:rPr kumimoji="0" lang="vi-VN"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khó</a:t>
              </a:r>
              <a:r>
                <a:rPr kumimoji="0" lang="en-US"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 hiểm</a:t>
              </a:r>
              <a:r>
                <a:rPr kumimoji="0" lang="en-US" sz="3200" b="1" i="0" u="none" strike="noStrike" kern="1200" cap="none" spc="0" normalizeH="0" noProof="0" smtClean="0">
                  <a:ln>
                    <a:noFill/>
                  </a:ln>
                  <a:solidFill>
                    <a:prstClr val="black"/>
                  </a:solidFill>
                  <a:effectLst/>
                  <a:uLnTx/>
                  <a:uFillTx/>
                  <a:latin typeface="Calibri" panose="020F0502020204030204" pitchFamily="34" charset="0"/>
                  <a:ea typeface="+mn-ea"/>
                  <a:cs typeface="Calibri" panose="020F0502020204030204" pitchFamily="34" charset="0"/>
                </a:rPr>
                <a:t> nguy, </a:t>
              </a:r>
              <a:r>
                <a:rPr kumimoji="0" lang="vi-VN"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các anh đều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vượt </a:t>
              </a:r>
              <a:r>
                <a:rPr kumimoji="0" lang="vi-VN"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qua</a:t>
              </a:r>
              <a:r>
                <a:rPr kumimoji="0" lang="en-US"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vi-VN"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toàn </a:t>
              </a:r>
              <a:r>
                <a:rPr lang="en-US" sz="3200" b="1" smtClean="0">
                  <a:solidFill>
                    <a:prstClr val="black"/>
                  </a:solidFill>
                  <a:latin typeface="Calibri" panose="020F0502020204030204" pitchFamily="34" charset="0"/>
                  <a:cs typeface="Calibri" panose="020F0502020204030204" pitchFamily="34" charset="0"/>
                </a:rPr>
                <a:t>trở</a:t>
              </a:r>
              <a:r>
                <a:rPr kumimoji="0" lang="vi-VN"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về </a:t>
              </a:r>
              <a:r>
                <a:rPr kumimoji="0" lang="vi-VN"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quê </a:t>
              </a:r>
              <a:r>
                <a:rPr kumimoji="0" lang="en-US"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vi-VN" sz="32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266991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3672"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17"/>
                </p:tgtEl>
              </p:cMediaNode>
            </p:audio>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4" name="图片 5">
            <a:extLst>
              <a:ext uri="{FF2B5EF4-FFF2-40B4-BE49-F238E27FC236}">
                <a16:creationId xmlns="" xmlns:a16="http://schemas.microsoft.com/office/drawing/2014/main" id="{9C4F3354-6EA8-48FC-9523-52AE269A6227}"/>
              </a:ext>
            </a:extLst>
          </p:cNvPr>
          <p:cNvPicPr>
            <a:picLocks noChangeAspect="1"/>
          </p:cNvPicPr>
          <p:nvPr/>
        </p:nvPicPr>
        <p:blipFill rotWithShape="1">
          <a:blip r:embed="rId5">
            <a:extLst>
              <a:ext uri="{28A0092B-C50C-407E-A947-70E740481C1C}">
                <a14:useLocalDpi xmlns:a14="http://schemas.microsoft.com/office/drawing/2010/main" val="0"/>
              </a:ext>
            </a:extLst>
          </a:blip>
          <a:srcRect t="86348"/>
          <a:stretch/>
        </p:blipFill>
        <p:spPr>
          <a:xfrm>
            <a:off x="0" y="5991093"/>
            <a:ext cx="12192000" cy="866907"/>
          </a:xfrm>
          <a:prstGeom prst="rect">
            <a:avLst/>
          </a:prstGeom>
        </p:spPr>
      </p:pic>
      <p:sp>
        <p:nvSpPr>
          <p:cNvPr id="11" name="Rectangle: Rounded Corners 8">
            <a:extLst>
              <a:ext uri="{FF2B5EF4-FFF2-40B4-BE49-F238E27FC236}">
                <a16:creationId xmlns="" xmlns:a16="http://schemas.microsoft.com/office/drawing/2014/main" id="{DCE0D35D-9D67-F501-6E29-A4F0EED92121}"/>
              </a:ext>
            </a:extLst>
          </p:cNvPr>
          <p:cNvSpPr/>
          <p:nvPr/>
        </p:nvSpPr>
        <p:spPr>
          <a:xfrm>
            <a:off x="657484" y="800100"/>
            <a:ext cx="11081126" cy="4789170"/>
          </a:xfrm>
          <a:prstGeom prst="roundRect">
            <a:avLst>
              <a:gd name="adj" fmla="val 20602"/>
            </a:avLst>
          </a:prstGeom>
          <a:solidFill>
            <a:schemeClr val="bg1"/>
          </a:solidFill>
          <a:ln w="28575">
            <a:solidFill>
              <a:srgbClr val="002060"/>
            </a:solidFill>
            <a:extLst>
              <a:ext uri="{C807C97D-BFC1-408E-A445-0C87EB9F89A2}">
                <ask:lineSketchStyleProps xmlns="" xmlns:ask="http://schemas.microsoft.com/office/drawing/2018/sketchyshapes" sd="3906556544">
                  <a:custGeom>
                    <a:avLst/>
                    <a:gdLst>
                      <a:gd name="connsiteX0" fmla="*/ 0 w 8704256"/>
                      <a:gd name="connsiteY0" fmla="*/ 198992 h 814839"/>
                      <a:gd name="connsiteX1" fmla="*/ 198992 w 8704256"/>
                      <a:gd name="connsiteY1" fmla="*/ 0 h 814839"/>
                      <a:gd name="connsiteX2" fmla="*/ 8505264 w 8704256"/>
                      <a:gd name="connsiteY2" fmla="*/ 0 h 814839"/>
                      <a:gd name="connsiteX3" fmla="*/ 8704256 w 8704256"/>
                      <a:gd name="connsiteY3" fmla="*/ 198992 h 814839"/>
                      <a:gd name="connsiteX4" fmla="*/ 8704256 w 8704256"/>
                      <a:gd name="connsiteY4" fmla="*/ 615847 h 814839"/>
                      <a:gd name="connsiteX5" fmla="*/ 8505264 w 8704256"/>
                      <a:gd name="connsiteY5" fmla="*/ 814839 h 814839"/>
                      <a:gd name="connsiteX6" fmla="*/ 198992 w 8704256"/>
                      <a:gd name="connsiteY6" fmla="*/ 814839 h 814839"/>
                      <a:gd name="connsiteX7" fmla="*/ 0 w 8704256"/>
                      <a:gd name="connsiteY7" fmla="*/ 615847 h 814839"/>
                      <a:gd name="connsiteX8" fmla="*/ 0 w 8704256"/>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4256" h="814839" fill="none" extrusionOk="0">
                        <a:moveTo>
                          <a:pt x="0" y="198992"/>
                        </a:moveTo>
                        <a:cubicBezTo>
                          <a:pt x="-5419" y="108080"/>
                          <a:pt x="82170" y="-4651"/>
                          <a:pt x="198992" y="0"/>
                        </a:cubicBezTo>
                        <a:cubicBezTo>
                          <a:pt x="2481551" y="-35273"/>
                          <a:pt x="5438239" y="-144294"/>
                          <a:pt x="8505264" y="0"/>
                        </a:cubicBezTo>
                        <a:cubicBezTo>
                          <a:pt x="8635684" y="6246"/>
                          <a:pt x="8691182" y="78069"/>
                          <a:pt x="8704256" y="198992"/>
                        </a:cubicBezTo>
                        <a:cubicBezTo>
                          <a:pt x="8674959" y="346148"/>
                          <a:pt x="8731370" y="534884"/>
                          <a:pt x="8704256" y="615847"/>
                        </a:cubicBezTo>
                        <a:cubicBezTo>
                          <a:pt x="8710989" y="720655"/>
                          <a:pt x="8620155" y="809429"/>
                          <a:pt x="8505264" y="814839"/>
                        </a:cubicBezTo>
                        <a:cubicBezTo>
                          <a:pt x="6252011" y="892364"/>
                          <a:pt x="1560533" y="771136"/>
                          <a:pt x="198992" y="814839"/>
                        </a:cubicBezTo>
                        <a:cubicBezTo>
                          <a:pt x="81260" y="812669"/>
                          <a:pt x="-13594" y="725561"/>
                          <a:pt x="0" y="615847"/>
                        </a:cubicBezTo>
                        <a:cubicBezTo>
                          <a:pt x="-22587" y="544243"/>
                          <a:pt x="-31970" y="384799"/>
                          <a:pt x="0" y="198992"/>
                        </a:cubicBezTo>
                        <a:close/>
                      </a:path>
                      <a:path w="8704256" h="814839" stroke="0" extrusionOk="0">
                        <a:moveTo>
                          <a:pt x="0" y="198992"/>
                        </a:moveTo>
                        <a:cubicBezTo>
                          <a:pt x="-4934" y="72044"/>
                          <a:pt x="83608" y="4442"/>
                          <a:pt x="198992" y="0"/>
                        </a:cubicBezTo>
                        <a:cubicBezTo>
                          <a:pt x="2738616" y="-95379"/>
                          <a:pt x="4525455" y="58096"/>
                          <a:pt x="8505264" y="0"/>
                        </a:cubicBezTo>
                        <a:cubicBezTo>
                          <a:pt x="8598582" y="-11672"/>
                          <a:pt x="8687439" y="77006"/>
                          <a:pt x="8704256" y="198992"/>
                        </a:cubicBezTo>
                        <a:cubicBezTo>
                          <a:pt x="8709679" y="302086"/>
                          <a:pt x="8734852" y="525888"/>
                          <a:pt x="8704256" y="615847"/>
                        </a:cubicBezTo>
                        <a:cubicBezTo>
                          <a:pt x="8713420" y="714854"/>
                          <a:pt x="8605530" y="805242"/>
                          <a:pt x="8505264" y="814839"/>
                        </a:cubicBezTo>
                        <a:cubicBezTo>
                          <a:pt x="6311900" y="754933"/>
                          <a:pt x="4272021" y="897353"/>
                          <a:pt x="198992" y="814839"/>
                        </a:cubicBezTo>
                        <a:cubicBezTo>
                          <a:pt x="69996" y="819560"/>
                          <a:pt x="-5433" y="731261"/>
                          <a:pt x="0" y="615847"/>
                        </a:cubicBezTo>
                        <a:cubicBezTo>
                          <a:pt x="9673" y="461689"/>
                          <a:pt x="24248" y="349252"/>
                          <a:pt x="0" y="19899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r>
              <a:rPr lang="en-US" sz="3200" b="1" dirty="0">
                <a:solidFill>
                  <a:srgbClr val="002060"/>
                </a:solidFill>
                <a:latin typeface="Calibri" panose="020F0502020204030204" pitchFamily="34" charset="0"/>
                <a:cs typeface="Calibri" panose="020F0502020204030204" pitchFamily="34" charset="0"/>
              </a:rPr>
              <a:t>5. </a:t>
            </a:r>
            <a:r>
              <a:rPr lang="vi-VN" sz="3200" b="1" dirty="0">
                <a:solidFill>
                  <a:srgbClr val="002060"/>
                </a:solidFill>
                <a:latin typeface="Calibri" panose="020F0502020204030204" pitchFamily="34" charset="0"/>
                <a:cs typeface="Calibri" panose="020F0502020204030204" pitchFamily="34" charset="0"/>
              </a:rPr>
              <a:t>Nêu chủ đề của bài thơ. Chọn câu trả lời dưới đây hoặc nêu ý kiến của em.</a:t>
            </a:r>
          </a:p>
          <a:p>
            <a:pPr lvl="0"/>
            <a:r>
              <a:rPr lang="vi-VN" sz="3200" b="1" dirty="0">
                <a:solidFill>
                  <a:srgbClr val="002060"/>
                </a:solidFill>
                <a:latin typeface="Calibri" panose="020F0502020204030204" pitchFamily="34" charset="0"/>
                <a:cs typeface="Calibri" panose="020F0502020204030204" pitchFamily="34" charset="0"/>
              </a:rPr>
              <a:t>A. Các anh bộ đội cụ Hồ đã để lại ấn tượng rất đẹp với người dân.</a:t>
            </a:r>
          </a:p>
          <a:p>
            <a:pPr lvl="0"/>
            <a:r>
              <a:rPr lang="vi-VN" sz="3200" b="1" dirty="0">
                <a:solidFill>
                  <a:srgbClr val="002060"/>
                </a:solidFill>
                <a:latin typeface="Calibri" panose="020F0502020204030204" pitchFamily="34" charset="0"/>
                <a:cs typeface="Calibri" panose="020F0502020204030204" pitchFamily="34" charset="0"/>
              </a:rPr>
              <a:t>B. Tình quân dân thắm thiết, sự gắn bó bền chặt giữa hậu phương và tiền tuyến tạo nên sức mạnh của dân tộc Việt Nam.</a:t>
            </a:r>
          </a:p>
          <a:p>
            <a:pPr lvl="0"/>
            <a:r>
              <a:rPr lang="vi-VN" sz="3200" b="1" dirty="0">
                <a:solidFill>
                  <a:srgbClr val="002060"/>
                </a:solidFill>
                <a:latin typeface="Calibri" panose="020F0502020204030204" pitchFamily="34" charset="0"/>
                <a:cs typeface="Calibri" panose="020F0502020204030204" pitchFamily="34" charset="0"/>
              </a:rPr>
              <a:t>C. Trong những tháng năm chiến tranh chống giặc xâm lược, mỗi làng quê Việt Nam đều là quê hương của các anh bộ đội.</a:t>
            </a:r>
          </a:p>
        </p:txBody>
      </p:sp>
      <p:pic>
        <p:nvPicPr>
          <p:cNvPr id="17" name="âm thanh trả lời đúng">
            <a:hlinkClick r:id="" action="ppaction://media"/>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6"/>
          <a:stretch>
            <a:fillRect/>
          </a:stretch>
        </p:blipFill>
        <p:spPr>
          <a:xfrm>
            <a:off x="-1252766" y="4658190"/>
            <a:ext cx="609600" cy="391247"/>
          </a:xfrm>
          <a:prstGeom prst="rect">
            <a:avLst/>
          </a:prstGeom>
        </p:spPr>
      </p:pic>
      <p:sp>
        <p:nvSpPr>
          <p:cNvPr id="5" name="Oval 4">
            <a:extLst>
              <a:ext uri="{FF2B5EF4-FFF2-40B4-BE49-F238E27FC236}">
                <a16:creationId xmlns="" xmlns:a16="http://schemas.microsoft.com/office/drawing/2014/main" id="{5D16D015-5712-07D1-ECC4-FBA00F05FB7C}"/>
              </a:ext>
            </a:extLst>
          </p:cNvPr>
          <p:cNvSpPr/>
          <p:nvPr/>
        </p:nvSpPr>
        <p:spPr>
          <a:xfrm>
            <a:off x="902970" y="2960370"/>
            <a:ext cx="480060" cy="5143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495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3672"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17"/>
                </p:tgtEl>
              </p:cMediaNode>
            </p:audio>
          </p:childTnLst>
        </p:cTn>
      </p:par>
    </p:tnLst>
    <p:bldLst>
      <p:bldP spid="11" grpId="0" animBg="1"/>
      <p:bldP spid="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579</Words>
  <Application>Microsoft Office PowerPoint</Application>
  <PresentationFormat>Widescreen</PresentationFormat>
  <Paragraphs>45</Paragraphs>
  <Slides>6</Slides>
  <Notes>1</Notes>
  <HiddenSlides>0</HiddenSlides>
  <MMClips>5</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Calibri Light</vt:lpstr>
      <vt:lpstr>Cambria</vt:lpstr>
      <vt:lpstr>2_Office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User</cp:lastModifiedBy>
  <cp:revision>36</cp:revision>
  <dcterms:created xsi:type="dcterms:W3CDTF">2024-12-13T01:46:40Z</dcterms:created>
  <dcterms:modified xsi:type="dcterms:W3CDTF">2026-04-07T02:44:43Z</dcterms:modified>
</cp:coreProperties>
</file>