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11"/>
  </p:notesMasterIdLst>
  <p:handoutMasterIdLst>
    <p:handoutMasterId r:id="rId12"/>
  </p:handoutMasterIdLst>
  <p:sldIdLst>
    <p:sldId id="454" r:id="rId3"/>
    <p:sldId id="377" r:id="rId4"/>
    <p:sldId id="388" r:id="rId5"/>
    <p:sldId id="523" r:id="rId6"/>
    <p:sldId id="393" r:id="rId7"/>
    <p:sldId id="389" r:id="rId8"/>
    <p:sldId id="381" r:id="rId9"/>
    <p:sldId id="520" r:id="rId1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857"/>
    <a:srgbClr val="5F603C"/>
    <a:srgbClr val="38351E"/>
    <a:srgbClr val="2D3686"/>
    <a:srgbClr val="F0ECE6"/>
    <a:srgbClr val="1E1C0E"/>
    <a:srgbClr val="888864"/>
    <a:srgbClr val="CFD0C5"/>
    <a:srgbClr val="F01E5C"/>
    <a:srgbClr val="093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70"/>
  </p:normalViewPr>
  <p:slideViewPr>
    <p:cSldViewPr snapToGrid="0">
      <p:cViewPr varScale="1">
        <p:scale>
          <a:sx n="70" d="100"/>
          <a:sy n="70" d="100"/>
        </p:scale>
        <p:origin x="76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xmlns=""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xmlns=""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xmlns=""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2026-04-07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343917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pptmon.com/" TargetMode="External"/><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3.svg"/><Relationship Id="rId21" Type="http://schemas.openxmlformats.org/officeDocument/2006/relationships/image" Target="../media/image10.png"/><Relationship Id="rId7" Type="http://schemas.openxmlformats.org/officeDocument/2006/relationships/image" Target="../media/image7.svg"/><Relationship Id="rId12" Type="http://schemas.openxmlformats.org/officeDocument/2006/relationships/image" Target="../media/image11.svg"/><Relationship Id="rId17" Type="http://schemas.openxmlformats.org/officeDocument/2006/relationships/image" Target="../media/image8.png"/><Relationship Id="rId25"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6.png"/><Relationship Id="rId24" Type="http://schemas.openxmlformats.org/officeDocument/2006/relationships/image" Target="../media/image21.svg"/><Relationship Id="rId32" Type="http://schemas.openxmlformats.org/officeDocument/2006/relationships/image" Target="../media/image29.svg"/><Relationship Id="rId5" Type="http://schemas.openxmlformats.org/officeDocument/2006/relationships/image" Target="../media/image5.sv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image" Target="../media/image25.svg"/><Relationship Id="rId10" Type="http://schemas.openxmlformats.org/officeDocument/2006/relationships/hyperlink" Target="http://pptmon.com/" TargetMode="External"/><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hyperlink" Target="http://www.pptmon.com/" TargetMode="External"/><Relationship Id="rId22" Type="http://schemas.openxmlformats.org/officeDocument/2006/relationships/image" Target="../media/image19.svg"/><Relationship Id="rId27" Type="http://schemas.openxmlformats.org/officeDocument/2006/relationships/image" Target="../media/image13.png"/><Relationship Id="rId30" Type="http://schemas.openxmlformats.org/officeDocument/2006/relationships/image" Target="../media/image27.svg"/></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8.png"/><Relationship Id="rId18" Type="http://schemas.openxmlformats.org/officeDocument/2006/relationships/image" Target="../media/image29.svg"/><Relationship Id="rId3" Type="http://schemas.openxmlformats.org/officeDocument/2006/relationships/image" Target="../media/image39.svg"/><Relationship Id="rId7" Type="http://schemas.openxmlformats.org/officeDocument/2006/relationships/image" Target="../media/image40.svg"/><Relationship Id="rId12" Type="http://schemas.openxmlformats.org/officeDocument/2006/relationships/hyperlink" Target="http://www.pptmon.com/" TargetMode="External"/><Relationship Id="rId17" Type="http://schemas.openxmlformats.org/officeDocument/2006/relationships/image" Target="../media/image15.png"/><Relationship Id="rId2" Type="http://schemas.openxmlformats.org/officeDocument/2006/relationships/image" Target="../media/image20.png"/><Relationship Id="rId16" Type="http://schemas.openxmlformats.org/officeDocument/2006/relationships/image" Target="../media/image25.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pptmon.com/" TargetMode="External"/><Relationship Id="rId5" Type="http://schemas.openxmlformats.org/officeDocument/2006/relationships/image" Target="../media/image31.svg"/><Relationship Id="rId15" Type="http://schemas.openxmlformats.org/officeDocument/2006/relationships/image" Target="../media/image13.png"/><Relationship Id="rId10" Type="http://schemas.openxmlformats.org/officeDocument/2006/relationships/image" Target="../media/image11.svg"/><Relationship Id="rId4" Type="http://schemas.openxmlformats.org/officeDocument/2006/relationships/image" Target="../media/image16.png"/><Relationship Id="rId9" Type="http://schemas.openxmlformats.org/officeDocument/2006/relationships/image" Target="../media/image6.png"/><Relationship Id="rId14" Type="http://schemas.openxmlformats.org/officeDocument/2006/relationships/image" Target="../media/image15.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pptmon.com/" TargetMode="External"/><Relationship Id="rId18" Type="http://schemas.openxmlformats.org/officeDocument/2006/relationships/image" Target="../media/image19.svg"/><Relationship Id="rId3" Type="http://schemas.openxmlformats.org/officeDocument/2006/relationships/image" Target="../media/image42.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image" Target="../media/image11.svg"/><Relationship Id="rId17" Type="http://schemas.openxmlformats.org/officeDocument/2006/relationships/image" Target="../media/image10.png"/><Relationship Id="rId2" Type="http://schemas.openxmlformats.org/officeDocument/2006/relationships/image" Target="../media/image21.png"/><Relationship Id="rId16" Type="http://schemas.openxmlformats.org/officeDocument/2006/relationships/image" Target="../media/image44.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5.svg"/><Relationship Id="rId15" Type="http://schemas.openxmlformats.org/officeDocument/2006/relationships/image" Target="../media/image22.png"/><Relationship Id="rId10" Type="http://schemas.openxmlformats.org/officeDocument/2006/relationships/hyperlink" Target="http://pptmon.com/" TargetMode="External"/><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hyperlink" Target="http://www.pptmon.com/" TargetMode="External"/><Relationship Id="rId22" Type="http://schemas.openxmlformats.org/officeDocument/2006/relationships/image" Target="../media/image29.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4.png"/><Relationship Id="rId18" Type="http://schemas.openxmlformats.org/officeDocument/2006/relationships/image" Target="../media/image15.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31.svg"/><Relationship Id="rId17" Type="http://schemas.openxmlformats.org/officeDocument/2006/relationships/image" Target="../media/image8.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media/image46.svg"/><Relationship Id="rId19"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23.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1.png"/><Relationship Id="rId18" Type="http://schemas.openxmlformats.org/officeDocument/2006/relationships/image" Target="../media/image19.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media/image7.svg"/><Relationship Id="rId19"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42.svg"/><Relationship Id="rId22" Type="http://schemas.openxmlformats.org/officeDocument/2006/relationships/image" Target="../media/image29.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7.png"/><Relationship Id="rId18" Type="http://schemas.openxmlformats.org/officeDocument/2006/relationships/image" Target="../media/image19.sv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media/image7.svg"/><Relationship Id="rId19" Type="http://schemas.openxmlformats.org/officeDocument/2006/relationships/image" Target="../media/image15.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13.svg"/><Relationship Id="rId22" Type="http://schemas.openxmlformats.org/officeDocument/2006/relationships/image" Target="../media/image35.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5.png"/><Relationship Id="rId1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3.png"/><Relationship Id="rId2" Type="http://schemas.openxmlformats.org/officeDocument/2006/relationships/hyperlink" Target="http://pptmon.com/" TargetMode="External"/><Relationship Id="rId16" Type="http://schemas.openxmlformats.org/officeDocument/2006/relationships/image" Target="../media/image5.svg"/><Relationship Id="rId20"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3.png"/><Relationship Id="rId10" Type="http://schemas.openxmlformats.org/officeDocument/2006/relationships/image" Target="../media/image7.svg"/><Relationship Id="rId19" Type="http://schemas.openxmlformats.org/officeDocument/2006/relationships/image" Target="../media/image19.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2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0.png"/><Relationship Id="rId18" Type="http://schemas.openxmlformats.org/officeDocument/2006/relationships/image" Target="../media/image29.sv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40.svg"/><Relationship Id="rId17" Type="http://schemas.openxmlformats.org/officeDocument/2006/relationships/image" Target="../media/image15.png"/><Relationship Id="rId2" Type="http://schemas.openxmlformats.org/officeDocument/2006/relationships/hyperlink" Target="http://pptmon.com/" TargetMode="External"/><Relationship Id="rId16"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19.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png"/><Relationship Id="rId18" Type="http://schemas.openxmlformats.org/officeDocument/2006/relationships/image" Target="../media/image44.svg"/><Relationship Id="rId3" Type="http://schemas.openxmlformats.org/officeDocument/2006/relationships/image" Target="../media/image6.png"/><Relationship Id="rId7" Type="http://schemas.openxmlformats.org/officeDocument/2006/relationships/image" Target="../media/image21.png"/><Relationship Id="rId12" Type="http://schemas.openxmlformats.org/officeDocument/2006/relationships/image" Target="../media/image7.svg"/><Relationship Id="rId17" Type="http://schemas.openxmlformats.org/officeDocument/2006/relationships/image" Target="../media/image22.png"/><Relationship Id="rId2" Type="http://schemas.openxmlformats.org/officeDocument/2006/relationships/hyperlink" Target="http://pptmon.com/" TargetMode="External"/><Relationship Id="rId16" Type="http://schemas.openxmlformats.org/officeDocument/2006/relationships/image" Target="../media/image1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7.png"/><Relationship Id="rId10" Type="http://schemas.openxmlformats.org/officeDocument/2006/relationships/image" Target="../media/image5.svg"/><Relationship Id="rId19" Type="http://schemas.openxmlformats.org/officeDocument/2006/relationships/image" Target="../media/image15.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4.png"/><Relationship Id="rId18" Type="http://schemas.openxmlformats.org/officeDocument/2006/relationships/image" Target="../media/image50.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31.svg"/><Relationship Id="rId17" Type="http://schemas.openxmlformats.org/officeDocument/2006/relationships/image" Target="../media/image25.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media/image46.svg"/><Relationship Id="rId19"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23.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1.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1.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media/image7.svg"/><Relationship Id="rId19" Type="http://schemas.openxmlformats.org/officeDocument/2006/relationships/image" Target="../media/image15.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42.sv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7.png"/><Relationship Id="rId18" Type="http://schemas.openxmlformats.org/officeDocument/2006/relationships/image" Target="../media/image19.svg"/><Relationship Id="rId3" Type="http://schemas.openxmlformats.org/officeDocument/2006/relationships/image" Target="../media/image31.svg"/><Relationship Id="rId21" Type="http://schemas.openxmlformats.org/officeDocument/2006/relationships/image" Target="../media/image18.png"/><Relationship Id="rId7" Type="http://schemas.openxmlformats.org/officeDocument/2006/relationships/image" Target="../media/image9.svg"/><Relationship Id="rId12" Type="http://schemas.openxmlformats.org/officeDocument/2006/relationships/hyperlink" Target="http://www.pptmon.com/" TargetMode="External"/><Relationship Id="rId17" Type="http://schemas.openxmlformats.org/officeDocument/2006/relationships/image" Target="../media/image10.png"/><Relationship Id="rId2" Type="http://schemas.openxmlformats.org/officeDocument/2006/relationships/image" Target="../media/image16.png"/><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pptmon.com/" TargetMode="External"/><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1.svg"/><Relationship Id="rId19"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6.png"/><Relationship Id="rId14" Type="http://schemas.openxmlformats.org/officeDocument/2006/relationships/image" Target="../media/image13.svg"/><Relationship Id="rId22" Type="http://schemas.openxmlformats.org/officeDocument/2006/relationships/image" Target="../media/image35.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8.png"/><Relationship Id="rId18" Type="http://schemas.openxmlformats.org/officeDocument/2006/relationships/image" Target="../media/image44.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22.png"/><Relationship Id="rId2" Type="http://schemas.openxmlformats.org/officeDocument/2006/relationships/hyperlink" Target="http://pptmon.com/" TargetMode="External"/><Relationship Id="rId16" Type="http://schemas.openxmlformats.org/officeDocument/2006/relationships/image" Target="../media/image13.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7.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35.svg"/><Relationship Id="rId22" Type="http://schemas.openxmlformats.org/officeDocument/2006/relationships/image" Target="../media/image29.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29.svg"/><Relationship Id="rId2" Type="http://schemas.openxmlformats.org/officeDocument/2006/relationships/hyperlink" Target="http://pptmon.com/" TargetMode="External"/><Relationship Id="rId16"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11.svg"/><Relationship Id="rId9" Type="http://schemas.openxmlformats.org/officeDocument/2006/relationships/image" Target="../media/image5.png"/><Relationship Id="rId1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8.png"/><Relationship Id="rId18" Type="http://schemas.openxmlformats.org/officeDocument/2006/relationships/image" Target="../media/image29.sv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40.svg"/><Relationship Id="rId17" Type="http://schemas.openxmlformats.org/officeDocument/2006/relationships/image" Target="../media/image15.png"/><Relationship Id="rId2" Type="http://schemas.openxmlformats.org/officeDocument/2006/relationships/hyperlink" Target="http://pptmon.com/" TargetMode="External"/><Relationship Id="rId16" Type="http://schemas.openxmlformats.org/officeDocument/2006/relationships/image" Target="../media/image25.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3.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png"/><Relationship Id="rId18" Type="http://schemas.openxmlformats.org/officeDocument/2006/relationships/image" Target="../media/image19.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7.svg"/><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media/image44.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22.png"/><Relationship Id="rId10" Type="http://schemas.openxmlformats.org/officeDocument/2006/relationships/image" Target="../media/image5.svg"/><Relationship Id="rId19"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9.svg"/><Relationship Id="rId22" Type="http://schemas.openxmlformats.org/officeDocument/2006/relationships/image" Target="../media/image29.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4.png"/><Relationship Id="rId18" Type="http://schemas.openxmlformats.org/officeDocument/2006/relationships/image" Target="../media/image15.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2.png"/><Relationship Id="rId12" Type="http://schemas.openxmlformats.org/officeDocument/2006/relationships/image" Target="../media/image31.svg"/><Relationship Id="rId17" Type="http://schemas.openxmlformats.org/officeDocument/2006/relationships/image" Target="../media/image8.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6.png"/><Relationship Id="rId5" Type="http://schemas.openxmlformats.org/officeDocument/2006/relationships/hyperlink" Target="https://pptmon.com/" TargetMode="External"/><Relationship Id="rId15" Type="http://schemas.openxmlformats.org/officeDocument/2006/relationships/image" Target="../media/image5.png"/><Relationship Id="rId10" Type="http://schemas.openxmlformats.org/officeDocument/2006/relationships/image" Target="../media/image46.svg"/><Relationship Id="rId19"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23.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1.png"/><Relationship Id="rId18" Type="http://schemas.openxmlformats.org/officeDocument/2006/relationships/image" Target="../media/image19.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9.svg"/><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5.png"/><Relationship Id="rId5" Type="http://schemas.openxmlformats.org/officeDocument/2006/relationships/hyperlink" Target="https://pptmon.com/" TargetMode="External"/><Relationship Id="rId15" Type="http://schemas.openxmlformats.org/officeDocument/2006/relationships/image" Target="../media/image17.png"/><Relationship Id="rId10" Type="http://schemas.openxmlformats.org/officeDocument/2006/relationships/image" Target="../media/image7.svg"/><Relationship Id="rId19"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42.svg"/><Relationship Id="rId22"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5.svg"/><Relationship Id="rId5" Type="http://schemas.openxmlformats.org/officeDocument/2006/relationships/image" Target="../media/image7.svg"/><Relationship Id="rId15" Type="http://schemas.openxmlformats.org/officeDocument/2006/relationships/image" Target="../media/image37.sv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1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9.svg"/><Relationship Id="rId3" Type="http://schemas.openxmlformats.org/officeDocument/2006/relationships/image" Target="../media/image39.svg"/><Relationship Id="rId7" Type="http://schemas.openxmlformats.org/officeDocument/2006/relationships/image" Target="../media/image40.svg"/><Relationship Id="rId12"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3.svg"/><Relationship Id="rId5" Type="http://schemas.openxmlformats.org/officeDocument/2006/relationships/image" Target="../media/image31.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9.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4.svg"/><Relationship Id="rId3" Type="http://schemas.openxmlformats.org/officeDocument/2006/relationships/image" Target="../media/image42.svg"/><Relationship Id="rId7" Type="http://schemas.openxmlformats.org/officeDocument/2006/relationships/image" Target="../media/image7.svg"/><Relationship Id="rId12"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29.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0.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25.png"/><Relationship Id="rId17" Type="http://schemas.openxmlformats.org/officeDocument/2006/relationships/image" Target="../media/image29.sv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9.svg"/><Relationship Id="rId5" Type="http://schemas.openxmlformats.org/officeDocument/2006/relationships/image" Target="../media/image46.svg"/><Relationship Id="rId1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23.png"/><Relationship Id="rId9" Type="http://schemas.openxmlformats.org/officeDocument/2006/relationships/image" Target="../media/image48.svg"/><Relationship Id="rId1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1.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3.svg"/><Relationship Id="rId5" Type="http://schemas.openxmlformats.org/officeDocument/2006/relationships/image" Target="../media/image7.svg"/><Relationship Id="rId15" Type="http://schemas.openxmlformats.org/officeDocument/2006/relationships/image" Target="../media/image29.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42.svg"/><Relationship Id="rId1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4.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22.png"/><Relationship Id="rId17" Type="http://schemas.openxmlformats.org/officeDocument/2006/relationships/image" Target="../media/image29.svg"/><Relationship Id="rId2" Type="http://schemas.openxmlformats.org/officeDocument/2006/relationships/image" Target="../media/image16.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5.svg"/><Relationship Id="rId1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4.svg"/><Relationship Id="rId3" Type="http://schemas.openxmlformats.org/officeDocument/2006/relationships/image" Target="../media/image39.svg"/><Relationship Id="rId7" Type="http://schemas.openxmlformats.org/officeDocument/2006/relationships/image" Target="../media/image31.sv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5.svg"/><Relationship Id="rId5" Type="http://schemas.openxmlformats.org/officeDocument/2006/relationships/image" Target="../media/image52.svg"/><Relationship Id="rId15" Type="http://schemas.openxmlformats.org/officeDocument/2006/relationships/image" Target="../media/image23.svg"/><Relationship Id="rId10" Type="http://schemas.openxmlformats.org/officeDocument/2006/relationships/image" Target="../media/image3.png"/><Relationship Id="rId4" Type="http://schemas.openxmlformats.org/officeDocument/2006/relationships/image" Target="../media/image26.png"/><Relationship Id="rId9" Type="http://schemas.openxmlformats.org/officeDocument/2006/relationships/image" Target="../media/image29.svg"/><Relationship Id="rId1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60" name="그래픽 59">
            <a:extLst>
              <a:ext uri="{FF2B5EF4-FFF2-40B4-BE49-F238E27FC236}">
                <a16:creationId xmlns:a16="http://schemas.microsoft.com/office/drawing/2014/main" xmlns="" id="{D2603DBC-CAFD-4BF8-A93D-E3615F7DC5B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7396" t="65134" r="10225"/>
          <a:stretch/>
        </p:blipFill>
        <p:spPr>
          <a:xfrm>
            <a:off x="0" y="0"/>
            <a:ext cx="12192000" cy="1325683"/>
          </a:xfrm>
          <a:prstGeom prst="rect">
            <a:avLst/>
          </a:prstGeom>
        </p:spPr>
      </p:pic>
      <p:pic>
        <p:nvPicPr>
          <p:cNvPr id="12" name="그래픽 11">
            <a:extLst>
              <a:ext uri="{FF2B5EF4-FFF2-40B4-BE49-F238E27FC236}">
                <a16:creationId xmlns:a16="http://schemas.microsoft.com/office/drawing/2014/main" xmlns="" id="{B297BA42-0A24-4F8F-BDB5-15CC0A9E11B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2580156"/>
            <a:ext cx="12192000" cy="3697663"/>
          </a:xfrm>
          <a:prstGeom prst="rect">
            <a:avLst/>
          </a:prstGeom>
        </p:spPr>
      </p:pic>
      <p:pic>
        <p:nvPicPr>
          <p:cNvPr id="10" name="그래픽 9">
            <a:extLst>
              <a:ext uri="{FF2B5EF4-FFF2-40B4-BE49-F238E27FC236}">
                <a16:creationId xmlns:a16="http://schemas.microsoft.com/office/drawing/2014/main" xmlns="" id="{16E4D407-3DF2-46CA-8C2C-C139C32995B1}"/>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17355"/>
          <a:stretch/>
        </p:blipFill>
        <p:spPr>
          <a:xfrm>
            <a:off x="120415" y="4269315"/>
            <a:ext cx="12192000" cy="2588685"/>
          </a:xfrm>
          <a:prstGeom prst="rect">
            <a:avLst/>
          </a:prstGeom>
        </p:spPr>
      </p:pic>
      <p:pic>
        <p:nvPicPr>
          <p:cNvPr id="50" name="그래픽 49">
            <a:extLst>
              <a:ext uri="{FF2B5EF4-FFF2-40B4-BE49-F238E27FC236}">
                <a16:creationId xmlns:a16="http://schemas.microsoft.com/office/drawing/2014/main" xmlns="" id="{20A08BB4-F838-4D23-AAA2-C3B86DED651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a:off x="0" y="4999361"/>
            <a:ext cx="12192000" cy="1858639"/>
          </a:xfrm>
          <a:prstGeom prst="rect">
            <a:avLst/>
          </a:prstGeom>
        </p:spPr>
      </p:pic>
      <p:pic>
        <p:nvPicPr>
          <p:cNvPr id="19" name="Graphic 3">
            <a:hlinkClick r:id="rId10"/>
            <a:extLst>
              <a:ext uri="{FF2B5EF4-FFF2-40B4-BE49-F238E27FC236}">
                <a16:creationId xmlns:a16="http://schemas.microsoft.com/office/drawing/2014/main" xmlns="" id="{FE493028-FCB3-483B-8D86-FB714B1E0CA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29909"/>
          <a:stretch/>
        </p:blipFill>
        <p:spPr>
          <a:xfrm>
            <a:off x="6024563" y="7063924"/>
            <a:ext cx="1732461" cy="190500"/>
          </a:xfrm>
          <a:prstGeom prst="rect">
            <a:avLst/>
          </a:prstGeom>
        </p:spPr>
      </p:pic>
      <p:sp>
        <p:nvSpPr>
          <p:cNvPr id="22" name="TextBox 21">
            <a:hlinkClick r:id="rId13"/>
            <a:extLst>
              <a:ext uri="{FF2B5EF4-FFF2-40B4-BE49-F238E27FC236}">
                <a16:creationId xmlns:a16="http://schemas.microsoft.com/office/drawing/2014/main" xmlns="" id="{6C867A86-EFE8-4969-B473-C7509C9C7370}"/>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4"/>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AB2F96A7-E4B4-4EC3-9A4F-842B3B5099E1}"/>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t="10004"/>
          <a:stretch/>
        </p:blipFill>
        <p:spPr>
          <a:xfrm>
            <a:off x="162633" y="0"/>
            <a:ext cx="4191000" cy="1834435"/>
          </a:xfrm>
          <a:prstGeom prst="rect">
            <a:avLst/>
          </a:prstGeom>
        </p:spPr>
      </p:pic>
      <p:pic>
        <p:nvPicPr>
          <p:cNvPr id="16" name="그래픽 15">
            <a:extLst>
              <a:ext uri="{FF2B5EF4-FFF2-40B4-BE49-F238E27FC236}">
                <a16:creationId xmlns:a16="http://schemas.microsoft.com/office/drawing/2014/main" xmlns="" id="{34912DA6-1466-46E6-8DD2-9889B12A2B8D}"/>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811903" y="5412027"/>
            <a:ext cx="4655248" cy="1310050"/>
          </a:xfrm>
          <a:prstGeom prst="rect">
            <a:avLst/>
          </a:prstGeom>
        </p:spPr>
      </p:pic>
      <p:pic>
        <p:nvPicPr>
          <p:cNvPr id="18" name="그래픽 17">
            <a:extLst>
              <a:ext uri="{FF2B5EF4-FFF2-40B4-BE49-F238E27FC236}">
                <a16:creationId xmlns:a16="http://schemas.microsoft.com/office/drawing/2014/main" xmlns="" id="{4C9F3C2E-E396-4A00-9237-3E5B119A210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9708416" y="112105"/>
            <a:ext cx="2483584" cy="716418"/>
          </a:xfrm>
          <a:prstGeom prst="rect">
            <a:avLst/>
          </a:prstGeom>
        </p:spPr>
      </p:pic>
      <p:pic>
        <p:nvPicPr>
          <p:cNvPr id="20" name="그래픽 19">
            <a:extLst>
              <a:ext uri="{FF2B5EF4-FFF2-40B4-BE49-F238E27FC236}">
                <a16:creationId xmlns:a16="http://schemas.microsoft.com/office/drawing/2014/main" xmlns="" id="{67B2D773-C3E4-49AF-A7FA-077C48D40792}"/>
              </a:ext>
            </a:extLst>
          </p:cNvPr>
          <p:cNvPicPr>
            <a:picLocks noChangeAspect="1"/>
          </p:cNvPicPr>
          <p:nvPr userDrawn="1"/>
        </p:nvPicPr>
        <p:blipFill>
          <a:blip r:embed="rId21">
            <a:extLst>
              <a:ext uri="{96DAC541-7B7A-43D3-8B79-37D633B846F1}">
                <asvg:svgBlip xmlns="" xmlns:asvg="http://schemas.microsoft.com/office/drawing/2016/SVG/main" r:embed="rId22"/>
              </a:ext>
            </a:extLst>
          </a:blip>
          <a:stretch>
            <a:fillRect/>
          </a:stretch>
        </p:blipFill>
        <p:spPr>
          <a:xfrm>
            <a:off x="5798623" y="4564911"/>
            <a:ext cx="5758274" cy="2003126"/>
          </a:xfrm>
          <a:prstGeom prst="rect">
            <a:avLst/>
          </a:prstGeom>
        </p:spPr>
      </p:pic>
      <p:pic>
        <p:nvPicPr>
          <p:cNvPr id="21" name="그래픽 20">
            <a:extLst>
              <a:ext uri="{FF2B5EF4-FFF2-40B4-BE49-F238E27FC236}">
                <a16:creationId xmlns:a16="http://schemas.microsoft.com/office/drawing/2014/main" xmlns="" id="{E38527BE-7B4D-4C2A-B542-84AFD68ABC62}"/>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1653319" y="2764569"/>
            <a:ext cx="8885362" cy="3803468"/>
          </a:xfrm>
          <a:prstGeom prst="rect">
            <a:avLst/>
          </a:prstGeom>
        </p:spPr>
      </p:pic>
      <p:pic>
        <p:nvPicPr>
          <p:cNvPr id="23" name="그래픽 22">
            <a:extLst>
              <a:ext uri="{FF2B5EF4-FFF2-40B4-BE49-F238E27FC236}">
                <a16:creationId xmlns:a16="http://schemas.microsoft.com/office/drawing/2014/main" xmlns="" id="{7F2FB960-6624-46BC-A153-F9E612A4A666}"/>
              </a:ext>
            </a:extLst>
          </p:cNvPr>
          <p:cNvPicPr>
            <a:picLocks noChangeAspect="1"/>
          </p:cNvPicPr>
          <p:nvPr userDrawn="1"/>
        </p:nvPicPr>
        <p:blipFill>
          <a:blip r:embed="rId25">
            <a:extLst>
              <a:ext uri="{96DAC541-7B7A-43D3-8B79-37D633B846F1}">
                <asvg:svgBlip xmlns="" xmlns:asvg="http://schemas.microsoft.com/office/drawing/2016/SVG/main" r:embed="rId26"/>
              </a:ext>
            </a:extLst>
          </a:blip>
          <a:stretch>
            <a:fillRect/>
          </a:stretch>
        </p:blipFill>
        <p:spPr>
          <a:xfrm>
            <a:off x="489214" y="5557295"/>
            <a:ext cx="3151453" cy="1294053"/>
          </a:xfrm>
          <a:prstGeom prst="rect">
            <a:avLst/>
          </a:prstGeom>
        </p:spPr>
      </p:pic>
      <p:pic>
        <p:nvPicPr>
          <p:cNvPr id="24" name="그래픽 23">
            <a:extLst>
              <a:ext uri="{FF2B5EF4-FFF2-40B4-BE49-F238E27FC236}">
                <a16:creationId xmlns:a16="http://schemas.microsoft.com/office/drawing/2014/main" xmlns="" id="{94B8A059-5666-4BA4-B5FE-9CE9721132DE}"/>
              </a:ext>
            </a:extLst>
          </p:cNvPr>
          <p:cNvPicPr>
            <a:picLocks noChangeAspect="1"/>
          </p:cNvPicPr>
          <p:nvPr userDrawn="1"/>
        </p:nvPicPr>
        <p:blipFill>
          <a:blip r:embed="rId27">
            <a:extLst>
              <a:ext uri="{96DAC541-7B7A-43D3-8B79-37D633B846F1}">
                <asvg:svgBlip xmlns="" xmlns:asvg="http://schemas.microsoft.com/office/drawing/2016/SVG/main" r:embed="rId28"/>
              </a:ext>
            </a:extLst>
          </a:blip>
          <a:stretch>
            <a:fillRect/>
          </a:stretch>
        </p:blipFill>
        <p:spPr>
          <a:xfrm>
            <a:off x="7000055" y="4279478"/>
            <a:ext cx="1193277" cy="2365579"/>
          </a:xfrm>
          <a:prstGeom prst="rect">
            <a:avLst/>
          </a:prstGeom>
        </p:spPr>
      </p:pic>
      <p:pic>
        <p:nvPicPr>
          <p:cNvPr id="26" name="그래픽 25">
            <a:extLst>
              <a:ext uri="{FF2B5EF4-FFF2-40B4-BE49-F238E27FC236}">
                <a16:creationId xmlns:a16="http://schemas.microsoft.com/office/drawing/2014/main" xmlns="" id="{DE7C3C4C-810B-43CA-BCB2-D7365171C44C}"/>
              </a:ext>
            </a:extLst>
          </p:cNvPr>
          <p:cNvPicPr>
            <a:picLocks noChangeAspect="1"/>
          </p:cNvPicPr>
          <p:nvPr userDrawn="1"/>
        </p:nvPicPr>
        <p:blipFill rotWithShape="1">
          <a:blip r:embed="rId29">
            <a:extLst>
              <a:ext uri="{96DAC541-7B7A-43D3-8B79-37D633B846F1}">
                <asvg:svgBlip xmlns="" xmlns:asvg="http://schemas.microsoft.com/office/drawing/2016/SVG/main" r:embed="rId30"/>
              </a:ext>
            </a:extLst>
          </a:blip>
          <a:srcRect r="65513"/>
          <a:stretch/>
        </p:blipFill>
        <p:spPr>
          <a:xfrm>
            <a:off x="162633" y="232231"/>
            <a:ext cx="2463623" cy="2416746"/>
          </a:xfrm>
          <a:prstGeom prst="rect">
            <a:avLst/>
          </a:prstGeom>
        </p:spPr>
      </p:pic>
      <p:pic>
        <p:nvPicPr>
          <p:cNvPr id="4" name="그래픽 3">
            <a:extLst>
              <a:ext uri="{FF2B5EF4-FFF2-40B4-BE49-F238E27FC236}">
                <a16:creationId xmlns:a16="http://schemas.microsoft.com/office/drawing/2014/main" xmlns="" id="{85495209-6E9E-4465-B913-8A5395C8BB85}"/>
              </a:ext>
            </a:extLst>
          </p:cNvPr>
          <p:cNvPicPr>
            <a:picLocks noChangeAspect="1"/>
          </p:cNvPicPr>
          <p:nvPr userDrawn="1"/>
        </p:nvPicPr>
        <p:blipFill rotWithShape="1">
          <a:blip r:embed="rId31">
            <a:extLst>
              <a:ext uri="{96DAC541-7B7A-43D3-8B79-37D633B846F1}">
                <asvg:svgBlip xmlns="" xmlns:asvg="http://schemas.microsoft.com/office/drawing/2016/SVG/main" r:embed="rId32"/>
              </a:ext>
            </a:extLst>
          </a:blip>
          <a:srcRect l="778" r="648" b="55645"/>
          <a:stretch/>
        </p:blipFill>
        <p:spPr>
          <a:xfrm>
            <a:off x="1" y="5393599"/>
            <a:ext cx="12192000" cy="1464401"/>
          </a:xfrm>
          <a:prstGeom prst="rect">
            <a:avLst/>
          </a:prstGeom>
        </p:spPr>
      </p:pic>
      <p:pic>
        <p:nvPicPr>
          <p:cNvPr id="61" name="그래픽 60">
            <a:extLst>
              <a:ext uri="{FF2B5EF4-FFF2-40B4-BE49-F238E27FC236}">
                <a16:creationId xmlns:a16="http://schemas.microsoft.com/office/drawing/2014/main" xmlns="" id="{4D3A7C26-043C-41F9-84D9-95C334E3EAB6}"/>
              </a:ext>
            </a:extLst>
          </p:cNvPr>
          <p:cNvPicPr>
            <a:picLocks noChangeAspect="1"/>
          </p:cNvPicPr>
          <p:nvPr userDrawn="1"/>
        </p:nvPicPr>
        <p:blipFill rotWithShape="1">
          <a:blip r:embed="rId29">
            <a:extLst>
              <a:ext uri="{96DAC541-7B7A-43D3-8B79-37D633B846F1}">
                <asvg:svgBlip xmlns="" xmlns:asvg="http://schemas.microsoft.com/office/drawing/2016/SVG/main" r:embed="rId30"/>
              </a:ext>
            </a:extLst>
          </a:blip>
          <a:srcRect l="56304"/>
          <a:stretch/>
        </p:blipFill>
        <p:spPr>
          <a:xfrm>
            <a:off x="9398841" y="1043843"/>
            <a:ext cx="2663355" cy="206205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xmlns="" id="{5C706318-BD3A-4916-9868-273312844DC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xmlns="" id="{7CBC62BA-7819-4A85-BF7D-B1D1C2ADDDA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xmlns="" id="{11AC59B6-60DC-4AA9-9D9E-FA84E05C18AE}"/>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r="4926" b="26706"/>
          <a:stretch/>
        </p:blipFill>
        <p:spPr>
          <a:xfrm flipH="1">
            <a:off x="0" y="4999361"/>
            <a:ext cx="12192000" cy="1858639"/>
          </a:xfrm>
          <a:prstGeom prst="rect">
            <a:avLst/>
          </a:prstGeom>
        </p:spPr>
      </p:pic>
      <p:pic>
        <p:nvPicPr>
          <p:cNvPr id="5" name="Graphic 3">
            <a:hlinkClick r:id="rId8"/>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2" name="그래픽 11">
            <a:extLst>
              <a:ext uri="{FF2B5EF4-FFF2-40B4-BE49-F238E27FC236}">
                <a16:creationId xmlns:a16="http://schemas.microsoft.com/office/drawing/2014/main" xmlns="" id="{69FDE52A-2015-49C4-B629-C99B36CAB4A3}"/>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544749" y="4878021"/>
            <a:ext cx="6580858" cy="1851943"/>
          </a:xfrm>
          <a:prstGeom prst="rect">
            <a:avLst/>
          </a:prstGeom>
        </p:spPr>
      </p:pic>
      <p:pic>
        <p:nvPicPr>
          <p:cNvPr id="19" name="그래픽 18">
            <a:extLst>
              <a:ext uri="{FF2B5EF4-FFF2-40B4-BE49-F238E27FC236}">
                <a16:creationId xmlns:a16="http://schemas.microsoft.com/office/drawing/2014/main" xmlns="" id="{86EA0FE6-23F4-42B7-88A3-4EF190D7600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r="9094"/>
          <a:stretch/>
        </p:blipFill>
        <p:spPr>
          <a:xfrm>
            <a:off x="10988331" y="4059297"/>
            <a:ext cx="1203669" cy="2624892"/>
          </a:xfrm>
          <a:prstGeom prst="rect">
            <a:avLst/>
          </a:prstGeom>
        </p:spPr>
      </p:pic>
      <p:pic>
        <p:nvPicPr>
          <p:cNvPr id="37" name="그래픽 36">
            <a:extLst>
              <a:ext uri="{FF2B5EF4-FFF2-40B4-BE49-F238E27FC236}">
                <a16:creationId xmlns:a16="http://schemas.microsoft.com/office/drawing/2014/main" xmlns=""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2167588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xmlns="" id="{5A428784-92BE-44B4-85C2-0A570E9167E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b="26493"/>
          <a:stretch/>
        </p:blipFill>
        <p:spPr>
          <a:xfrm>
            <a:off x="0" y="3869645"/>
            <a:ext cx="12192000" cy="2718036"/>
          </a:xfrm>
          <a:prstGeom prst="rect">
            <a:avLst/>
          </a:prstGeom>
        </p:spPr>
      </p:pic>
      <p:pic>
        <p:nvPicPr>
          <p:cNvPr id="35" name="그래픽 34">
            <a:extLst>
              <a:ext uri="{FF2B5EF4-FFF2-40B4-BE49-F238E27FC236}">
                <a16:creationId xmlns:a16="http://schemas.microsoft.com/office/drawing/2014/main" xmlns="" id="{845319F2-AFD0-459B-8B0A-E779960E2BC3}"/>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31790"/>
          <a:stretch/>
        </p:blipFill>
        <p:spPr>
          <a:xfrm>
            <a:off x="120415" y="4721461"/>
            <a:ext cx="12192000" cy="2136540"/>
          </a:xfrm>
          <a:prstGeom prst="rect">
            <a:avLst/>
          </a:prstGeom>
        </p:spPr>
      </p:pic>
      <p:pic>
        <p:nvPicPr>
          <p:cNvPr id="36" name="그래픽 35">
            <a:extLst>
              <a:ext uri="{FF2B5EF4-FFF2-40B4-BE49-F238E27FC236}">
                <a16:creationId xmlns:a16="http://schemas.microsoft.com/office/drawing/2014/main" xmlns="" id="{44E81E9B-9DDB-4F5E-9DAE-9051EE4F0B61}"/>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a:off x="0" y="4999361"/>
            <a:ext cx="12192000" cy="1858639"/>
          </a:xfrm>
          <a:prstGeom prst="rect">
            <a:avLst/>
          </a:prstGeom>
        </p:spPr>
      </p:pic>
      <p:pic>
        <p:nvPicPr>
          <p:cNvPr id="5" name="Graphic 3">
            <a:hlinkClick r:id="rId10"/>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29909"/>
          <a:stretch/>
        </p:blipFill>
        <p:spPr>
          <a:xfrm>
            <a:off x="6024563" y="7063924"/>
            <a:ext cx="1732461" cy="190500"/>
          </a:xfrm>
          <a:prstGeom prst="rect">
            <a:avLst/>
          </a:prstGeom>
        </p:spPr>
      </p:pic>
      <p:sp>
        <p:nvSpPr>
          <p:cNvPr id="6" name="TextBox 5">
            <a:hlinkClick r:id="rId13"/>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4"/>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래픽 13">
            <a:extLst>
              <a:ext uri="{FF2B5EF4-FFF2-40B4-BE49-F238E27FC236}">
                <a16:creationId xmlns:a16="http://schemas.microsoft.com/office/drawing/2014/main" xmlns="" id="{DA44CF41-062F-406A-95D8-841C45D84ECF}"/>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9847452" y="5087426"/>
            <a:ext cx="2122790" cy="612343"/>
          </a:xfrm>
          <a:prstGeom prst="rect">
            <a:avLst/>
          </a:prstGeom>
        </p:spPr>
      </p:pic>
      <p:pic>
        <p:nvPicPr>
          <p:cNvPr id="15" name="그래픽 14">
            <a:extLst>
              <a:ext uri="{FF2B5EF4-FFF2-40B4-BE49-F238E27FC236}">
                <a16:creationId xmlns:a16="http://schemas.microsoft.com/office/drawing/2014/main" xmlns="" id="{BBB58879-ECEC-49C6-BF9D-E9299D70B511}"/>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2212061" y="5108595"/>
            <a:ext cx="4431241" cy="1541492"/>
          </a:xfrm>
          <a:prstGeom prst="rect">
            <a:avLst/>
          </a:prstGeom>
        </p:spPr>
      </p:pic>
      <p:pic>
        <p:nvPicPr>
          <p:cNvPr id="19" name="그래픽 18">
            <a:extLst>
              <a:ext uri="{FF2B5EF4-FFF2-40B4-BE49-F238E27FC236}">
                <a16:creationId xmlns:a16="http://schemas.microsoft.com/office/drawing/2014/main" xmlns="" id="{0F0DEA40-1035-481C-92FE-81AD16C816BA}"/>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3760811" y="4943640"/>
            <a:ext cx="3816856" cy="1567280"/>
          </a:xfrm>
          <a:prstGeom prst="rect">
            <a:avLst/>
          </a:prstGeom>
        </p:spPr>
      </p:pic>
      <p:pic>
        <p:nvPicPr>
          <p:cNvPr id="37" name="그래픽 36">
            <a:extLst>
              <a:ext uri="{FF2B5EF4-FFF2-40B4-BE49-F238E27FC236}">
                <a16:creationId xmlns:a16="http://schemas.microsoft.com/office/drawing/2014/main" xmlns="" id="{9C064943-8917-450F-A700-24B28374C16E}"/>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1108659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xmlns=""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xmlns=""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xmlns=""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flipH="1">
            <a:off x="0" y="5317309"/>
            <a:ext cx="12192000" cy="1540691"/>
          </a:xfrm>
          <a:prstGeom prst="rect">
            <a:avLst/>
          </a:prstGeom>
        </p:spPr>
      </p:pic>
      <p:pic>
        <p:nvPicPr>
          <p:cNvPr id="17" name="그래픽 16">
            <a:extLst>
              <a:ext uri="{FF2B5EF4-FFF2-40B4-BE49-F238E27FC236}">
                <a16:creationId xmlns:a16="http://schemas.microsoft.com/office/drawing/2014/main" xmlns="" id="{954814FD-5DB9-4C7B-A8C5-35412CE90B10}"/>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133385" y="5253039"/>
            <a:ext cx="5703211" cy="1604961"/>
          </a:xfrm>
          <a:prstGeom prst="rect">
            <a:avLst/>
          </a:prstGeom>
        </p:spPr>
      </p:pic>
      <p:pic>
        <p:nvPicPr>
          <p:cNvPr id="21" name="그래픽 20">
            <a:extLst>
              <a:ext uri="{FF2B5EF4-FFF2-40B4-BE49-F238E27FC236}">
                <a16:creationId xmlns:a16="http://schemas.microsoft.com/office/drawing/2014/main" xmlns="" id="{94F8090F-38E9-4C7C-B86E-6DEB48701030}"/>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7252628" y="5603593"/>
            <a:ext cx="3486707" cy="1212918"/>
          </a:xfrm>
          <a:prstGeom prst="rect">
            <a:avLst/>
          </a:prstGeom>
        </p:spPr>
      </p:pic>
      <p:pic>
        <p:nvPicPr>
          <p:cNvPr id="37" name="그래픽 36">
            <a:extLst>
              <a:ext uri="{FF2B5EF4-FFF2-40B4-BE49-F238E27FC236}">
                <a16:creationId xmlns:a16="http://schemas.microsoft.com/office/drawing/2014/main" xmlns=""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3107204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xmlns=""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0" y="3079904"/>
            <a:ext cx="12192000" cy="3697663"/>
          </a:xfrm>
          <a:prstGeom prst="rect">
            <a:avLst/>
          </a:prstGeom>
        </p:spPr>
      </p:pic>
      <p:pic>
        <p:nvPicPr>
          <p:cNvPr id="35" name="그래픽 34">
            <a:extLst>
              <a:ext uri="{FF2B5EF4-FFF2-40B4-BE49-F238E27FC236}">
                <a16:creationId xmlns:a16="http://schemas.microsoft.com/office/drawing/2014/main" xmlns=""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flipH="1">
            <a:off x="0" y="5103251"/>
            <a:ext cx="11634107" cy="1754749"/>
          </a:xfrm>
          <a:prstGeom prst="rect">
            <a:avLst/>
          </a:prstGeom>
        </p:spPr>
      </p:pic>
      <p:pic>
        <p:nvPicPr>
          <p:cNvPr id="36" name="그래픽 35">
            <a:extLst>
              <a:ext uri="{FF2B5EF4-FFF2-40B4-BE49-F238E27FC236}">
                <a16:creationId xmlns:a16="http://schemas.microsoft.com/office/drawing/2014/main" xmlns=""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flipH="1">
            <a:off x="-1" y="5322709"/>
            <a:ext cx="12192000" cy="1535292"/>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H="1" flipV="1">
            <a:off x="0" y="0"/>
            <a:ext cx="12192001" cy="1365251"/>
          </a:xfrm>
          <a:prstGeom prst="rect">
            <a:avLst/>
          </a:prstGeom>
        </p:spPr>
      </p:pic>
      <p:pic>
        <p:nvPicPr>
          <p:cNvPr id="14" name="그래픽 13">
            <a:extLst>
              <a:ext uri="{FF2B5EF4-FFF2-40B4-BE49-F238E27FC236}">
                <a16:creationId xmlns:a16="http://schemas.microsoft.com/office/drawing/2014/main" xmlns="" id="{5761BA51-2E2A-47DC-8381-EE2A8B80EAB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6375251" y="5032549"/>
            <a:ext cx="2113393" cy="1484576"/>
          </a:xfrm>
          <a:prstGeom prst="rect">
            <a:avLst/>
          </a:prstGeom>
        </p:spPr>
      </p:pic>
      <p:pic>
        <p:nvPicPr>
          <p:cNvPr id="17" name="그래픽 16">
            <a:extLst>
              <a:ext uri="{FF2B5EF4-FFF2-40B4-BE49-F238E27FC236}">
                <a16:creationId xmlns:a16="http://schemas.microsoft.com/office/drawing/2014/main" xmlns="" id="{B65F20C4-7280-4184-9B00-0919C4D8D115}"/>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1525588" y="5322709"/>
            <a:ext cx="3817595" cy="1328024"/>
          </a:xfrm>
          <a:prstGeom prst="rect">
            <a:avLst/>
          </a:prstGeom>
        </p:spPr>
      </p:pic>
      <p:pic>
        <p:nvPicPr>
          <p:cNvPr id="19" name="그래픽 18">
            <a:extLst>
              <a:ext uri="{FF2B5EF4-FFF2-40B4-BE49-F238E27FC236}">
                <a16:creationId xmlns:a16="http://schemas.microsoft.com/office/drawing/2014/main" xmlns="" id="{1C5DBB2C-205F-4CF4-BB1A-0440EE1F969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43030" y="5134382"/>
            <a:ext cx="4094503" cy="1681288"/>
          </a:xfrm>
          <a:prstGeom prst="rect">
            <a:avLst/>
          </a:prstGeom>
        </p:spPr>
      </p:pic>
      <p:pic>
        <p:nvPicPr>
          <p:cNvPr id="37" name="그래픽 36">
            <a:extLst>
              <a:ext uri="{FF2B5EF4-FFF2-40B4-BE49-F238E27FC236}">
                <a16:creationId xmlns:a16="http://schemas.microsoft.com/office/drawing/2014/main" xmlns="" id="{7F22C495-59C2-4026-988F-784985CC906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258539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xmlns="" id="{41D8187E-E9D0-4435-A405-645053795D9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2580156"/>
            <a:ext cx="12192000" cy="3697663"/>
          </a:xfrm>
          <a:prstGeom prst="rect">
            <a:avLst/>
          </a:prstGeom>
        </p:spPr>
      </p:pic>
      <p:pic>
        <p:nvPicPr>
          <p:cNvPr id="37" name="그래픽 36">
            <a:extLst>
              <a:ext uri="{FF2B5EF4-FFF2-40B4-BE49-F238E27FC236}">
                <a16:creationId xmlns:a16="http://schemas.microsoft.com/office/drawing/2014/main" xmlns="" id="{CE76CA24-65D8-4ECB-BB39-3FF79508CD1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t="-1" r="1988" b="41136"/>
          <a:stretch/>
        </p:blipFill>
        <p:spPr>
          <a:xfrm flipH="1">
            <a:off x="1" y="5014206"/>
            <a:ext cx="11949709" cy="1843794"/>
          </a:xfrm>
          <a:prstGeom prst="rect">
            <a:avLst/>
          </a:prstGeom>
        </p:spPr>
      </p:pic>
      <p:pic>
        <p:nvPicPr>
          <p:cNvPr id="38" name="그래픽 37">
            <a:extLst>
              <a:ext uri="{FF2B5EF4-FFF2-40B4-BE49-F238E27FC236}">
                <a16:creationId xmlns:a16="http://schemas.microsoft.com/office/drawing/2014/main" xmlns="" id="{548E7857-61D5-4042-904E-4AFE7113604F}"/>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t="1" r="7821" b="41051"/>
          <a:stretch/>
        </p:blipFill>
        <p:spPr>
          <a:xfrm flipH="1">
            <a:off x="2" y="5310883"/>
            <a:ext cx="12191999" cy="1547117"/>
          </a:xfrm>
          <a:prstGeom prst="rect">
            <a:avLst/>
          </a:prstGeom>
        </p:spPr>
      </p:pic>
      <p:pic>
        <p:nvPicPr>
          <p:cNvPr id="18" name="그래픽 17">
            <a:extLst>
              <a:ext uri="{FF2B5EF4-FFF2-40B4-BE49-F238E27FC236}">
                <a16:creationId xmlns:a16="http://schemas.microsoft.com/office/drawing/2014/main" xmlns="" id="{0E0684F3-3631-4BC1-AADF-65584535AD22}"/>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166801" y="5394774"/>
            <a:ext cx="2945319" cy="1432496"/>
          </a:xfrm>
          <a:prstGeom prst="rect">
            <a:avLst/>
          </a:prstGeom>
        </p:spPr>
      </p:pic>
      <p:pic>
        <p:nvPicPr>
          <p:cNvPr id="20" name="그래픽 19">
            <a:extLst>
              <a:ext uri="{FF2B5EF4-FFF2-40B4-BE49-F238E27FC236}">
                <a16:creationId xmlns:a16="http://schemas.microsoft.com/office/drawing/2014/main" xmlns="" id="{283FE431-64C4-41B2-A9BB-AC3483AFBA86}"/>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6101207" y="5421137"/>
            <a:ext cx="1964857" cy="1380235"/>
          </a:xfrm>
          <a:prstGeom prst="rect">
            <a:avLst/>
          </a:prstGeom>
        </p:spPr>
      </p:pic>
      <p:pic>
        <p:nvPicPr>
          <p:cNvPr id="40" name="그래픽 39">
            <a:extLst>
              <a:ext uri="{FF2B5EF4-FFF2-40B4-BE49-F238E27FC236}">
                <a16:creationId xmlns:a16="http://schemas.microsoft.com/office/drawing/2014/main" xmlns="" id="{AC135512-5DAC-4F65-A9F6-23A2E45919E6}"/>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3672715" y="6040693"/>
            <a:ext cx="2180995" cy="758701"/>
          </a:xfrm>
          <a:prstGeom prst="rect">
            <a:avLst/>
          </a:prstGeom>
        </p:spPr>
      </p:pic>
      <p:pic>
        <p:nvPicPr>
          <p:cNvPr id="44" name="그래픽 43">
            <a:extLst>
              <a:ext uri="{FF2B5EF4-FFF2-40B4-BE49-F238E27FC236}">
                <a16:creationId xmlns:a16="http://schemas.microsoft.com/office/drawing/2014/main" xmlns="" id="{87644A16-D5E8-4AD6-BB62-2B317312236D}"/>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64088"/>
          <a:stretch/>
        </p:blipFill>
        <p:spPr>
          <a:xfrm>
            <a:off x="0" y="5672320"/>
            <a:ext cx="12192000" cy="1185680"/>
          </a:xfrm>
          <a:prstGeom prst="rect">
            <a:avLst/>
          </a:prstGeom>
        </p:spPr>
      </p:pic>
      <p:pic>
        <p:nvPicPr>
          <p:cNvPr id="45" name="그래픽 44">
            <a:extLst>
              <a:ext uri="{FF2B5EF4-FFF2-40B4-BE49-F238E27FC236}">
                <a16:creationId xmlns:a16="http://schemas.microsoft.com/office/drawing/2014/main" xmlns="" id="{3BA0DAC0-B0A4-49DE-A9A6-A4F61F07067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14444" t="71288" r="13538" b="-684"/>
          <a:stretch/>
        </p:blipFill>
        <p:spPr>
          <a:xfrm flipH="1">
            <a:off x="1" y="0"/>
            <a:ext cx="12192000" cy="1278582"/>
          </a:xfrm>
          <a:prstGeom prst="rect">
            <a:avLst/>
          </a:prstGeom>
        </p:spPr>
      </p:pic>
    </p:spTree>
    <p:extLst>
      <p:ext uri="{BB962C8B-B14F-4D97-AF65-F5344CB8AC3E}">
        <p14:creationId xmlns:p14="http://schemas.microsoft.com/office/powerpoint/2010/main" val="3431103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xmlns="" id="{EFD32531-E348-4E3C-A9A8-976E569B4C02}"/>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2580156"/>
            <a:ext cx="12192000" cy="3697663"/>
          </a:xfrm>
          <a:prstGeom prst="rect">
            <a:avLst/>
          </a:prstGeom>
        </p:spPr>
      </p:pic>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72672" r="7435" b="42785"/>
          <a:stretch/>
        </p:blipFill>
        <p:spPr>
          <a:xfrm flipH="1">
            <a:off x="-1" y="5063147"/>
            <a:ext cx="2425430" cy="1792148"/>
          </a:xfrm>
          <a:prstGeom prst="rect">
            <a:avLst/>
          </a:prstGeom>
        </p:spPr>
      </p:pic>
      <p:pic>
        <p:nvPicPr>
          <p:cNvPr id="35" name="그래픽 34">
            <a:extLst>
              <a:ext uri="{FF2B5EF4-FFF2-40B4-BE49-F238E27FC236}">
                <a16:creationId xmlns:a16="http://schemas.microsoft.com/office/drawing/2014/main" xmlns="" id="{1C0CE9E5-E164-402A-BC91-565CD32B9AD7}"/>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0146" t="-2" b="49936"/>
          <a:stretch/>
        </p:blipFill>
        <p:spPr>
          <a:xfrm flipH="1">
            <a:off x="1237005" y="5287105"/>
            <a:ext cx="10954995" cy="1568190"/>
          </a:xfrm>
          <a:prstGeom prst="rect">
            <a:avLst/>
          </a:prstGeom>
        </p:spPr>
      </p:pic>
      <p:pic>
        <p:nvPicPr>
          <p:cNvPr id="36" name="그래픽 35">
            <a:extLst>
              <a:ext uri="{FF2B5EF4-FFF2-40B4-BE49-F238E27FC236}">
                <a16:creationId xmlns:a16="http://schemas.microsoft.com/office/drawing/2014/main" xmlns="" id="{F1E890F8-EBE4-42B3-88D2-30E7B469C1C7}"/>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40086" r="6157" b="51109"/>
          <a:stretch/>
        </p:blipFill>
        <p:spPr>
          <a:xfrm flipH="1">
            <a:off x="-1" y="4881251"/>
            <a:ext cx="12192000" cy="1976749"/>
          </a:xfrm>
          <a:prstGeom prst="rect">
            <a:avLst/>
          </a:prstGeom>
        </p:spPr>
      </p:pic>
      <p:pic>
        <p:nvPicPr>
          <p:cNvPr id="37" name="그래픽 36">
            <a:extLst>
              <a:ext uri="{FF2B5EF4-FFF2-40B4-BE49-F238E27FC236}">
                <a16:creationId xmlns:a16="http://schemas.microsoft.com/office/drawing/2014/main" xmlns="" id="{697B972F-1812-47CD-8C33-03DCF0C50EBE}"/>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778" t="-1" r="648" b="66795"/>
          <a:stretch/>
        </p:blipFill>
        <p:spPr>
          <a:xfrm flipH="1">
            <a:off x="-1" y="5761685"/>
            <a:ext cx="12192000" cy="1096316"/>
          </a:xfrm>
          <a:prstGeom prst="rect">
            <a:avLst/>
          </a:prstGeom>
        </p:spPr>
      </p:pic>
      <p:pic>
        <p:nvPicPr>
          <p:cNvPr id="17" name="그래픽 16">
            <a:extLst>
              <a:ext uri="{FF2B5EF4-FFF2-40B4-BE49-F238E27FC236}">
                <a16:creationId xmlns:a16="http://schemas.microsoft.com/office/drawing/2014/main" xmlns="" id="{3747CFFC-1805-4379-BCCD-90EE2008D93D}"/>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b="64431"/>
          <a:stretch/>
        </p:blipFill>
        <p:spPr>
          <a:xfrm flipH="1" flipV="1">
            <a:off x="-1" y="0"/>
            <a:ext cx="12192000" cy="1315216"/>
          </a:xfrm>
          <a:prstGeom prst="rect">
            <a:avLst/>
          </a:prstGeom>
        </p:spPr>
      </p:pic>
      <p:pic>
        <p:nvPicPr>
          <p:cNvPr id="25" name="그래픽 24">
            <a:extLst>
              <a:ext uri="{FF2B5EF4-FFF2-40B4-BE49-F238E27FC236}">
                <a16:creationId xmlns:a16="http://schemas.microsoft.com/office/drawing/2014/main" xmlns="" id="{36FA9122-9417-4C81-B33A-F54877DC9A7B}"/>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b="7654"/>
          <a:stretch/>
        </p:blipFill>
        <p:spPr>
          <a:xfrm flipH="1">
            <a:off x="11150599" y="5682904"/>
            <a:ext cx="640410" cy="1172391"/>
          </a:xfrm>
          <a:prstGeom prst="rect">
            <a:avLst/>
          </a:prstGeom>
        </p:spPr>
      </p:pic>
      <p:pic>
        <p:nvPicPr>
          <p:cNvPr id="30" name="그래픽 29">
            <a:extLst>
              <a:ext uri="{FF2B5EF4-FFF2-40B4-BE49-F238E27FC236}">
                <a16:creationId xmlns:a16="http://schemas.microsoft.com/office/drawing/2014/main" xmlns="" id="{692F23E2-1BED-4102-83B7-03B2FB25A3E2}"/>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10285025" y="5063146"/>
            <a:ext cx="669968" cy="1794853"/>
          </a:xfrm>
          <a:prstGeom prst="rect">
            <a:avLst/>
          </a:prstGeom>
        </p:spPr>
      </p:pic>
    </p:spTree>
    <p:extLst>
      <p:ext uri="{BB962C8B-B14F-4D97-AF65-F5344CB8AC3E}">
        <p14:creationId xmlns:p14="http://schemas.microsoft.com/office/powerpoint/2010/main" val="2040083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xmlns="" id="{5C706318-BD3A-4916-9868-273312844DC4}"/>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xmlns="" id="{7CBC62BA-7819-4A85-BF7D-B1D1C2ADDDA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xmlns="" id="{11AC59B6-60DC-4AA9-9D9E-FA84E05C18A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r="4926" b="26706"/>
          <a:stretch/>
        </p:blipFill>
        <p:spPr>
          <a:xfrm flipH="1">
            <a:off x="0" y="4999361"/>
            <a:ext cx="12192000" cy="1858639"/>
          </a:xfrm>
          <a:prstGeom prst="rect">
            <a:avLst/>
          </a:prstGeom>
        </p:spPr>
      </p:pic>
      <p:pic>
        <p:nvPicPr>
          <p:cNvPr id="22" name="그래픽 21">
            <a:extLst>
              <a:ext uri="{FF2B5EF4-FFF2-40B4-BE49-F238E27FC236}">
                <a16:creationId xmlns:a16="http://schemas.microsoft.com/office/drawing/2014/main" xmlns="" id="{4B330183-950D-4206-B022-37516EB903E7}"/>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598128" y="5055405"/>
            <a:ext cx="4682173" cy="1628784"/>
          </a:xfrm>
          <a:prstGeom prst="rect">
            <a:avLst/>
          </a:prstGeom>
        </p:spPr>
      </p:pic>
      <p:pic>
        <p:nvPicPr>
          <p:cNvPr id="24" name="그래픽 23">
            <a:extLst>
              <a:ext uri="{FF2B5EF4-FFF2-40B4-BE49-F238E27FC236}">
                <a16:creationId xmlns:a16="http://schemas.microsoft.com/office/drawing/2014/main" xmlns="" id="{EA8B374C-F567-4DC5-A761-0139DF437E9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5595853" y="5451938"/>
            <a:ext cx="2780970" cy="1141924"/>
          </a:xfrm>
          <a:prstGeom prst="rect">
            <a:avLst/>
          </a:prstGeom>
        </p:spPr>
      </p:pic>
      <p:pic>
        <p:nvPicPr>
          <p:cNvPr id="37" name="그래픽 36">
            <a:extLst>
              <a:ext uri="{FF2B5EF4-FFF2-40B4-BE49-F238E27FC236}">
                <a16:creationId xmlns:a16="http://schemas.microsoft.com/office/drawing/2014/main" xmlns=""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3579968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xmlns="" id="{5A428784-92BE-44B4-85C2-0A570E9167E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b="26493"/>
          <a:stretch/>
        </p:blipFill>
        <p:spPr>
          <a:xfrm>
            <a:off x="-1" y="3869645"/>
            <a:ext cx="12192000" cy="2718036"/>
          </a:xfrm>
          <a:prstGeom prst="rect">
            <a:avLst/>
          </a:prstGeom>
        </p:spPr>
      </p:pic>
      <p:pic>
        <p:nvPicPr>
          <p:cNvPr id="35" name="그래픽 34">
            <a:extLst>
              <a:ext uri="{FF2B5EF4-FFF2-40B4-BE49-F238E27FC236}">
                <a16:creationId xmlns:a16="http://schemas.microsoft.com/office/drawing/2014/main" xmlns="" id="{845319F2-AFD0-459B-8B0A-E779960E2BC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b="31790"/>
          <a:stretch/>
        </p:blipFill>
        <p:spPr>
          <a:xfrm>
            <a:off x="-120416" y="4721461"/>
            <a:ext cx="12192000" cy="2136540"/>
          </a:xfrm>
          <a:prstGeom prst="rect">
            <a:avLst/>
          </a:prstGeom>
        </p:spPr>
      </p:pic>
      <p:pic>
        <p:nvPicPr>
          <p:cNvPr id="36" name="그래픽 35">
            <a:extLst>
              <a:ext uri="{FF2B5EF4-FFF2-40B4-BE49-F238E27FC236}">
                <a16:creationId xmlns:a16="http://schemas.microsoft.com/office/drawing/2014/main" xmlns="" id="{44E81E9B-9DDB-4F5E-9DAE-9051EE4F0B61}"/>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9364" r="4926" b="26706"/>
          <a:stretch/>
        </p:blipFill>
        <p:spPr>
          <a:xfrm>
            <a:off x="-1" y="4999361"/>
            <a:ext cx="12192000" cy="1858639"/>
          </a:xfrm>
          <a:prstGeom prst="rect">
            <a:avLst/>
          </a:prstGeom>
        </p:spPr>
      </p:pic>
      <p:pic>
        <p:nvPicPr>
          <p:cNvPr id="18" name="그래픽 17">
            <a:extLst>
              <a:ext uri="{FF2B5EF4-FFF2-40B4-BE49-F238E27FC236}">
                <a16:creationId xmlns:a16="http://schemas.microsoft.com/office/drawing/2014/main" xmlns="" id="{0E0684F3-3631-4BC1-AADF-65584535AD22}"/>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243975" y="4748741"/>
            <a:ext cx="4191000" cy="2038350"/>
          </a:xfrm>
          <a:prstGeom prst="rect">
            <a:avLst/>
          </a:prstGeom>
        </p:spPr>
      </p:pic>
      <p:pic>
        <p:nvPicPr>
          <p:cNvPr id="21" name="그래픽 20">
            <a:extLst>
              <a:ext uri="{FF2B5EF4-FFF2-40B4-BE49-F238E27FC236}">
                <a16:creationId xmlns:a16="http://schemas.microsoft.com/office/drawing/2014/main" xmlns="" id="{D68C200D-DA5C-4699-A6E3-F51D46CB6BC3}"/>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8823130" y="5228663"/>
            <a:ext cx="2733366" cy="788471"/>
          </a:xfrm>
          <a:prstGeom prst="rect">
            <a:avLst/>
          </a:prstGeom>
        </p:spPr>
      </p:pic>
      <p:pic>
        <p:nvPicPr>
          <p:cNvPr id="37" name="그래픽 36">
            <a:extLst>
              <a:ext uri="{FF2B5EF4-FFF2-40B4-BE49-F238E27FC236}">
                <a16:creationId xmlns:a16="http://schemas.microsoft.com/office/drawing/2014/main" xmlns="" id="{9C064943-8917-450F-A700-24B28374C16E}"/>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55645"/>
          <a:stretch/>
        </p:blipFill>
        <p:spPr>
          <a:xfrm flipH="1">
            <a:off x="-2" y="5393599"/>
            <a:ext cx="12192000" cy="1464401"/>
          </a:xfrm>
          <a:prstGeom prst="rect">
            <a:avLst/>
          </a:prstGeom>
        </p:spPr>
      </p:pic>
    </p:spTree>
    <p:extLst>
      <p:ext uri="{BB962C8B-B14F-4D97-AF65-F5344CB8AC3E}">
        <p14:creationId xmlns:p14="http://schemas.microsoft.com/office/powerpoint/2010/main" val="1044009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xmlns=""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xmlns=""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xmlns=""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flipH="1">
            <a:off x="0" y="5317309"/>
            <a:ext cx="12192000" cy="1540691"/>
          </a:xfrm>
          <a:prstGeom prst="rect">
            <a:avLst/>
          </a:prstGeom>
        </p:spPr>
      </p:pic>
      <p:pic>
        <p:nvPicPr>
          <p:cNvPr id="19" name="그래픽 18">
            <a:extLst>
              <a:ext uri="{FF2B5EF4-FFF2-40B4-BE49-F238E27FC236}">
                <a16:creationId xmlns:a16="http://schemas.microsoft.com/office/drawing/2014/main" xmlns="" id="{F8ECBEB3-175B-4C53-BA50-3827DB1A147F}"/>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b="3831"/>
          <a:stretch/>
        </p:blipFill>
        <p:spPr>
          <a:xfrm flipH="1">
            <a:off x="810491" y="5163961"/>
            <a:ext cx="6259603" cy="1694039"/>
          </a:xfrm>
          <a:prstGeom prst="rect">
            <a:avLst/>
          </a:prstGeom>
        </p:spPr>
      </p:pic>
      <p:pic>
        <p:nvPicPr>
          <p:cNvPr id="22" name="그래픽 21">
            <a:extLst>
              <a:ext uri="{FF2B5EF4-FFF2-40B4-BE49-F238E27FC236}">
                <a16:creationId xmlns:a16="http://schemas.microsoft.com/office/drawing/2014/main" xmlns="" id="{4B330183-950D-4206-B022-37516EB903E7}"/>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6194606" y="5123758"/>
            <a:ext cx="4985327" cy="1734242"/>
          </a:xfrm>
          <a:prstGeom prst="rect">
            <a:avLst/>
          </a:prstGeom>
        </p:spPr>
      </p:pic>
      <p:pic>
        <p:nvPicPr>
          <p:cNvPr id="37" name="그래픽 36">
            <a:extLst>
              <a:ext uri="{FF2B5EF4-FFF2-40B4-BE49-F238E27FC236}">
                <a16:creationId xmlns:a16="http://schemas.microsoft.com/office/drawing/2014/main" xmlns=""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144644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xmlns=""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3079904"/>
            <a:ext cx="12192000" cy="3697663"/>
          </a:xfrm>
          <a:prstGeom prst="rect">
            <a:avLst/>
          </a:prstGeom>
        </p:spPr>
      </p:pic>
      <p:pic>
        <p:nvPicPr>
          <p:cNvPr id="35" name="그래픽 34">
            <a:extLst>
              <a:ext uri="{FF2B5EF4-FFF2-40B4-BE49-F238E27FC236}">
                <a16:creationId xmlns:a16="http://schemas.microsoft.com/office/drawing/2014/main" xmlns=""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flipH="1">
            <a:off x="-1" y="5103251"/>
            <a:ext cx="11634107" cy="1754749"/>
          </a:xfrm>
          <a:prstGeom prst="rect">
            <a:avLst/>
          </a:prstGeom>
        </p:spPr>
      </p:pic>
      <p:pic>
        <p:nvPicPr>
          <p:cNvPr id="36" name="그래픽 35">
            <a:extLst>
              <a:ext uri="{FF2B5EF4-FFF2-40B4-BE49-F238E27FC236}">
                <a16:creationId xmlns:a16="http://schemas.microsoft.com/office/drawing/2014/main" xmlns=""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flipH="1">
            <a:off x="-2" y="5322709"/>
            <a:ext cx="12192000" cy="1535292"/>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H="1" flipV="1">
            <a:off x="-1" y="0"/>
            <a:ext cx="12192001" cy="1365251"/>
          </a:xfrm>
          <a:prstGeom prst="rect">
            <a:avLst/>
          </a:prstGeom>
        </p:spPr>
      </p:pic>
      <p:pic>
        <p:nvPicPr>
          <p:cNvPr id="20" name="그래픽 19">
            <a:extLst>
              <a:ext uri="{FF2B5EF4-FFF2-40B4-BE49-F238E27FC236}">
                <a16:creationId xmlns:a16="http://schemas.microsoft.com/office/drawing/2014/main" xmlns="" id="{283FE431-64C4-41B2-A9BB-AC3483AFBA86}"/>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65740" t="65414"/>
          <a:stretch/>
        </p:blipFill>
        <p:spPr>
          <a:xfrm flipH="1">
            <a:off x="6504705" y="5611608"/>
            <a:ext cx="1419183" cy="1006389"/>
          </a:xfrm>
          <a:prstGeom prst="rect">
            <a:avLst/>
          </a:prstGeom>
        </p:spPr>
      </p:pic>
      <p:pic>
        <p:nvPicPr>
          <p:cNvPr id="23" name="그래픽 22">
            <a:extLst>
              <a:ext uri="{FF2B5EF4-FFF2-40B4-BE49-F238E27FC236}">
                <a16:creationId xmlns:a16="http://schemas.microsoft.com/office/drawing/2014/main" xmlns="" id="{6504B936-69B0-4C75-9A15-518A9BE062CD}"/>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4367" t="9936" r="1"/>
          <a:stretch/>
        </p:blipFill>
        <p:spPr>
          <a:xfrm flipH="1">
            <a:off x="1658838" y="6062215"/>
            <a:ext cx="502354" cy="755567"/>
          </a:xfrm>
          <a:prstGeom prst="rect">
            <a:avLst/>
          </a:prstGeom>
        </p:spPr>
      </p:pic>
      <p:pic>
        <p:nvPicPr>
          <p:cNvPr id="33" name="그래픽 32">
            <a:extLst>
              <a:ext uri="{FF2B5EF4-FFF2-40B4-BE49-F238E27FC236}">
                <a16:creationId xmlns:a16="http://schemas.microsoft.com/office/drawing/2014/main" xmlns="" id="{FCEFB89D-4369-472E-9498-B9410474AD8D}"/>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t="11598" r="64479"/>
          <a:stretch/>
        </p:blipFill>
        <p:spPr>
          <a:xfrm flipH="1">
            <a:off x="4025899" y="5542697"/>
            <a:ext cx="921531" cy="981732"/>
          </a:xfrm>
          <a:prstGeom prst="rect">
            <a:avLst/>
          </a:prstGeom>
        </p:spPr>
      </p:pic>
      <p:pic>
        <p:nvPicPr>
          <p:cNvPr id="37" name="그래픽 36">
            <a:extLst>
              <a:ext uri="{FF2B5EF4-FFF2-40B4-BE49-F238E27FC236}">
                <a16:creationId xmlns:a16="http://schemas.microsoft.com/office/drawing/2014/main" xmlns="" id="{7F22C495-59C2-4026-988F-784985CC9065}"/>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55645"/>
          <a:stretch/>
        </p:blipFill>
        <p:spPr>
          <a:xfrm>
            <a:off x="-2" y="5393599"/>
            <a:ext cx="12192000" cy="1464401"/>
          </a:xfrm>
          <a:prstGeom prst="rect">
            <a:avLst/>
          </a:prstGeom>
        </p:spPr>
      </p:pic>
    </p:spTree>
    <p:extLst>
      <p:ext uri="{BB962C8B-B14F-4D97-AF65-F5344CB8AC3E}">
        <p14:creationId xmlns:p14="http://schemas.microsoft.com/office/powerpoint/2010/main" val="702977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xmlns="" id="{41D8187E-E9D0-4435-A405-645053795D9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2580156"/>
            <a:ext cx="12192000" cy="3697663"/>
          </a:xfrm>
          <a:prstGeom prst="rect">
            <a:avLst/>
          </a:prstGeom>
        </p:spPr>
      </p:pic>
      <p:pic>
        <p:nvPicPr>
          <p:cNvPr id="37" name="그래픽 36">
            <a:extLst>
              <a:ext uri="{FF2B5EF4-FFF2-40B4-BE49-F238E27FC236}">
                <a16:creationId xmlns:a16="http://schemas.microsoft.com/office/drawing/2014/main" xmlns="" id="{CE76CA24-65D8-4ECB-BB39-3FF79508CD1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1" r="1988" b="41136"/>
          <a:stretch/>
        </p:blipFill>
        <p:spPr>
          <a:xfrm>
            <a:off x="242291" y="5014206"/>
            <a:ext cx="11949709" cy="1843794"/>
          </a:xfrm>
          <a:prstGeom prst="rect">
            <a:avLst/>
          </a:prstGeom>
        </p:spPr>
      </p:pic>
      <p:pic>
        <p:nvPicPr>
          <p:cNvPr id="38" name="그래픽 37">
            <a:extLst>
              <a:ext uri="{FF2B5EF4-FFF2-40B4-BE49-F238E27FC236}">
                <a16:creationId xmlns:a16="http://schemas.microsoft.com/office/drawing/2014/main" xmlns="" id="{548E7857-61D5-4042-904E-4AFE7113604F}"/>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t="1" r="7821" b="41051"/>
          <a:stretch/>
        </p:blipFill>
        <p:spPr>
          <a:xfrm>
            <a:off x="0" y="5310883"/>
            <a:ext cx="12191999" cy="1547117"/>
          </a:xfrm>
          <a:prstGeom prst="rect">
            <a:avLst/>
          </a:prstGeom>
        </p:spPr>
      </p:pic>
      <p:pic>
        <p:nvPicPr>
          <p:cNvPr id="5" name="Graphic 3">
            <a:hlinkClick r:id="rId8"/>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8" name="그래픽 17">
            <a:extLst>
              <a:ext uri="{FF2B5EF4-FFF2-40B4-BE49-F238E27FC236}">
                <a16:creationId xmlns:a16="http://schemas.microsoft.com/office/drawing/2014/main" xmlns="" id="{0E0684F3-3631-4BC1-AADF-65584535AD22}"/>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9079881" y="5394774"/>
            <a:ext cx="2945319" cy="1432496"/>
          </a:xfrm>
          <a:prstGeom prst="rect">
            <a:avLst/>
          </a:prstGeom>
        </p:spPr>
      </p:pic>
      <p:pic>
        <p:nvPicPr>
          <p:cNvPr id="20" name="그래픽 19">
            <a:extLst>
              <a:ext uri="{FF2B5EF4-FFF2-40B4-BE49-F238E27FC236}">
                <a16:creationId xmlns:a16="http://schemas.microsoft.com/office/drawing/2014/main" xmlns="" id="{283FE431-64C4-41B2-A9BB-AC3483AFBA86}"/>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4125937" y="5421137"/>
            <a:ext cx="1964857" cy="1380235"/>
          </a:xfrm>
          <a:prstGeom prst="rect">
            <a:avLst/>
          </a:prstGeom>
        </p:spPr>
      </p:pic>
      <p:pic>
        <p:nvPicPr>
          <p:cNvPr id="40" name="그래픽 39">
            <a:extLst>
              <a:ext uri="{FF2B5EF4-FFF2-40B4-BE49-F238E27FC236}">
                <a16:creationId xmlns:a16="http://schemas.microsoft.com/office/drawing/2014/main" xmlns="" id="{AC135512-5DAC-4F65-A9F6-23A2E45919E6}"/>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6338291" y="6040693"/>
            <a:ext cx="2180995" cy="758701"/>
          </a:xfrm>
          <a:prstGeom prst="rect">
            <a:avLst/>
          </a:prstGeom>
        </p:spPr>
      </p:pic>
      <p:pic>
        <p:nvPicPr>
          <p:cNvPr id="44" name="그래픽 43">
            <a:extLst>
              <a:ext uri="{FF2B5EF4-FFF2-40B4-BE49-F238E27FC236}">
                <a16:creationId xmlns:a16="http://schemas.microsoft.com/office/drawing/2014/main" xmlns="" id="{87644A16-D5E8-4AD6-BB62-2B317312236D}"/>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64088"/>
          <a:stretch/>
        </p:blipFill>
        <p:spPr>
          <a:xfrm flipH="1">
            <a:off x="1" y="5672320"/>
            <a:ext cx="12192000" cy="1185680"/>
          </a:xfrm>
          <a:prstGeom prst="rect">
            <a:avLst/>
          </a:prstGeom>
        </p:spPr>
      </p:pic>
      <p:pic>
        <p:nvPicPr>
          <p:cNvPr id="45" name="그래픽 44">
            <a:extLst>
              <a:ext uri="{FF2B5EF4-FFF2-40B4-BE49-F238E27FC236}">
                <a16:creationId xmlns:a16="http://schemas.microsoft.com/office/drawing/2014/main" xmlns="" id="{3BA0DAC0-B0A4-49DE-A9A6-A4F61F07067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14444" t="71288" r="13538" b="-684"/>
          <a:stretch/>
        </p:blipFill>
        <p:spPr>
          <a:xfrm>
            <a:off x="0" y="0"/>
            <a:ext cx="12192000" cy="1278582"/>
          </a:xfrm>
          <a:prstGeom prst="rect">
            <a:avLst/>
          </a:prstGeom>
        </p:spPr>
      </p:pic>
    </p:spTree>
    <p:extLst>
      <p:ext uri="{BB962C8B-B14F-4D97-AF65-F5344CB8AC3E}">
        <p14:creationId xmlns:p14="http://schemas.microsoft.com/office/powerpoint/2010/main" val="598521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xmlns="" id="{41D8187E-E9D0-4435-A405-645053795D9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 y="2580156"/>
            <a:ext cx="12192000" cy="3697663"/>
          </a:xfrm>
          <a:prstGeom prst="rect">
            <a:avLst/>
          </a:prstGeom>
        </p:spPr>
      </p:pic>
      <p:pic>
        <p:nvPicPr>
          <p:cNvPr id="37" name="그래픽 36">
            <a:extLst>
              <a:ext uri="{FF2B5EF4-FFF2-40B4-BE49-F238E27FC236}">
                <a16:creationId xmlns:a16="http://schemas.microsoft.com/office/drawing/2014/main" xmlns="" id="{CE76CA24-65D8-4ECB-BB39-3FF79508CD1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t="-1" r="1988" b="41136"/>
          <a:stretch/>
        </p:blipFill>
        <p:spPr>
          <a:xfrm>
            <a:off x="1" y="5014206"/>
            <a:ext cx="11949709" cy="1843794"/>
          </a:xfrm>
          <a:prstGeom prst="rect">
            <a:avLst/>
          </a:prstGeom>
        </p:spPr>
      </p:pic>
      <p:pic>
        <p:nvPicPr>
          <p:cNvPr id="38" name="그래픽 37">
            <a:extLst>
              <a:ext uri="{FF2B5EF4-FFF2-40B4-BE49-F238E27FC236}">
                <a16:creationId xmlns:a16="http://schemas.microsoft.com/office/drawing/2014/main" xmlns="" id="{548E7857-61D5-4042-904E-4AFE7113604F}"/>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t="1" r="7821" b="41051"/>
          <a:stretch/>
        </p:blipFill>
        <p:spPr>
          <a:xfrm>
            <a:off x="2" y="5310883"/>
            <a:ext cx="12191999" cy="1547117"/>
          </a:xfrm>
          <a:prstGeom prst="rect">
            <a:avLst/>
          </a:prstGeom>
        </p:spPr>
      </p:pic>
      <p:pic>
        <p:nvPicPr>
          <p:cNvPr id="45" name="그래픽 44">
            <a:extLst>
              <a:ext uri="{FF2B5EF4-FFF2-40B4-BE49-F238E27FC236}">
                <a16:creationId xmlns:a16="http://schemas.microsoft.com/office/drawing/2014/main" xmlns="" id="{3BA0DAC0-B0A4-49DE-A9A6-A4F61F07067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14444" t="71288" r="13538" b="-684"/>
          <a:stretch/>
        </p:blipFill>
        <p:spPr>
          <a:xfrm>
            <a:off x="1" y="0"/>
            <a:ext cx="12192000" cy="1278582"/>
          </a:xfrm>
          <a:prstGeom prst="rect">
            <a:avLst/>
          </a:prstGeom>
        </p:spPr>
      </p:pic>
      <p:pic>
        <p:nvPicPr>
          <p:cNvPr id="12" name="그래픽 11">
            <a:extLst>
              <a:ext uri="{FF2B5EF4-FFF2-40B4-BE49-F238E27FC236}">
                <a16:creationId xmlns:a16="http://schemas.microsoft.com/office/drawing/2014/main" xmlns="" id="{4370348B-E69B-4588-B2EA-8A4E134C6A22}"/>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750207" y="4653145"/>
            <a:ext cx="4191000" cy="2038350"/>
          </a:xfrm>
          <a:prstGeom prst="rect">
            <a:avLst/>
          </a:prstGeom>
        </p:spPr>
      </p:pic>
      <p:pic>
        <p:nvPicPr>
          <p:cNvPr id="15" name="그래픽 14">
            <a:extLst>
              <a:ext uri="{FF2B5EF4-FFF2-40B4-BE49-F238E27FC236}">
                <a16:creationId xmlns:a16="http://schemas.microsoft.com/office/drawing/2014/main" xmlns="" id="{E6B17C72-9FAC-4574-ADA4-39467838F3AB}"/>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9681685" y="165837"/>
            <a:ext cx="2129841" cy="614377"/>
          </a:xfrm>
          <a:prstGeom prst="rect">
            <a:avLst/>
          </a:prstGeom>
        </p:spPr>
      </p:pic>
      <p:pic>
        <p:nvPicPr>
          <p:cNvPr id="16" name="그래픽 15">
            <a:extLst>
              <a:ext uri="{FF2B5EF4-FFF2-40B4-BE49-F238E27FC236}">
                <a16:creationId xmlns:a16="http://schemas.microsoft.com/office/drawing/2014/main" xmlns="" id="{9EBF03F2-FBC5-4298-84E4-87307184FBE9}"/>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7757025" y="5761745"/>
            <a:ext cx="3215775" cy="1118669"/>
          </a:xfrm>
          <a:prstGeom prst="rect">
            <a:avLst/>
          </a:prstGeom>
        </p:spPr>
      </p:pic>
      <p:pic>
        <p:nvPicPr>
          <p:cNvPr id="44" name="그래픽 43">
            <a:extLst>
              <a:ext uri="{FF2B5EF4-FFF2-40B4-BE49-F238E27FC236}">
                <a16:creationId xmlns:a16="http://schemas.microsoft.com/office/drawing/2014/main" xmlns="" id="{87644A16-D5E8-4AD6-BB62-2B317312236D}"/>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64088"/>
          <a:stretch/>
        </p:blipFill>
        <p:spPr>
          <a:xfrm flipH="1">
            <a:off x="0" y="5672320"/>
            <a:ext cx="12192000" cy="1185680"/>
          </a:xfrm>
          <a:prstGeom prst="rect">
            <a:avLst/>
          </a:prstGeom>
        </p:spPr>
      </p:pic>
      <p:sp>
        <p:nvSpPr>
          <p:cNvPr id="13" name="그림 개체 틀 4">
            <a:extLst>
              <a:ext uri="{FF2B5EF4-FFF2-40B4-BE49-F238E27FC236}">
                <a16:creationId xmlns:a16="http://schemas.microsoft.com/office/drawing/2014/main" xmlns="" id="{5338841A-08E0-4087-96EF-4E0E39623FA5}"/>
              </a:ext>
            </a:extLst>
          </p:cNvPr>
          <p:cNvSpPr>
            <a:spLocks noGrp="1"/>
          </p:cNvSpPr>
          <p:nvPr>
            <p:ph type="pic" sz="quarter" idx="10" hasCustomPrompt="1"/>
          </p:nvPr>
        </p:nvSpPr>
        <p:spPr>
          <a:xfrm>
            <a:off x="7302755" y="1187245"/>
            <a:ext cx="3616438" cy="4483510"/>
          </a:xfrm>
          <a:prstGeom prst="rect">
            <a:avLst/>
          </a:prstGeom>
          <a:pattFill prst="pct10">
            <a:fgClr>
              <a:schemeClr val="bg1">
                <a:lumMod val="75000"/>
              </a:schemeClr>
            </a:fgClr>
            <a:bgClr>
              <a:schemeClr val="bg1">
                <a:lumMod val="95000"/>
              </a:schemeClr>
            </a:bgClr>
          </a:pattFill>
        </p:spPr>
        <p:txBody>
          <a:bodyPr tIns="972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87265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xmlns="" id="{6E6B42EC-3C29-4967-895D-779B7821D393}"/>
              </a:ext>
            </a:extLst>
          </p:cNvPr>
          <p:cNvSpPr/>
          <p:nvPr userDrawn="1"/>
        </p:nvSpPr>
        <p:spPr>
          <a:xfrm>
            <a:off x="0" y="1143000"/>
            <a:ext cx="7622606" cy="4572000"/>
          </a:xfrm>
          <a:prstGeom prst="rect">
            <a:avLst/>
          </a:prstGeom>
          <a:solidFill>
            <a:schemeClr val="bg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72672" r="7435" b="42785"/>
          <a:stretch/>
        </p:blipFill>
        <p:spPr>
          <a:xfrm>
            <a:off x="-1" y="5063147"/>
            <a:ext cx="2425430" cy="1792148"/>
          </a:xfrm>
          <a:prstGeom prst="rect">
            <a:avLst/>
          </a:prstGeom>
        </p:spPr>
      </p:pic>
      <p:pic>
        <p:nvPicPr>
          <p:cNvPr id="35" name="그래픽 34">
            <a:extLst>
              <a:ext uri="{FF2B5EF4-FFF2-40B4-BE49-F238E27FC236}">
                <a16:creationId xmlns:a16="http://schemas.microsoft.com/office/drawing/2014/main" xmlns="" id="{1C0CE9E5-E164-402A-BC91-565CD32B9AD7}"/>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146" t="-2" b="49936"/>
          <a:stretch/>
        </p:blipFill>
        <p:spPr>
          <a:xfrm>
            <a:off x="1237005" y="5287105"/>
            <a:ext cx="10954995" cy="1568190"/>
          </a:xfrm>
          <a:prstGeom prst="rect">
            <a:avLst/>
          </a:prstGeom>
        </p:spPr>
      </p:pic>
      <p:pic>
        <p:nvPicPr>
          <p:cNvPr id="36" name="그래픽 35">
            <a:extLst>
              <a:ext uri="{FF2B5EF4-FFF2-40B4-BE49-F238E27FC236}">
                <a16:creationId xmlns:a16="http://schemas.microsoft.com/office/drawing/2014/main" xmlns="" id="{F1E890F8-EBE4-42B3-88D2-30E7B469C1C7}"/>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40086" r="6157" b="51109"/>
          <a:stretch/>
        </p:blipFill>
        <p:spPr>
          <a:xfrm>
            <a:off x="-1" y="4881251"/>
            <a:ext cx="12192000" cy="1976749"/>
          </a:xfrm>
          <a:prstGeom prst="rect">
            <a:avLst/>
          </a:prstGeom>
        </p:spPr>
      </p:pic>
      <p:pic>
        <p:nvPicPr>
          <p:cNvPr id="37" name="그래픽 36">
            <a:extLst>
              <a:ext uri="{FF2B5EF4-FFF2-40B4-BE49-F238E27FC236}">
                <a16:creationId xmlns:a16="http://schemas.microsoft.com/office/drawing/2014/main" xmlns="" id="{697B972F-1812-47CD-8C33-03DCF0C50EB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778" t="-1" r="648" b="66795"/>
          <a:stretch/>
        </p:blipFill>
        <p:spPr>
          <a:xfrm>
            <a:off x="-1" y="5761685"/>
            <a:ext cx="12192000" cy="1096316"/>
          </a:xfrm>
          <a:prstGeom prst="rect">
            <a:avLst/>
          </a:prstGeom>
        </p:spPr>
      </p:pic>
      <p:pic>
        <p:nvPicPr>
          <p:cNvPr id="17" name="그래픽 16">
            <a:extLst>
              <a:ext uri="{FF2B5EF4-FFF2-40B4-BE49-F238E27FC236}">
                <a16:creationId xmlns:a16="http://schemas.microsoft.com/office/drawing/2014/main" xmlns="" id="{3747CFFC-1805-4379-BCCD-90EE2008D93D}"/>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b="64431"/>
          <a:stretch/>
        </p:blipFill>
        <p:spPr>
          <a:xfrm flipV="1">
            <a:off x="-1" y="0"/>
            <a:ext cx="12192000" cy="1315216"/>
          </a:xfrm>
          <a:prstGeom prst="rect">
            <a:avLst/>
          </a:prstGeom>
        </p:spPr>
      </p:pic>
      <p:pic>
        <p:nvPicPr>
          <p:cNvPr id="38" name="그래픽 37">
            <a:extLst>
              <a:ext uri="{FF2B5EF4-FFF2-40B4-BE49-F238E27FC236}">
                <a16:creationId xmlns:a16="http://schemas.microsoft.com/office/drawing/2014/main" xmlns="" id="{2BBF87BB-6F49-434F-A6EE-C31E8B20D3DC}"/>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b="3981"/>
          <a:stretch/>
        </p:blipFill>
        <p:spPr>
          <a:xfrm flipH="1">
            <a:off x="2425429" y="5298584"/>
            <a:ext cx="2311964" cy="1559416"/>
          </a:xfrm>
          <a:prstGeom prst="rect">
            <a:avLst/>
          </a:prstGeom>
        </p:spPr>
      </p:pic>
      <p:sp>
        <p:nvSpPr>
          <p:cNvPr id="14" name="그림 개체 틀 2">
            <a:extLst>
              <a:ext uri="{FF2B5EF4-FFF2-40B4-BE49-F238E27FC236}">
                <a16:creationId xmlns:a16="http://schemas.microsoft.com/office/drawing/2014/main" xmlns="" id="{E8BDFE23-4D58-49BF-977A-DB49BFFECF13}"/>
              </a:ext>
            </a:extLst>
          </p:cNvPr>
          <p:cNvSpPr>
            <a:spLocks noGrp="1"/>
          </p:cNvSpPr>
          <p:nvPr>
            <p:ph type="pic" sz="quarter" idx="22" hasCustomPrompt="1"/>
          </p:nvPr>
        </p:nvSpPr>
        <p:spPr>
          <a:xfrm>
            <a:off x="7622608" y="1143000"/>
            <a:ext cx="4569392" cy="4572000"/>
          </a:xfrm>
          <a:prstGeom prst="rect">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00630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xmlns="" id="{5C706318-BD3A-4916-9868-273312844DC4}"/>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xmlns="" id="{7CBC62BA-7819-4A85-BF7D-B1D1C2ADDDA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xmlns="" id="{11AC59B6-60DC-4AA9-9D9E-FA84E05C18A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r="4926" b="26706"/>
          <a:stretch/>
        </p:blipFill>
        <p:spPr>
          <a:xfrm>
            <a:off x="0" y="4999361"/>
            <a:ext cx="12192000" cy="1858639"/>
          </a:xfrm>
          <a:prstGeom prst="rect">
            <a:avLst/>
          </a:prstGeom>
        </p:spPr>
      </p:pic>
      <p:pic>
        <p:nvPicPr>
          <p:cNvPr id="12" name="그래픽 11">
            <a:extLst>
              <a:ext uri="{FF2B5EF4-FFF2-40B4-BE49-F238E27FC236}">
                <a16:creationId xmlns:a16="http://schemas.microsoft.com/office/drawing/2014/main" xmlns="" id="{69FDE52A-2015-49C4-B629-C99B36CAB4A3}"/>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7757023" y="5501548"/>
            <a:ext cx="4365163" cy="1228416"/>
          </a:xfrm>
          <a:prstGeom prst="rect">
            <a:avLst/>
          </a:prstGeom>
        </p:spPr>
      </p:pic>
      <p:pic>
        <p:nvPicPr>
          <p:cNvPr id="19" name="그래픽 18">
            <a:extLst>
              <a:ext uri="{FF2B5EF4-FFF2-40B4-BE49-F238E27FC236}">
                <a16:creationId xmlns:a16="http://schemas.microsoft.com/office/drawing/2014/main" xmlns="" id="{86EA0FE6-23F4-42B7-88A3-4EF190D7600E}"/>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120415" y="4059297"/>
            <a:ext cx="1324083" cy="2624892"/>
          </a:xfrm>
          <a:prstGeom prst="rect">
            <a:avLst/>
          </a:prstGeom>
        </p:spPr>
      </p:pic>
      <p:pic>
        <p:nvPicPr>
          <p:cNvPr id="37" name="그래픽 36">
            <a:extLst>
              <a:ext uri="{FF2B5EF4-FFF2-40B4-BE49-F238E27FC236}">
                <a16:creationId xmlns:a16="http://schemas.microsoft.com/office/drawing/2014/main" xmlns=""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flipH="1">
            <a:off x="-1" y="5393599"/>
            <a:ext cx="12192000" cy="1464401"/>
          </a:xfrm>
          <a:prstGeom prst="rect">
            <a:avLst/>
          </a:prstGeom>
        </p:spPr>
      </p:pic>
      <p:sp>
        <p:nvSpPr>
          <p:cNvPr id="13" name="그림 개체 틀 2">
            <a:extLst>
              <a:ext uri="{FF2B5EF4-FFF2-40B4-BE49-F238E27FC236}">
                <a16:creationId xmlns:a16="http://schemas.microsoft.com/office/drawing/2014/main" xmlns="" id="{94DA6A7E-3806-43A2-905B-21099B87E25A}"/>
              </a:ext>
            </a:extLst>
          </p:cNvPr>
          <p:cNvSpPr>
            <a:spLocks noGrp="1"/>
          </p:cNvSpPr>
          <p:nvPr>
            <p:ph type="pic" sz="quarter" idx="15" hasCustomPrompt="1"/>
          </p:nvPr>
        </p:nvSpPr>
        <p:spPr>
          <a:xfrm>
            <a:off x="1713876"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2">
            <a:extLst>
              <a:ext uri="{FF2B5EF4-FFF2-40B4-BE49-F238E27FC236}">
                <a16:creationId xmlns:a16="http://schemas.microsoft.com/office/drawing/2014/main" xmlns="" id="{653A9D6D-3796-4BFB-8BFE-AE735DA779A8}"/>
              </a:ext>
            </a:extLst>
          </p:cNvPr>
          <p:cNvSpPr>
            <a:spLocks noGrp="1"/>
          </p:cNvSpPr>
          <p:nvPr>
            <p:ph type="pic" sz="quarter" idx="16" hasCustomPrompt="1"/>
          </p:nvPr>
        </p:nvSpPr>
        <p:spPr>
          <a:xfrm>
            <a:off x="5046319"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6" name="그림 개체 틀 2">
            <a:extLst>
              <a:ext uri="{FF2B5EF4-FFF2-40B4-BE49-F238E27FC236}">
                <a16:creationId xmlns:a16="http://schemas.microsoft.com/office/drawing/2014/main" xmlns="" id="{C8E8D57D-48E5-4483-B313-372FC3B3BDA8}"/>
              </a:ext>
            </a:extLst>
          </p:cNvPr>
          <p:cNvSpPr>
            <a:spLocks noGrp="1"/>
          </p:cNvSpPr>
          <p:nvPr>
            <p:ph type="pic" sz="quarter" idx="17" hasCustomPrompt="1"/>
          </p:nvPr>
        </p:nvSpPr>
        <p:spPr>
          <a:xfrm>
            <a:off x="8378762"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53626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xmlns="" id="{5A428784-92BE-44B4-85C2-0A570E9167E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b="26493"/>
          <a:stretch/>
        </p:blipFill>
        <p:spPr>
          <a:xfrm flipH="1">
            <a:off x="-1" y="3869645"/>
            <a:ext cx="12192000" cy="2718036"/>
          </a:xfrm>
          <a:prstGeom prst="rect">
            <a:avLst/>
          </a:prstGeom>
        </p:spPr>
      </p:pic>
      <p:pic>
        <p:nvPicPr>
          <p:cNvPr id="35" name="그래픽 34">
            <a:extLst>
              <a:ext uri="{FF2B5EF4-FFF2-40B4-BE49-F238E27FC236}">
                <a16:creationId xmlns:a16="http://schemas.microsoft.com/office/drawing/2014/main" xmlns="" id="{845319F2-AFD0-459B-8B0A-E779960E2BC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b="31790"/>
          <a:stretch/>
        </p:blipFill>
        <p:spPr>
          <a:xfrm flipH="1">
            <a:off x="-120416" y="4721461"/>
            <a:ext cx="12192000" cy="2136540"/>
          </a:xfrm>
          <a:prstGeom prst="rect">
            <a:avLst/>
          </a:prstGeom>
        </p:spPr>
      </p:pic>
      <p:pic>
        <p:nvPicPr>
          <p:cNvPr id="36" name="그래픽 35">
            <a:extLst>
              <a:ext uri="{FF2B5EF4-FFF2-40B4-BE49-F238E27FC236}">
                <a16:creationId xmlns:a16="http://schemas.microsoft.com/office/drawing/2014/main" xmlns="" id="{44E81E9B-9DDB-4F5E-9DAE-9051EE4F0B61}"/>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9364" r="4926" b="26706"/>
          <a:stretch/>
        </p:blipFill>
        <p:spPr>
          <a:xfrm flipH="1">
            <a:off x="-1" y="4999361"/>
            <a:ext cx="12192000" cy="1858639"/>
          </a:xfrm>
          <a:prstGeom prst="rect">
            <a:avLst/>
          </a:prstGeom>
        </p:spPr>
      </p:pic>
      <p:pic>
        <p:nvPicPr>
          <p:cNvPr id="14" name="그래픽 13">
            <a:extLst>
              <a:ext uri="{FF2B5EF4-FFF2-40B4-BE49-F238E27FC236}">
                <a16:creationId xmlns:a16="http://schemas.microsoft.com/office/drawing/2014/main" xmlns="" id="{DA44CF41-062F-406A-95D8-841C45D84ECF}"/>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221757" y="5087426"/>
            <a:ext cx="2122790" cy="612343"/>
          </a:xfrm>
          <a:prstGeom prst="rect">
            <a:avLst/>
          </a:prstGeom>
        </p:spPr>
      </p:pic>
      <p:pic>
        <p:nvPicPr>
          <p:cNvPr id="15" name="그래픽 14">
            <a:extLst>
              <a:ext uri="{FF2B5EF4-FFF2-40B4-BE49-F238E27FC236}">
                <a16:creationId xmlns:a16="http://schemas.microsoft.com/office/drawing/2014/main" xmlns="" id="{BBB58879-ECEC-49C6-BF9D-E9299D70B511}"/>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5548697" y="5108595"/>
            <a:ext cx="4431241" cy="1541492"/>
          </a:xfrm>
          <a:prstGeom prst="rect">
            <a:avLst/>
          </a:prstGeom>
        </p:spPr>
      </p:pic>
      <p:pic>
        <p:nvPicPr>
          <p:cNvPr id="19" name="그래픽 18">
            <a:extLst>
              <a:ext uri="{FF2B5EF4-FFF2-40B4-BE49-F238E27FC236}">
                <a16:creationId xmlns:a16="http://schemas.microsoft.com/office/drawing/2014/main" xmlns="" id="{0F0DEA40-1035-481C-92FE-81AD16C816BA}"/>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4614332" y="4943640"/>
            <a:ext cx="3816856" cy="1567280"/>
          </a:xfrm>
          <a:prstGeom prst="rect">
            <a:avLst/>
          </a:prstGeom>
        </p:spPr>
      </p:pic>
      <p:pic>
        <p:nvPicPr>
          <p:cNvPr id="37" name="그래픽 36">
            <a:extLst>
              <a:ext uri="{FF2B5EF4-FFF2-40B4-BE49-F238E27FC236}">
                <a16:creationId xmlns:a16="http://schemas.microsoft.com/office/drawing/2014/main" xmlns="" id="{9C064943-8917-450F-A700-24B28374C16E}"/>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a:off x="-2" y="5393599"/>
            <a:ext cx="12192000" cy="1464401"/>
          </a:xfrm>
          <a:prstGeom prst="rect">
            <a:avLst/>
          </a:prstGeom>
        </p:spPr>
      </p:pic>
      <p:sp>
        <p:nvSpPr>
          <p:cNvPr id="13" name="그림 개체 틀 11">
            <a:extLst>
              <a:ext uri="{FF2B5EF4-FFF2-40B4-BE49-F238E27FC236}">
                <a16:creationId xmlns:a16="http://schemas.microsoft.com/office/drawing/2014/main" xmlns="" id="{4C54AF89-58B4-4C12-B574-0EA37F4B7762}"/>
              </a:ext>
            </a:extLst>
          </p:cNvPr>
          <p:cNvSpPr>
            <a:spLocks noGrp="1"/>
          </p:cNvSpPr>
          <p:nvPr>
            <p:ph type="pic" sz="quarter" idx="10" hasCustomPrompt="1"/>
          </p:nvPr>
        </p:nvSpPr>
        <p:spPr>
          <a:xfrm>
            <a:off x="2048152" y="7488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031135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xmlns=""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xmlns=""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xmlns=""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a:off x="0" y="5317309"/>
            <a:ext cx="12192000" cy="1540691"/>
          </a:xfrm>
          <a:prstGeom prst="rect">
            <a:avLst/>
          </a:prstGeom>
        </p:spPr>
      </p:pic>
      <p:pic>
        <p:nvPicPr>
          <p:cNvPr id="17" name="그래픽 16">
            <a:extLst>
              <a:ext uri="{FF2B5EF4-FFF2-40B4-BE49-F238E27FC236}">
                <a16:creationId xmlns:a16="http://schemas.microsoft.com/office/drawing/2014/main" xmlns="" id="{954814FD-5DB9-4C7B-A8C5-35412CE90B10}"/>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25470" r="1"/>
          <a:stretch/>
        </p:blipFill>
        <p:spPr>
          <a:xfrm flipH="1">
            <a:off x="7941454" y="5253039"/>
            <a:ext cx="4250546" cy="1604961"/>
          </a:xfrm>
          <a:prstGeom prst="rect">
            <a:avLst/>
          </a:prstGeom>
        </p:spPr>
      </p:pic>
      <p:pic>
        <p:nvPicPr>
          <p:cNvPr id="21" name="그래픽 20">
            <a:extLst>
              <a:ext uri="{FF2B5EF4-FFF2-40B4-BE49-F238E27FC236}">
                <a16:creationId xmlns:a16="http://schemas.microsoft.com/office/drawing/2014/main" xmlns="" id="{94F8090F-38E9-4C7C-B86E-6DEB48701030}"/>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880684" y="5603593"/>
            <a:ext cx="3486707" cy="1212918"/>
          </a:xfrm>
          <a:prstGeom prst="rect">
            <a:avLst/>
          </a:prstGeom>
        </p:spPr>
      </p:pic>
      <p:pic>
        <p:nvPicPr>
          <p:cNvPr id="37" name="그래픽 36">
            <a:extLst>
              <a:ext uri="{FF2B5EF4-FFF2-40B4-BE49-F238E27FC236}">
                <a16:creationId xmlns:a16="http://schemas.microsoft.com/office/drawing/2014/main" xmlns=""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flipH="1">
            <a:off x="0" y="5564213"/>
            <a:ext cx="12192000" cy="1293787"/>
          </a:xfrm>
          <a:prstGeom prst="rect">
            <a:avLst/>
          </a:prstGeom>
        </p:spPr>
      </p:pic>
      <p:sp>
        <p:nvSpPr>
          <p:cNvPr id="13" name="그림 개체 틀 5">
            <a:extLst>
              <a:ext uri="{FF2B5EF4-FFF2-40B4-BE49-F238E27FC236}">
                <a16:creationId xmlns:a16="http://schemas.microsoft.com/office/drawing/2014/main" xmlns="" id="{11A17890-3117-4B13-B11C-210FEEC0324D}"/>
              </a:ext>
            </a:extLst>
          </p:cNvPr>
          <p:cNvSpPr>
            <a:spLocks noGrp="1"/>
          </p:cNvSpPr>
          <p:nvPr>
            <p:ph type="pic" sz="quarter" idx="10" hasCustomPrompt="1"/>
          </p:nvPr>
        </p:nvSpPr>
        <p:spPr>
          <a:xfrm>
            <a:off x="1388257" y="7159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892757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xmlns=""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xmlns=""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xmlns=""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V="1">
            <a:off x="-1" y="0"/>
            <a:ext cx="12192001" cy="1365251"/>
          </a:xfrm>
          <a:prstGeom prst="rect">
            <a:avLst/>
          </a:prstGeom>
        </p:spPr>
      </p:pic>
      <p:pic>
        <p:nvPicPr>
          <p:cNvPr id="14" name="그래픽 13">
            <a:extLst>
              <a:ext uri="{FF2B5EF4-FFF2-40B4-BE49-F238E27FC236}">
                <a16:creationId xmlns:a16="http://schemas.microsoft.com/office/drawing/2014/main" xmlns="" id="{5761BA51-2E2A-47DC-8381-EE2A8B80EAB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1894011" y="5096010"/>
            <a:ext cx="2113393" cy="1484576"/>
          </a:xfrm>
          <a:prstGeom prst="rect">
            <a:avLst/>
          </a:prstGeom>
        </p:spPr>
      </p:pic>
      <p:pic>
        <p:nvPicPr>
          <p:cNvPr id="17" name="그래픽 16">
            <a:extLst>
              <a:ext uri="{FF2B5EF4-FFF2-40B4-BE49-F238E27FC236}">
                <a16:creationId xmlns:a16="http://schemas.microsoft.com/office/drawing/2014/main" xmlns="" id="{B65F20C4-7280-4184-9B00-0919C4D8D115}"/>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5234025" y="5322709"/>
            <a:ext cx="3817595" cy="1328024"/>
          </a:xfrm>
          <a:prstGeom prst="rect">
            <a:avLst/>
          </a:prstGeom>
        </p:spPr>
      </p:pic>
      <p:pic>
        <p:nvPicPr>
          <p:cNvPr id="19" name="그래픽 18">
            <a:extLst>
              <a:ext uri="{FF2B5EF4-FFF2-40B4-BE49-F238E27FC236}">
                <a16:creationId xmlns:a16="http://schemas.microsoft.com/office/drawing/2014/main" xmlns="" id="{1C5DBB2C-205F-4CF4-BB1A-0440EE1F969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9143999" y="5597428"/>
            <a:ext cx="2904970" cy="1192841"/>
          </a:xfrm>
          <a:prstGeom prst="rect">
            <a:avLst/>
          </a:prstGeom>
        </p:spPr>
      </p:pic>
      <p:pic>
        <p:nvPicPr>
          <p:cNvPr id="37" name="그래픽 36">
            <a:extLst>
              <a:ext uri="{FF2B5EF4-FFF2-40B4-BE49-F238E27FC236}">
                <a16:creationId xmlns:a16="http://schemas.microsoft.com/office/drawing/2014/main" xmlns="" id="{7F22C495-59C2-4026-988F-784985CC906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flipH="1">
            <a:off x="1" y="5393599"/>
            <a:ext cx="12192000" cy="1464401"/>
          </a:xfrm>
          <a:prstGeom prst="rect">
            <a:avLst/>
          </a:prstGeom>
        </p:spPr>
      </p:pic>
      <p:sp>
        <p:nvSpPr>
          <p:cNvPr id="13" name="그림 개체 틀 8">
            <a:extLst>
              <a:ext uri="{FF2B5EF4-FFF2-40B4-BE49-F238E27FC236}">
                <a16:creationId xmlns:a16="http://schemas.microsoft.com/office/drawing/2014/main" xmlns="" id="{B68DB761-C7F7-4871-BAD0-8074906DABC0}"/>
              </a:ext>
            </a:extLst>
          </p:cNvPr>
          <p:cNvSpPr>
            <a:spLocks noGrp="1"/>
          </p:cNvSpPr>
          <p:nvPr>
            <p:ph type="pic" sz="quarter" idx="10" hasCustomPrompt="1"/>
          </p:nvPr>
        </p:nvSpPr>
        <p:spPr>
          <a:xfrm>
            <a:off x="1796206"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962974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xmlns=""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xmlns=""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40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xmlns="" id="{09901EC4-633D-4A14-89F0-0E285E073214}"/>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xmlns="" id="{3B3ED0DB-3A7E-4CE6-BA9B-0CD5F728E545}"/>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6CE54-FEA5-EDAE-8851-1F3BD8C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9D210B-E12D-2B93-9316-44195C156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13659B-50FE-0E6E-4196-1B1E699A1459}"/>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2BCB5C71-EFA9-DD27-7345-0049C92CD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B4B8D3-7404-A2D8-27FC-66304F8727FA}"/>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63663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F980B-EE54-496C-EC69-6FCE135F3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864384-1B6B-F5B8-D0F2-3F466C8C1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5A784-9F15-1E7A-87BE-AD49F91603A6}"/>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E3AC3202-C6E4-9F24-F87D-46374F2F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5F87F-7DD1-BFB8-01F6-2219F624A56E}"/>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73480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xmlns="" id="{EFD32531-E348-4E3C-A9A8-976E569B4C0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2580156"/>
            <a:ext cx="12192000" cy="3697663"/>
          </a:xfrm>
          <a:prstGeom prst="rect">
            <a:avLst/>
          </a:prstGeom>
        </p:spPr>
      </p:pic>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72672" r="7435" b="42785"/>
          <a:stretch/>
        </p:blipFill>
        <p:spPr>
          <a:xfrm>
            <a:off x="9766570" y="5063147"/>
            <a:ext cx="2425430" cy="1792148"/>
          </a:xfrm>
          <a:prstGeom prst="rect">
            <a:avLst/>
          </a:prstGeom>
        </p:spPr>
      </p:pic>
      <p:pic>
        <p:nvPicPr>
          <p:cNvPr id="35" name="그래픽 34">
            <a:extLst>
              <a:ext uri="{FF2B5EF4-FFF2-40B4-BE49-F238E27FC236}">
                <a16:creationId xmlns:a16="http://schemas.microsoft.com/office/drawing/2014/main" xmlns="" id="{1C0CE9E5-E164-402A-BC91-565CD32B9AD7}"/>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0146" t="-2" b="49936"/>
          <a:stretch/>
        </p:blipFill>
        <p:spPr>
          <a:xfrm>
            <a:off x="-1" y="5287105"/>
            <a:ext cx="10954995" cy="1568190"/>
          </a:xfrm>
          <a:prstGeom prst="rect">
            <a:avLst/>
          </a:prstGeom>
        </p:spPr>
      </p:pic>
      <p:pic>
        <p:nvPicPr>
          <p:cNvPr id="36" name="그래픽 35">
            <a:extLst>
              <a:ext uri="{FF2B5EF4-FFF2-40B4-BE49-F238E27FC236}">
                <a16:creationId xmlns:a16="http://schemas.microsoft.com/office/drawing/2014/main" xmlns="" id="{F1E890F8-EBE4-42B3-88D2-30E7B469C1C7}"/>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40086" r="6157" b="51109"/>
          <a:stretch/>
        </p:blipFill>
        <p:spPr>
          <a:xfrm>
            <a:off x="0" y="4881251"/>
            <a:ext cx="12192000" cy="1976749"/>
          </a:xfrm>
          <a:prstGeom prst="rect">
            <a:avLst/>
          </a:prstGeom>
        </p:spPr>
      </p:pic>
      <p:pic>
        <p:nvPicPr>
          <p:cNvPr id="37" name="그래픽 36">
            <a:extLst>
              <a:ext uri="{FF2B5EF4-FFF2-40B4-BE49-F238E27FC236}">
                <a16:creationId xmlns:a16="http://schemas.microsoft.com/office/drawing/2014/main" xmlns="" id="{697B972F-1812-47CD-8C33-03DCF0C50EB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778" t="-1" r="648" b="66795"/>
          <a:stretch/>
        </p:blipFill>
        <p:spPr>
          <a:xfrm>
            <a:off x="0" y="5761685"/>
            <a:ext cx="12192000" cy="1096316"/>
          </a:xfrm>
          <a:prstGeom prst="rect">
            <a:avLst/>
          </a:prstGeom>
        </p:spPr>
      </p:pic>
      <p:pic>
        <p:nvPicPr>
          <p:cNvPr id="17" name="그래픽 16">
            <a:extLst>
              <a:ext uri="{FF2B5EF4-FFF2-40B4-BE49-F238E27FC236}">
                <a16:creationId xmlns:a16="http://schemas.microsoft.com/office/drawing/2014/main" xmlns="" id="{3747CFFC-1805-4379-BCCD-90EE2008D93D}"/>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b="64431"/>
          <a:stretch/>
        </p:blipFill>
        <p:spPr>
          <a:xfrm flipV="1">
            <a:off x="0" y="0"/>
            <a:ext cx="12192000" cy="1315216"/>
          </a:xfrm>
          <a:prstGeom prst="rect">
            <a:avLst/>
          </a:prstGeom>
        </p:spPr>
      </p:pic>
      <p:pic>
        <p:nvPicPr>
          <p:cNvPr id="25" name="그래픽 24">
            <a:extLst>
              <a:ext uri="{FF2B5EF4-FFF2-40B4-BE49-F238E27FC236}">
                <a16:creationId xmlns:a16="http://schemas.microsoft.com/office/drawing/2014/main" xmlns="" id="{36FA9122-9417-4C81-B33A-F54877DC9A7B}"/>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7654"/>
          <a:stretch/>
        </p:blipFill>
        <p:spPr>
          <a:xfrm>
            <a:off x="400990" y="5682904"/>
            <a:ext cx="640410" cy="1172391"/>
          </a:xfrm>
          <a:prstGeom prst="rect">
            <a:avLst/>
          </a:prstGeom>
        </p:spPr>
      </p:pic>
      <p:pic>
        <p:nvPicPr>
          <p:cNvPr id="30" name="그래픽 29">
            <a:extLst>
              <a:ext uri="{FF2B5EF4-FFF2-40B4-BE49-F238E27FC236}">
                <a16:creationId xmlns:a16="http://schemas.microsoft.com/office/drawing/2014/main" xmlns="" id="{692F23E2-1BED-4102-83B7-03B2FB25A3E2}"/>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237006" y="5063146"/>
            <a:ext cx="669968" cy="1794853"/>
          </a:xfrm>
          <a:prstGeom prst="rect">
            <a:avLst/>
          </a:prstGeom>
        </p:spPr>
      </p:pic>
    </p:spTree>
    <p:extLst>
      <p:ext uri="{BB962C8B-B14F-4D97-AF65-F5344CB8AC3E}">
        <p14:creationId xmlns:p14="http://schemas.microsoft.com/office/powerpoint/2010/main" val="2319529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DE05F-925F-71B5-A302-2A675B437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8D280F-B3F3-5E4E-2E3E-7D15564C56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1DD8032-4FD6-3092-03CC-419578B70EBB}"/>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F1955C4C-509C-0F00-8EDE-16D1EE2B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115CE0-378F-FD14-3992-474DB4D69A14}"/>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17929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8632A-7BD6-D5E6-00A3-C08476A78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C40FE0-72B0-9FEB-220B-D45B8A355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35AC575-DD98-08AD-A557-3A806EA9C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05DAB8-3570-814D-9E76-D06E49458088}"/>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6" name="Footer Placeholder 5">
            <a:extLst>
              <a:ext uri="{FF2B5EF4-FFF2-40B4-BE49-F238E27FC236}">
                <a16:creationId xmlns:a16="http://schemas.microsoft.com/office/drawing/2014/main" xmlns="" id="{D33868ED-B15F-255E-BD5E-9ABE05D3C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E36B65-A3D9-5BCB-FA9A-9DC1B9B0C99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499496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B9960-5952-3F0D-F362-79D33D993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AEE2D-8D8B-C6FE-B97F-C4174EF3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FA4C30-9739-98D1-E6C2-C5B2DD9D7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4BB884-E334-2BEA-580D-452414BD2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3F21DBE-5BCF-5323-6323-9201DB303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73A8EF-C4B5-BAB3-9811-D05F1844959F}"/>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8" name="Footer Placeholder 7">
            <a:extLst>
              <a:ext uri="{FF2B5EF4-FFF2-40B4-BE49-F238E27FC236}">
                <a16:creationId xmlns:a16="http://schemas.microsoft.com/office/drawing/2014/main" xmlns="" id="{BC745EE9-9790-C79F-2D48-AFA230119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918BCD-F81A-95F7-3F23-143363C0AB5F}"/>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46206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01AFE-DEBE-DB94-8303-690638066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59D125-697F-5873-9D5C-B028BDC90637}"/>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4" name="Footer Placeholder 3">
            <a:extLst>
              <a:ext uri="{FF2B5EF4-FFF2-40B4-BE49-F238E27FC236}">
                <a16:creationId xmlns:a16="http://schemas.microsoft.com/office/drawing/2014/main" xmlns="" id="{95A412B3-5A51-E67F-0F22-E8B48227B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A6B123-C6CC-56E6-5B40-6198C71AF32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727931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C17C52-0012-7B22-131A-586BD1DAC9F2}"/>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3" name="Footer Placeholder 2">
            <a:extLst>
              <a:ext uri="{FF2B5EF4-FFF2-40B4-BE49-F238E27FC236}">
                <a16:creationId xmlns:a16="http://schemas.microsoft.com/office/drawing/2014/main" xmlns="" id="{A1AD1C00-AA6B-0B45-67F0-0FE2084C2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AF52C3-F0A9-4A28-2031-F97377E700F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81561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79CD5-6323-7D1E-D857-29E9258B0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57BA97-C4A9-B862-BDD3-42923B40B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00EE1C-7A8D-1FFA-3319-F8893CD1B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24DF6B-1209-1E6F-E9F4-2E357F89C658}"/>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6" name="Footer Placeholder 5">
            <a:extLst>
              <a:ext uri="{FF2B5EF4-FFF2-40B4-BE49-F238E27FC236}">
                <a16:creationId xmlns:a16="http://schemas.microsoft.com/office/drawing/2014/main" xmlns="" id="{CBD3F099-3AD3-7005-E953-F443B6288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39E591-F2C3-8A94-C5BA-126892972839}"/>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561476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65CBE-47CF-7B14-5A31-225637C0F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FBCBA6-E523-5702-DF31-825080B6E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D785457-1453-042C-4300-7AECCAAC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A6F78-8E23-A561-5A18-505FBB141908}"/>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6" name="Footer Placeholder 5">
            <a:extLst>
              <a:ext uri="{FF2B5EF4-FFF2-40B4-BE49-F238E27FC236}">
                <a16:creationId xmlns:a16="http://schemas.microsoft.com/office/drawing/2014/main" xmlns="" id="{3A08F995-7701-056A-8941-DEC27DDF6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AB1A1B-29F7-8C05-1026-8535CD6B7A70}"/>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715596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62D73-F352-75AC-3DEE-1C2FEB2F3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767D63-1CEF-AB04-D44D-FEBEB07CA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297CB7-8708-1818-903C-3D4BE0F27931}"/>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F37203C1-F9B3-91F9-13FB-EAC3B1A75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333F48-A2FA-26E5-80F4-B581AE93920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757861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565F43-B0D1-9D34-725B-4E7F03CF2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79B2E3A-FBA0-47EA-DBB7-1EB719BF0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546F2-BCC3-EC5A-5D85-F92CE860A5C7}"/>
              </a:ext>
            </a:extLst>
          </p:cNvPr>
          <p:cNvSpPr>
            <a:spLocks noGrp="1"/>
          </p:cNvSpPr>
          <p:nvPr>
            <p:ph type="dt" sz="half" idx="10"/>
          </p:nvPr>
        </p:nvSpPr>
        <p:spPr/>
        <p:txBody>
          <a:body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3C58B3B0-C276-F779-CC82-AC7695722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7E2EA-D655-DA06-7A49-246BB4606E3D}"/>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7290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xmlns="" id="{5C706318-BD3A-4916-9868-273312844DC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xmlns="" id="{7CBC62BA-7819-4A85-BF7D-B1D1C2ADDDA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xmlns="" id="{11AC59B6-60DC-4AA9-9D9E-FA84E05C18AE}"/>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r="4926" b="26706"/>
          <a:stretch/>
        </p:blipFill>
        <p:spPr>
          <a:xfrm>
            <a:off x="0" y="4999361"/>
            <a:ext cx="12192000" cy="1858639"/>
          </a:xfrm>
          <a:prstGeom prst="rect">
            <a:avLst/>
          </a:prstGeom>
        </p:spPr>
      </p:pic>
      <p:pic>
        <p:nvPicPr>
          <p:cNvPr id="22" name="그래픽 21">
            <a:extLst>
              <a:ext uri="{FF2B5EF4-FFF2-40B4-BE49-F238E27FC236}">
                <a16:creationId xmlns:a16="http://schemas.microsoft.com/office/drawing/2014/main" xmlns="" id="{4B330183-950D-4206-B022-37516EB903E7}"/>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911699" y="5055405"/>
            <a:ext cx="4682173" cy="1628784"/>
          </a:xfrm>
          <a:prstGeom prst="rect">
            <a:avLst/>
          </a:prstGeom>
        </p:spPr>
      </p:pic>
      <p:pic>
        <p:nvPicPr>
          <p:cNvPr id="24" name="그래픽 23">
            <a:extLst>
              <a:ext uri="{FF2B5EF4-FFF2-40B4-BE49-F238E27FC236}">
                <a16:creationId xmlns:a16="http://schemas.microsoft.com/office/drawing/2014/main" xmlns="" id="{EA8B374C-F567-4DC5-A761-0139DF437E9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3815177" y="5451938"/>
            <a:ext cx="2780970" cy="1141924"/>
          </a:xfrm>
          <a:prstGeom prst="rect">
            <a:avLst/>
          </a:prstGeom>
        </p:spPr>
      </p:pic>
      <p:pic>
        <p:nvPicPr>
          <p:cNvPr id="37" name="그래픽 36">
            <a:extLst>
              <a:ext uri="{FF2B5EF4-FFF2-40B4-BE49-F238E27FC236}">
                <a16:creationId xmlns:a16="http://schemas.microsoft.com/office/drawing/2014/main" xmlns="" id="{E8882C72-2E28-4270-96E0-66BF87810599}"/>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751099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xmlns="" id="{5A428784-92BE-44B4-85C2-0A570E9167E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b="26493"/>
          <a:stretch/>
        </p:blipFill>
        <p:spPr>
          <a:xfrm flipH="1">
            <a:off x="0" y="3869645"/>
            <a:ext cx="12192000" cy="2718036"/>
          </a:xfrm>
          <a:prstGeom prst="rect">
            <a:avLst/>
          </a:prstGeom>
        </p:spPr>
      </p:pic>
      <p:pic>
        <p:nvPicPr>
          <p:cNvPr id="35" name="그래픽 34">
            <a:extLst>
              <a:ext uri="{FF2B5EF4-FFF2-40B4-BE49-F238E27FC236}">
                <a16:creationId xmlns:a16="http://schemas.microsoft.com/office/drawing/2014/main" xmlns="" id="{845319F2-AFD0-459B-8B0A-E779960E2BC3}"/>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31790"/>
          <a:stretch/>
        </p:blipFill>
        <p:spPr>
          <a:xfrm flipH="1">
            <a:off x="120415" y="4721461"/>
            <a:ext cx="12192000" cy="2136540"/>
          </a:xfrm>
          <a:prstGeom prst="rect">
            <a:avLst/>
          </a:prstGeom>
        </p:spPr>
      </p:pic>
      <p:pic>
        <p:nvPicPr>
          <p:cNvPr id="36" name="그래픽 35">
            <a:extLst>
              <a:ext uri="{FF2B5EF4-FFF2-40B4-BE49-F238E27FC236}">
                <a16:creationId xmlns:a16="http://schemas.microsoft.com/office/drawing/2014/main" xmlns="" id="{44E81E9B-9DDB-4F5E-9DAE-9051EE4F0B61}"/>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flipH="1">
            <a:off x="0" y="4999361"/>
            <a:ext cx="12192000" cy="1858639"/>
          </a:xfrm>
          <a:prstGeom prst="rect">
            <a:avLst/>
          </a:prstGeom>
        </p:spPr>
      </p:pic>
      <p:pic>
        <p:nvPicPr>
          <p:cNvPr id="18" name="그래픽 17">
            <a:extLst>
              <a:ext uri="{FF2B5EF4-FFF2-40B4-BE49-F238E27FC236}">
                <a16:creationId xmlns:a16="http://schemas.microsoft.com/office/drawing/2014/main" xmlns="" id="{0E0684F3-3631-4BC1-AADF-65584535AD2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7757024" y="4748741"/>
            <a:ext cx="4191000" cy="2038350"/>
          </a:xfrm>
          <a:prstGeom prst="rect">
            <a:avLst/>
          </a:prstGeom>
        </p:spPr>
      </p:pic>
      <p:pic>
        <p:nvPicPr>
          <p:cNvPr id="21" name="그래픽 20">
            <a:extLst>
              <a:ext uri="{FF2B5EF4-FFF2-40B4-BE49-F238E27FC236}">
                <a16:creationId xmlns:a16="http://schemas.microsoft.com/office/drawing/2014/main" xmlns="" id="{D68C200D-DA5C-4699-A6E3-F51D46CB6BC3}"/>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635503" y="5228663"/>
            <a:ext cx="2733366" cy="788471"/>
          </a:xfrm>
          <a:prstGeom prst="rect">
            <a:avLst/>
          </a:prstGeom>
        </p:spPr>
      </p:pic>
      <p:pic>
        <p:nvPicPr>
          <p:cNvPr id="37" name="그래픽 36">
            <a:extLst>
              <a:ext uri="{FF2B5EF4-FFF2-40B4-BE49-F238E27FC236}">
                <a16:creationId xmlns:a16="http://schemas.microsoft.com/office/drawing/2014/main" xmlns="" id="{9C064943-8917-450F-A700-24B28374C16E}"/>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1910457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xmlns="" id="{A6B6A24C-E1B1-432B-BA40-D1774C1CBADD}"/>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xmlns="" id="{97C62AA8-1E79-42AC-833C-C9322D9DC895}"/>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xmlns="" id="{4E37A62A-B06E-40AA-AF35-52EEC558444E}"/>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l="9364" r="12846" b="44858"/>
          <a:stretch/>
        </p:blipFill>
        <p:spPr>
          <a:xfrm>
            <a:off x="0" y="5317309"/>
            <a:ext cx="12192000" cy="1540691"/>
          </a:xfrm>
          <a:prstGeom prst="rect">
            <a:avLst/>
          </a:prstGeom>
        </p:spPr>
      </p:pic>
      <p:pic>
        <p:nvPicPr>
          <p:cNvPr id="19" name="그래픽 18">
            <a:extLst>
              <a:ext uri="{FF2B5EF4-FFF2-40B4-BE49-F238E27FC236}">
                <a16:creationId xmlns:a16="http://schemas.microsoft.com/office/drawing/2014/main" xmlns="" id="{F8ECBEB3-175B-4C53-BA50-3827DB1A147F}"/>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3831"/>
          <a:stretch/>
        </p:blipFill>
        <p:spPr>
          <a:xfrm>
            <a:off x="5121906" y="5163961"/>
            <a:ext cx="6259603" cy="1694039"/>
          </a:xfrm>
          <a:prstGeom prst="rect">
            <a:avLst/>
          </a:prstGeom>
        </p:spPr>
      </p:pic>
      <p:pic>
        <p:nvPicPr>
          <p:cNvPr id="22" name="그래픽 21">
            <a:extLst>
              <a:ext uri="{FF2B5EF4-FFF2-40B4-BE49-F238E27FC236}">
                <a16:creationId xmlns:a16="http://schemas.microsoft.com/office/drawing/2014/main" xmlns="" id="{4B330183-950D-4206-B022-37516EB903E7}"/>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012067" y="5123758"/>
            <a:ext cx="4985327" cy="1734242"/>
          </a:xfrm>
          <a:prstGeom prst="rect">
            <a:avLst/>
          </a:prstGeom>
        </p:spPr>
      </p:pic>
      <p:pic>
        <p:nvPicPr>
          <p:cNvPr id="37" name="그래픽 36">
            <a:extLst>
              <a:ext uri="{FF2B5EF4-FFF2-40B4-BE49-F238E27FC236}">
                <a16:creationId xmlns:a16="http://schemas.microsoft.com/office/drawing/2014/main" xmlns="" id="{E71EE963-31EE-4A81-AF9B-11BF045257E7}"/>
              </a:ext>
            </a:extLst>
          </p:cNvPr>
          <p:cNvPicPr>
            <a:picLocks noChangeAspect="1"/>
          </p:cNvPicPr>
          <p:nvPr userDrawn="1"/>
        </p:nvPicPr>
        <p:blipFill rotWithShape="1">
          <a:blip r:embed="rId16">
            <a:extLst>
              <a:ext uri="{96DAC541-7B7A-43D3-8B79-37D633B846F1}">
                <asvg:svgBlip xmlns="" xmlns:asvg="http://schemas.microsoft.com/office/drawing/2016/SVG/main" r:embed="rId17"/>
              </a:ext>
            </a:extLst>
          </a:blip>
          <a:srcRect l="779" r="6247" b="63039"/>
          <a:stretch/>
        </p:blipFill>
        <p:spPr>
          <a:xfrm flipH="1">
            <a:off x="0" y="5564213"/>
            <a:ext cx="12192000" cy="1293787"/>
          </a:xfrm>
          <a:prstGeom prst="rect">
            <a:avLst/>
          </a:prstGeom>
        </p:spPr>
      </p:pic>
    </p:spTree>
    <p:extLst>
      <p:ext uri="{BB962C8B-B14F-4D97-AF65-F5344CB8AC3E}">
        <p14:creationId xmlns:p14="http://schemas.microsoft.com/office/powerpoint/2010/main" val="20543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xmlns="" id="{1C1B607A-CFDE-4B52-BDFC-7D0647BE2DD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xmlns="" id="{6CE7DEDA-3843-4F1D-B3D2-9F8CF95E5C00}"/>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xmlns="" id="{BEA50C79-F015-4D68-BA19-68775C4056A0}"/>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xmlns="" id="{B37C1E62-A26C-4862-A940-F676C683AA6A}"/>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5962" r="5962" b="44676"/>
          <a:stretch/>
        </p:blipFill>
        <p:spPr>
          <a:xfrm flipV="1">
            <a:off x="-1" y="0"/>
            <a:ext cx="12192001" cy="1365251"/>
          </a:xfrm>
          <a:prstGeom prst="rect">
            <a:avLst/>
          </a:prstGeom>
        </p:spPr>
      </p:pic>
      <p:pic>
        <p:nvPicPr>
          <p:cNvPr id="20" name="그래픽 19">
            <a:extLst>
              <a:ext uri="{FF2B5EF4-FFF2-40B4-BE49-F238E27FC236}">
                <a16:creationId xmlns:a16="http://schemas.microsoft.com/office/drawing/2014/main" xmlns="" id="{283FE431-64C4-41B2-A9BB-AC3483AFBA86}"/>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l="65740" t="65414"/>
          <a:stretch/>
        </p:blipFill>
        <p:spPr>
          <a:xfrm>
            <a:off x="4268111" y="5611608"/>
            <a:ext cx="1419183" cy="1006389"/>
          </a:xfrm>
          <a:prstGeom prst="rect">
            <a:avLst/>
          </a:prstGeom>
        </p:spPr>
      </p:pic>
      <p:pic>
        <p:nvPicPr>
          <p:cNvPr id="23" name="그래픽 22">
            <a:extLst>
              <a:ext uri="{FF2B5EF4-FFF2-40B4-BE49-F238E27FC236}">
                <a16:creationId xmlns:a16="http://schemas.microsoft.com/office/drawing/2014/main" xmlns="" id="{6504B936-69B0-4C75-9A15-518A9BE062CD}"/>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l="74367" t="9936" r="1"/>
          <a:stretch/>
        </p:blipFill>
        <p:spPr>
          <a:xfrm>
            <a:off x="10030807" y="6062215"/>
            <a:ext cx="502354" cy="755567"/>
          </a:xfrm>
          <a:prstGeom prst="rect">
            <a:avLst/>
          </a:prstGeom>
        </p:spPr>
      </p:pic>
      <p:pic>
        <p:nvPicPr>
          <p:cNvPr id="33" name="그래픽 32">
            <a:extLst>
              <a:ext uri="{FF2B5EF4-FFF2-40B4-BE49-F238E27FC236}">
                <a16:creationId xmlns:a16="http://schemas.microsoft.com/office/drawing/2014/main" xmlns="" id="{FCEFB89D-4369-472E-9498-B9410474AD8D}"/>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t="11598" r="64479"/>
          <a:stretch/>
        </p:blipFill>
        <p:spPr>
          <a:xfrm>
            <a:off x="7244569" y="5542697"/>
            <a:ext cx="921531" cy="981732"/>
          </a:xfrm>
          <a:prstGeom prst="rect">
            <a:avLst/>
          </a:prstGeom>
        </p:spPr>
      </p:pic>
      <p:pic>
        <p:nvPicPr>
          <p:cNvPr id="37" name="그래픽 36">
            <a:extLst>
              <a:ext uri="{FF2B5EF4-FFF2-40B4-BE49-F238E27FC236}">
                <a16:creationId xmlns:a16="http://schemas.microsoft.com/office/drawing/2014/main" xmlns="" id="{7F22C495-59C2-4026-988F-784985CC9065}"/>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1661451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xmlns="" id="{41D8187E-E9D0-4435-A405-645053795D9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0" y="2580156"/>
            <a:ext cx="12192000" cy="3697663"/>
          </a:xfrm>
          <a:prstGeom prst="rect">
            <a:avLst/>
          </a:prstGeom>
        </p:spPr>
      </p:pic>
      <p:pic>
        <p:nvPicPr>
          <p:cNvPr id="37" name="그래픽 36">
            <a:extLst>
              <a:ext uri="{FF2B5EF4-FFF2-40B4-BE49-F238E27FC236}">
                <a16:creationId xmlns:a16="http://schemas.microsoft.com/office/drawing/2014/main" xmlns="" id="{CE76CA24-65D8-4ECB-BB39-3FF79508CD1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1" r="1988" b="41136"/>
          <a:stretch/>
        </p:blipFill>
        <p:spPr>
          <a:xfrm flipH="1">
            <a:off x="242291" y="5014206"/>
            <a:ext cx="11949709" cy="1843794"/>
          </a:xfrm>
          <a:prstGeom prst="rect">
            <a:avLst/>
          </a:prstGeom>
        </p:spPr>
      </p:pic>
      <p:pic>
        <p:nvPicPr>
          <p:cNvPr id="38" name="그래픽 37">
            <a:extLst>
              <a:ext uri="{FF2B5EF4-FFF2-40B4-BE49-F238E27FC236}">
                <a16:creationId xmlns:a16="http://schemas.microsoft.com/office/drawing/2014/main" xmlns="" id="{548E7857-61D5-4042-904E-4AFE7113604F}"/>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t="1" r="7821" b="41051"/>
          <a:stretch/>
        </p:blipFill>
        <p:spPr>
          <a:xfrm flipH="1">
            <a:off x="0" y="5310883"/>
            <a:ext cx="12191999" cy="1547117"/>
          </a:xfrm>
          <a:prstGeom prst="rect">
            <a:avLst/>
          </a:prstGeom>
        </p:spPr>
      </p:pic>
      <p:pic>
        <p:nvPicPr>
          <p:cNvPr id="45" name="그래픽 44">
            <a:extLst>
              <a:ext uri="{FF2B5EF4-FFF2-40B4-BE49-F238E27FC236}">
                <a16:creationId xmlns:a16="http://schemas.microsoft.com/office/drawing/2014/main" xmlns="" id="{3BA0DAC0-B0A4-49DE-A9A6-A4F61F070675}"/>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14444" t="71288" r="13538" b="-684"/>
          <a:stretch/>
        </p:blipFill>
        <p:spPr>
          <a:xfrm flipH="1">
            <a:off x="0" y="0"/>
            <a:ext cx="12192000" cy="1278582"/>
          </a:xfrm>
          <a:prstGeom prst="rect">
            <a:avLst/>
          </a:prstGeom>
        </p:spPr>
      </p:pic>
      <p:pic>
        <p:nvPicPr>
          <p:cNvPr id="12" name="그래픽 11">
            <a:extLst>
              <a:ext uri="{FF2B5EF4-FFF2-40B4-BE49-F238E27FC236}">
                <a16:creationId xmlns:a16="http://schemas.microsoft.com/office/drawing/2014/main" xmlns="" id="{4370348B-E69B-4588-B2EA-8A4E134C6A2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7250794" y="4653145"/>
            <a:ext cx="4191000" cy="2038350"/>
          </a:xfrm>
          <a:prstGeom prst="rect">
            <a:avLst/>
          </a:prstGeom>
        </p:spPr>
      </p:pic>
      <p:pic>
        <p:nvPicPr>
          <p:cNvPr id="15" name="그래픽 14">
            <a:extLst>
              <a:ext uri="{FF2B5EF4-FFF2-40B4-BE49-F238E27FC236}">
                <a16:creationId xmlns:a16="http://schemas.microsoft.com/office/drawing/2014/main" xmlns="" id="{E6B17C72-9FAC-4574-ADA4-39467838F3AB}"/>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380475" y="165837"/>
            <a:ext cx="2129841" cy="614377"/>
          </a:xfrm>
          <a:prstGeom prst="rect">
            <a:avLst/>
          </a:prstGeom>
        </p:spPr>
      </p:pic>
      <p:pic>
        <p:nvPicPr>
          <p:cNvPr id="16" name="그래픽 15">
            <a:extLst>
              <a:ext uri="{FF2B5EF4-FFF2-40B4-BE49-F238E27FC236}">
                <a16:creationId xmlns:a16="http://schemas.microsoft.com/office/drawing/2014/main" xmlns="" id="{9EBF03F2-FBC5-4298-84E4-87307184FBE9}"/>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219201" y="5761745"/>
            <a:ext cx="3215775" cy="1118669"/>
          </a:xfrm>
          <a:prstGeom prst="rect">
            <a:avLst/>
          </a:prstGeom>
        </p:spPr>
      </p:pic>
      <p:pic>
        <p:nvPicPr>
          <p:cNvPr id="44" name="그래픽 43">
            <a:extLst>
              <a:ext uri="{FF2B5EF4-FFF2-40B4-BE49-F238E27FC236}">
                <a16:creationId xmlns:a16="http://schemas.microsoft.com/office/drawing/2014/main" xmlns="" id="{87644A16-D5E8-4AD6-BB62-2B317312236D}"/>
              </a:ext>
            </a:extLst>
          </p:cNvPr>
          <p:cNvPicPr>
            <a:picLocks noChangeAspect="1"/>
          </p:cNvPicPr>
          <p:nvPr userDrawn="1"/>
        </p:nvPicPr>
        <p:blipFill rotWithShape="1">
          <a:blip r:embed="rId16">
            <a:extLst>
              <a:ext uri="{96DAC541-7B7A-43D3-8B79-37D633B846F1}">
                <asvg:svgBlip xmlns="" xmlns:asvg="http://schemas.microsoft.com/office/drawing/2016/SVG/main" r:embed="rId17"/>
              </a:ext>
            </a:extLst>
          </a:blip>
          <a:srcRect l="778" r="648" b="64088"/>
          <a:stretch/>
        </p:blipFill>
        <p:spPr>
          <a:xfrm>
            <a:off x="1" y="5672320"/>
            <a:ext cx="12192000" cy="1185680"/>
          </a:xfrm>
          <a:prstGeom prst="rect">
            <a:avLst/>
          </a:prstGeom>
        </p:spPr>
      </p:pic>
    </p:spTree>
    <p:extLst>
      <p:ext uri="{BB962C8B-B14F-4D97-AF65-F5344CB8AC3E}">
        <p14:creationId xmlns:p14="http://schemas.microsoft.com/office/powerpoint/2010/main" val="133154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xmlns=""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72672" r="7435" b="42785"/>
          <a:stretch/>
        </p:blipFill>
        <p:spPr>
          <a:xfrm flipH="1">
            <a:off x="9766570" y="5063147"/>
            <a:ext cx="2425430" cy="1792148"/>
          </a:xfrm>
          <a:prstGeom prst="rect">
            <a:avLst/>
          </a:prstGeom>
        </p:spPr>
      </p:pic>
      <p:pic>
        <p:nvPicPr>
          <p:cNvPr id="36" name="그래픽 35">
            <a:extLst>
              <a:ext uri="{FF2B5EF4-FFF2-40B4-BE49-F238E27FC236}">
                <a16:creationId xmlns:a16="http://schemas.microsoft.com/office/drawing/2014/main" xmlns="" id="{F1E890F8-EBE4-42B3-88D2-30E7B469C1C7}"/>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40086" r="6157" b="51109"/>
          <a:stretch/>
        </p:blipFill>
        <p:spPr>
          <a:xfrm flipH="1">
            <a:off x="0" y="4881251"/>
            <a:ext cx="12192000" cy="1976749"/>
          </a:xfrm>
          <a:prstGeom prst="rect">
            <a:avLst/>
          </a:prstGeom>
        </p:spPr>
      </p:pic>
      <p:pic>
        <p:nvPicPr>
          <p:cNvPr id="26" name="그래픽 25">
            <a:extLst>
              <a:ext uri="{FF2B5EF4-FFF2-40B4-BE49-F238E27FC236}">
                <a16:creationId xmlns:a16="http://schemas.microsoft.com/office/drawing/2014/main" xmlns="" id="{EFD32531-E348-4E3C-A9A8-976E569B4C02}"/>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flipH="1">
            <a:off x="-71437" y="2643656"/>
            <a:ext cx="12192000" cy="3697663"/>
          </a:xfrm>
          <a:prstGeom prst="rect">
            <a:avLst/>
          </a:prstGeom>
        </p:spPr>
      </p:pic>
      <p:pic>
        <p:nvPicPr>
          <p:cNvPr id="37" name="그래픽 36">
            <a:extLst>
              <a:ext uri="{FF2B5EF4-FFF2-40B4-BE49-F238E27FC236}">
                <a16:creationId xmlns:a16="http://schemas.microsoft.com/office/drawing/2014/main" xmlns="" id="{697B972F-1812-47CD-8C33-03DCF0C50EB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778" t="-1" r="648" b="66795"/>
          <a:stretch/>
        </p:blipFill>
        <p:spPr>
          <a:xfrm flipH="1">
            <a:off x="0" y="5761685"/>
            <a:ext cx="12192000" cy="1096316"/>
          </a:xfrm>
          <a:prstGeom prst="rect">
            <a:avLst/>
          </a:prstGeom>
        </p:spPr>
      </p:pic>
      <p:pic>
        <p:nvPicPr>
          <p:cNvPr id="17" name="그래픽 16">
            <a:extLst>
              <a:ext uri="{FF2B5EF4-FFF2-40B4-BE49-F238E27FC236}">
                <a16:creationId xmlns:a16="http://schemas.microsoft.com/office/drawing/2014/main" xmlns="" id="{3747CFFC-1805-4379-BCCD-90EE2008D93D}"/>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b="64431"/>
          <a:stretch/>
        </p:blipFill>
        <p:spPr>
          <a:xfrm flipH="1" flipV="1">
            <a:off x="0" y="0"/>
            <a:ext cx="12192000" cy="1315216"/>
          </a:xfrm>
          <a:prstGeom prst="rect">
            <a:avLst/>
          </a:prstGeom>
        </p:spPr>
      </p:pic>
      <p:pic>
        <p:nvPicPr>
          <p:cNvPr id="38" name="그래픽 37">
            <a:extLst>
              <a:ext uri="{FF2B5EF4-FFF2-40B4-BE49-F238E27FC236}">
                <a16:creationId xmlns:a16="http://schemas.microsoft.com/office/drawing/2014/main" xmlns="" id="{2BBF87BB-6F49-434F-A6EE-C31E8B20D3DC}"/>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4107"/>
          <a:stretch/>
        </p:blipFill>
        <p:spPr>
          <a:xfrm>
            <a:off x="9041040" y="5758979"/>
            <a:ext cx="1627522" cy="1096316"/>
          </a:xfrm>
          <a:prstGeom prst="rect">
            <a:avLst/>
          </a:prstGeom>
        </p:spPr>
      </p:pic>
      <p:pic>
        <p:nvPicPr>
          <p:cNvPr id="42" name="그래픽 41">
            <a:extLst>
              <a:ext uri="{FF2B5EF4-FFF2-40B4-BE49-F238E27FC236}">
                <a16:creationId xmlns:a16="http://schemas.microsoft.com/office/drawing/2014/main" xmlns="" id="{157550F1-581A-468D-9584-8DA1D6A318E6}"/>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b="7786"/>
          <a:stretch/>
        </p:blipFill>
        <p:spPr>
          <a:xfrm>
            <a:off x="71437" y="5876378"/>
            <a:ext cx="2481263" cy="939522"/>
          </a:xfrm>
          <a:prstGeom prst="rect">
            <a:avLst/>
          </a:prstGeom>
        </p:spPr>
      </p:pic>
    </p:spTree>
    <p:extLst>
      <p:ext uri="{BB962C8B-B14F-4D97-AF65-F5344CB8AC3E}">
        <p14:creationId xmlns:p14="http://schemas.microsoft.com/office/powerpoint/2010/main" val="586034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CE6"/>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xmlns="" id="{464C55C2-BE25-8201-590C-D62F798F24B9}"/>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836683" y="-97581"/>
            <a:ext cx="1579539" cy="1579539"/>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688" r:id="rId26"/>
    <p:sldLayoutId id="2147483664" r:id="rId27"/>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F998F706-1666-4AF5-BE2D-BE2997840E1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C84C6C37-1C5E-C53E-100A-CC53A31CB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2E8BD0-5F7B-E359-F00B-AE04CA0AB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3EF642-B0C4-6F81-178D-150961B41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9554F-D7E9-4E3C-B239-3288F5A7AF5C}" type="datetimeFigureOut">
              <a:rPr lang="en-US" smtClean="0"/>
              <a:t>4/7/2026</a:t>
            </a:fld>
            <a:endParaRPr lang="en-US"/>
          </a:p>
        </p:txBody>
      </p:sp>
      <p:sp>
        <p:nvSpPr>
          <p:cNvPr id="5" name="Footer Placeholder 4">
            <a:extLst>
              <a:ext uri="{FF2B5EF4-FFF2-40B4-BE49-F238E27FC236}">
                <a16:creationId xmlns:a16="http://schemas.microsoft.com/office/drawing/2014/main" xmlns="" id="{0330BAF6-C46F-11D7-7EF2-CF1839399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7A947D9-C211-BB61-8F9D-3360B2281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19E3B9-F6BA-41FE-B9F2-05AECFE3535E}" type="slidenum">
              <a:rPr lang="en-US" smtClean="0"/>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xmlns="" id="{5B89C74D-3118-F050-BF49-F9521A8F8CD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36683" y="-97581"/>
            <a:ext cx="1579539" cy="1579539"/>
          </a:xfrm>
          <a:prstGeom prst="rect">
            <a:avLst/>
          </a:prstGeom>
        </p:spPr>
      </p:pic>
    </p:spTree>
    <p:extLst>
      <p:ext uri="{BB962C8B-B14F-4D97-AF65-F5344CB8AC3E}">
        <p14:creationId xmlns:p14="http://schemas.microsoft.com/office/powerpoint/2010/main" val="14961323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46303C8B-8875-7D47-8866-FEBE558B3364}"/>
              </a:ext>
            </a:extLst>
          </p:cNvPr>
          <p:cNvSpPr/>
          <p:nvPr/>
        </p:nvSpPr>
        <p:spPr>
          <a:xfrm>
            <a:off x="281354" y="82062"/>
            <a:ext cx="11769969" cy="6682153"/>
          </a:xfrm>
          <a:prstGeom prst="roundRect">
            <a:avLst/>
          </a:prstGeom>
          <a:solidFill>
            <a:schemeClr val="lt1">
              <a:alpha val="8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dirty="0">
              <a:ln>
                <a:noFill/>
              </a:ln>
              <a:solidFill>
                <a:srgbClr val="F0ECE6"/>
              </a:solidFill>
              <a:effectLst/>
              <a:uLnTx/>
              <a:uFillTx/>
              <a:latin typeface="Alfa Slab One"/>
              <a:ea typeface="Arial Unicode MS"/>
              <a:cs typeface="+mn-cs"/>
            </a:endParaRPr>
          </a:p>
        </p:txBody>
      </p:sp>
      <p:sp>
        <p:nvSpPr>
          <p:cNvPr id="4" name="Rectangle 3">
            <a:extLst>
              <a:ext uri="{FF2B5EF4-FFF2-40B4-BE49-F238E27FC236}">
                <a16:creationId xmlns:a16="http://schemas.microsoft.com/office/drawing/2014/main" xmlns="" id="{CF436CE8-BD9F-5CA6-DE9C-AE0CA29B876C}"/>
              </a:ext>
            </a:extLst>
          </p:cNvPr>
          <p:cNvSpPr/>
          <p:nvPr/>
        </p:nvSpPr>
        <p:spPr>
          <a:xfrm>
            <a:off x="567690" y="1168271"/>
            <a:ext cx="11125200"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Anh hùng Lao động Trần Đại Nghĩa tên khai sinh là Phạm Quang Lễ, quê ở tỉnh Vĩnh Long. Sau khi học xong bậc trung học ở Sài Gòn, năm 1935, ông được cấp học bổng sang Pháp học đại học. Ông đã theo học các ngành kĩ sư cầu cống, kĩ sư điện và kĩ sư hàng không. Ngoài ra, ông còn miệt mài nghiên cứu kĩ thuật chế tạo vũ khí.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Năm 1946, nghe theo tiếng gọi thiêng liêng của Tổ quốc, Phạm Quang Lễ đã rời bỏ cuộc sống đầy đủ tiện nghi ở nước ngoài, theo Bác Hồ về nước. Ông được Bác đặt tên mới là Trần Đại Nghĩa và giao nhiệm vụ nghiên cứu chế tạo vũ khí phục vụ cuộc kháng chiến chống thực dân Pháp. Ông đã cùng các đồng nghiệp chế tạo thành công những loại vũ khí có sức công phá lớn như súng ba-dô-ca, súng không giật, bom bay để tiêu diệt xe tăng và lô cốt của giặc. Bên cạnh những cống hiến xuất sắc cho sự nghiệp quốc phòng, Trần Đại Nghĩa còn có công lớn trong việc xây dựng nền khoa học trẻ tuổi của nước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cống hiến của Giáo sư Trần Đại Nghĩa được đánh giá cao. Năm 1948, ông được phong quân hàm Thiếu tướng. Năm 1952, ông được tuyên dương Anh hùng Lao động. Ông còn được Nhà nước tặng Giải thưởng Hồ Chí Minh và nhiều huân chương cao quý.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a:t>
            </a:r>
            <a:r>
              <a:rPr kumimoji="0" lang="vi-VN" sz="22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 điển nhân vật lịch sử Việt Nam</a:t>
            </a:r>
            <a:r>
              <a:rPr kumimoji="0" lang="vi-VN" sz="2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6" name="Picture 5">
            <a:extLst>
              <a:ext uri="{FF2B5EF4-FFF2-40B4-BE49-F238E27FC236}">
                <a16:creationId xmlns:a16="http://schemas.microsoft.com/office/drawing/2014/main" xmlns="" id="{7A1B8990-BAFC-FD15-F1CE-B10CB26F1441}"/>
              </a:ext>
            </a:extLst>
          </p:cNvPr>
          <p:cNvPicPr>
            <a:picLocks noChangeAspect="1"/>
          </p:cNvPicPr>
          <p:nvPr/>
        </p:nvPicPr>
        <p:blipFill>
          <a:blip r:embed="rId2"/>
          <a:stretch>
            <a:fillRect/>
          </a:stretch>
        </p:blipFill>
        <p:spPr>
          <a:xfrm>
            <a:off x="1542684" y="106622"/>
            <a:ext cx="8443692" cy="1341236"/>
          </a:xfrm>
          <a:prstGeom prst="rect">
            <a:avLst/>
          </a:prstGeom>
        </p:spPr>
      </p:pic>
    </p:spTree>
    <p:extLst>
      <p:ext uri="{BB962C8B-B14F-4D97-AF65-F5344CB8AC3E}">
        <p14:creationId xmlns:p14="http://schemas.microsoft.com/office/powerpoint/2010/main" val="15865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7F617210-BAA0-D24C-B91D-40CB379F81B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9600" y="-1664629"/>
            <a:ext cx="10515600" cy="5914328"/>
          </a:xfrm>
          <a:prstGeom prst="rect">
            <a:avLst/>
          </a:prstGeom>
        </p:spPr>
      </p:pic>
      <p:sp>
        <p:nvSpPr>
          <p:cNvPr id="26" name="Rectangle 25">
            <a:extLst>
              <a:ext uri="{FF2B5EF4-FFF2-40B4-BE49-F238E27FC236}">
                <a16:creationId xmlns:a16="http://schemas.microsoft.com/office/drawing/2014/main" xmlns="" id="{9CF4CE4F-5226-9042-ACFB-0922F39320FA}"/>
              </a:ext>
            </a:extLst>
          </p:cNvPr>
          <p:cNvSpPr/>
          <p:nvPr/>
        </p:nvSpPr>
        <p:spPr>
          <a:xfrm>
            <a:off x="2114551" y="455631"/>
            <a:ext cx="8179376" cy="954107"/>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Dựa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mở</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đầu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giới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thiệu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Anh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hùng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Lao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động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Trần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Nghĩa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432EF846-78AD-71DF-85D6-871180753B64}"/>
              </a:ext>
            </a:extLst>
          </p:cNvPr>
          <p:cNvPicPr>
            <a:picLocks noChangeAspect="1"/>
          </p:cNvPicPr>
          <p:nvPr/>
        </p:nvPicPr>
        <p:blipFill>
          <a:blip r:embed="rId3"/>
          <a:stretch>
            <a:fillRect/>
          </a:stretch>
        </p:blipFill>
        <p:spPr>
          <a:xfrm>
            <a:off x="375285" y="2220277"/>
            <a:ext cx="11432242" cy="945833"/>
          </a:xfrm>
          <a:prstGeom prst="rect">
            <a:avLst/>
          </a:prstGeom>
        </p:spPr>
      </p:pic>
    </p:spTree>
    <p:extLst>
      <p:ext uri="{BB962C8B-B14F-4D97-AF65-F5344CB8AC3E}">
        <p14:creationId xmlns:p14="http://schemas.microsoft.com/office/powerpoint/2010/main" val="26684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h hùng lao động Trần Đại Nghĩa lớp 4 | Giải Tiếng Việt lớp 4 Tập 2">
            <a:extLst>
              <a:ext uri="{FF2B5EF4-FFF2-40B4-BE49-F238E27FC236}">
                <a16:creationId xmlns:a16="http://schemas.microsoft.com/office/drawing/2014/main" xmlns="" id="{0E8F55ED-0777-A96C-ED59-57CD3230A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8" y="746759"/>
            <a:ext cx="2862262" cy="44076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7965A2D-3FF9-E77B-B1BC-952E9E1B8EF3}"/>
              </a:ext>
            </a:extLst>
          </p:cNvPr>
          <p:cNvSpPr txBox="1"/>
          <p:nvPr/>
        </p:nvSpPr>
        <p:spPr>
          <a:xfrm>
            <a:off x="3462770" y="630728"/>
            <a:ext cx="8675370" cy="3355149"/>
          </a:xfrm>
          <a:prstGeom prst="rect">
            <a:avLst/>
          </a:prstGeom>
          <a:noFill/>
        </p:spPr>
        <p:txBody>
          <a:bodyPr wrap="square" rtlCol="0">
            <a:spAutoFit/>
          </a:bodyPr>
          <a:lstStyle/>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Anh hùng Lao động Trần Đại Nghĩa: </a:t>
            </a:r>
            <a:r>
              <a:rPr lang="nl-NL" sz="3600" dirty="0">
                <a:effectLst/>
                <a:latin typeface="Cambria" panose="02040503050406030204" pitchFamily="18" charset="0"/>
                <a:ea typeface="Cambria" panose="02040503050406030204" pitchFamily="18" charset="0"/>
              </a:rPr>
              <a:t>tên khai sinh là Phạm Quang Lễ.</a:t>
            </a:r>
            <a:endParaRPr lang="en-US" sz="36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Quê quán: </a:t>
            </a:r>
            <a:r>
              <a:rPr lang="nl-NL" sz="3600" dirty="0">
                <a:effectLst/>
                <a:latin typeface="Cambria" panose="02040503050406030204" pitchFamily="18" charset="0"/>
                <a:ea typeface="Cambria" panose="02040503050406030204" pitchFamily="18" charset="0"/>
              </a:rPr>
              <a:t>Vĩnh Long.</a:t>
            </a:r>
            <a:endParaRPr lang="en-US" sz="36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Các ngành học: </a:t>
            </a:r>
            <a:r>
              <a:rPr lang="nl-NL" sz="3600" dirty="0">
                <a:effectLst/>
                <a:latin typeface="Cambria" panose="02040503050406030204" pitchFamily="18" charset="0"/>
                <a:ea typeface="Cambria" panose="02040503050406030204" pitchFamily="18" charset="0"/>
              </a:rPr>
              <a:t>kĩ sư cầu cống, kĩ sư điện, kĩ sư hàng không.</a:t>
            </a:r>
            <a:endParaRPr lang="en-US" sz="3600" dirty="0">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9CF4CE4F-5226-9042-ACFB-0922F39320FA}"/>
              </a:ext>
            </a:extLst>
          </p:cNvPr>
          <p:cNvSpPr/>
          <p:nvPr/>
        </p:nvSpPr>
        <p:spPr>
          <a:xfrm>
            <a:off x="2729345" y="4128332"/>
            <a:ext cx="9781309" cy="523220"/>
          </a:xfrm>
          <a:prstGeom prst="rect">
            <a:avLst/>
          </a:prstGeom>
        </p:spPr>
        <p:txBody>
          <a:bodyPr wrap="square">
            <a:spAutoFit/>
          </a:bodyPr>
          <a:lstStyle/>
          <a:p>
            <a:pPr algn="ct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Ý 1</a:t>
            </a:r>
            <a:r>
              <a:rPr 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Giới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thiệu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Anh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hùng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Lao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động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Trần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err="1">
                <a:solidFill>
                  <a:srgbClr val="FF0000"/>
                </a:solidFill>
                <a:latin typeface="Cambria" panose="02040503050406030204" pitchFamily="18" charset="0"/>
                <a:ea typeface="Cambria" panose="02040503050406030204" pitchFamily="18" charset="0"/>
                <a:cs typeface="Times New Roman" panose="02020603050405020304" pitchFamily="18" charset="0"/>
              </a:rPr>
              <a:t>Đại</a:t>
            </a:r>
            <a:r>
              <a:rPr 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Nghĩa</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5267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CD13441-C1E9-7B45-8102-A4522D0267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43989" y="-1788472"/>
            <a:ext cx="10515600" cy="5914328"/>
          </a:xfrm>
          <a:prstGeom prst="rect">
            <a:avLst/>
          </a:prstGeom>
        </p:spPr>
      </p:pic>
      <p:sp>
        <p:nvSpPr>
          <p:cNvPr id="17" name="Rectangle 16">
            <a:extLst>
              <a:ext uri="{FF2B5EF4-FFF2-40B4-BE49-F238E27FC236}">
                <a16:creationId xmlns:a16="http://schemas.microsoft.com/office/drawing/2014/main" xmlns="" id="{6D0A0E95-1215-CA47-938E-E06CF1B8EF73}"/>
              </a:ext>
            </a:extLst>
          </p:cNvPr>
          <p:cNvSpPr/>
          <p:nvPr/>
        </p:nvSpPr>
        <p:spPr>
          <a:xfrm>
            <a:off x="993371" y="291529"/>
            <a:ext cx="10812780" cy="1754326"/>
          </a:xfrm>
          <a:prstGeom prst="rect">
            <a:avLst/>
          </a:prstGeom>
        </p:spPr>
        <p:txBody>
          <a:bodyPr wrap="square">
            <a:spAutoFit/>
          </a:bodyPr>
          <a:lstStyle/>
          <a:p>
            <a:pPr algn="ctr"/>
            <a:r>
              <a:rPr 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N</a:t>
            </a:r>
            <a:r>
              <a:rPr lang="vi-VN"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ăm1946 </a:t>
            </a:r>
            <a:r>
              <a:rPr lang="vi-VN"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vi-VN"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nghe theo tiếng gọi thiêng liêng của </a:t>
            </a:r>
            <a:endParaRPr 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r>
              <a:rPr lang="vi-VN"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Tổ </a:t>
            </a:r>
            <a:r>
              <a:rPr lang="vi-VN"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quốc" </a:t>
            </a:r>
            <a:r>
              <a:rPr 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ông đã về nước. </a:t>
            </a:r>
            <a:r>
              <a:rPr lang="vi-VN" sz="3600" b="1">
                <a:solidFill>
                  <a:srgbClr val="002060"/>
                </a:solidFill>
                <a:latin typeface="Cambria" panose="02040503050406030204" pitchFamily="18" charset="0"/>
                <a:ea typeface="Cambria" panose="02040503050406030204" pitchFamily="18" charset="0"/>
                <a:cs typeface="Times New Roman" panose="02020603050405020304" pitchFamily="18" charset="0"/>
              </a:rPr>
              <a:t>Em hiểu "nghe theo tiếng gọi thiêng liêng của Tổ quốc" </a:t>
            </a:r>
            <a:r>
              <a:rPr lang="vi-VN"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gì</a:t>
            </a:r>
            <a:r>
              <a:rPr lang="vi-VN"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b="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055C82F3-FD51-913B-A580-F73E2BA22C7D}"/>
              </a:ext>
            </a:extLst>
          </p:cNvPr>
          <p:cNvSpPr/>
          <p:nvPr/>
        </p:nvSpPr>
        <p:spPr>
          <a:xfrm>
            <a:off x="1242753" y="2045855"/>
            <a:ext cx="10812780" cy="3416320"/>
          </a:xfrm>
          <a:prstGeom prst="rect">
            <a:avLst/>
          </a:prstGeom>
        </p:spPr>
        <p:txBody>
          <a:bodyPr wrap="square">
            <a:spAutoFit/>
          </a:bodyPr>
          <a:lstStyle/>
          <a:p>
            <a:pPr lvl="0" algn="just" latinLnBrk="0"/>
            <a:r>
              <a:rPr lang="vi-VN" sz="3600">
                <a:solidFill>
                  <a:srgbClr val="FF0000"/>
                </a:solidFill>
                <a:latin typeface="Cambria" panose="02040503050406030204" pitchFamily="18" charset="0"/>
                <a:ea typeface="Cambria" panose="02040503050406030204" pitchFamily="18" charset="0"/>
              </a:rPr>
              <a:t>Nghe theo tiếng gọi thiêng liêng của Tổ quốc là </a:t>
            </a:r>
            <a:r>
              <a:rPr lang="en-US" sz="3600" smtClean="0">
                <a:solidFill>
                  <a:srgbClr val="FF0000"/>
                </a:solidFill>
                <a:latin typeface="Cambria" panose="02040503050406030204" pitchFamily="18" charset="0"/>
                <a:ea typeface="Cambria" panose="02040503050406030204" pitchFamily="18" charset="0"/>
              </a:rPr>
              <a:t>nghe theo </a:t>
            </a:r>
            <a:r>
              <a:rPr lang="vi-VN" sz="3600" smtClean="0">
                <a:solidFill>
                  <a:srgbClr val="FF0000"/>
                </a:solidFill>
                <a:latin typeface="Cambria" panose="02040503050406030204" pitchFamily="18" charset="0"/>
                <a:ea typeface="Cambria" panose="02040503050406030204" pitchFamily="18" charset="0"/>
              </a:rPr>
              <a:t>lòng </a:t>
            </a:r>
            <a:r>
              <a:rPr lang="vi-VN" sz="3600">
                <a:solidFill>
                  <a:srgbClr val="FF0000"/>
                </a:solidFill>
                <a:latin typeface="Cambria" panose="02040503050406030204" pitchFamily="18" charset="0"/>
                <a:ea typeface="Cambria" panose="02040503050406030204" pitchFamily="18" charset="0"/>
              </a:rPr>
              <a:t>yêu nước, tinh thần xây dựng và bảo vệ Tổ quốc</a:t>
            </a:r>
            <a:r>
              <a:rPr lang="vi-VN" sz="3600" smtClean="0">
                <a:solidFill>
                  <a:srgbClr val="FF0000"/>
                </a:solidFill>
                <a:latin typeface="Cambria" panose="02040503050406030204" pitchFamily="18" charset="0"/>
                <a:ea typeface="Cambria" panose="02040503050406030204" pitchFamily="18" charset="0"/>
              </a:rPr>
              <a:t>.</a:t>
            </a:r>
            <a:r>
              <a:rPr lang="en-US" sz="3600" smtClean="0">
                <a:solidFill>
                  <a:srgbClr val="FF0000"/>
                </a:solidFill>
                <a:latin typeface="Cambria" panose="02040503050406030204" pitchFamily="18" charset="0"/>
                <a:ea typeface="Cambria" panose="02040503050406030204" pitchFamily="18" charset="0"/>
              </a:rPr>
              <a:t> </a:t>
            </a:r>
            <a:r>
              <a:rPr lang="vi-VN" sz="3600">
                <a:solidFill>
                  <a:srgbClr val="FF0000"/>
                </a:solidFill>
                <a:latin typeface="Cambria" panose="02040503050406030204" pitchFamily="18" charset="0"/>
                <a:ea typeface="Cambria" panose="02040503050406030204" pitchFamily="18" charset="0"/>
              </a:rPr>
              <a:t>Năm 1946, ông Phạm Quang Lễ đã rời bỏ cuộc sống đầy đủ tiện nghi ở nước ngoài để theo Bác Hồ về </a:t>
            </a:r>
            <a:r>
              <a:rPr lang="vi-VN" sz="3600" smtClean="0">
                <a:solidFill>
                  <a:srgbClr val="FF0000"/>
                </a:solidFill>
                <a:latin typeface="Cambria" panose="02040503050406030204" pitchFamily="18" charset="0"/>
                <a:ea typeface="Cambria" panose="02040503050406030204" pitchFamily="18" charset="0"/>
              </a:rPr>
              <a:t>nước</a:t>
            </a:r>
            <a:r>
              <a:rPr lang="en-US" sz="3600" smtClean="0">
                <a:solidFill>
                  <a:srgbClr val="FF0000"/>
                </a:solidFill>
                <a:latin typeface="Cambria" panose="02040503050406030204" pitchFamily="18" charset="0"/>
                <a:ea typeface="Cambria" panose="02040503050406030204" pitchFamily="18" charset="0"/>
              </a:rPr>
              <a:t> nghiên cứu chế tạo vũ khí phục vụ cuộc kháng chiến</a:t>
            </a:r>
            <a:r>
              <a:rPr lang="vi-VN" sz="3600" smtClean="0">
                <a:solidFill>
                  <a:srgbClr val="FF0000"/>
                </a:solidFill>
                <a:latin typeface="Cambria" panose="02040503050406030204" pitchFamily="18" charset="0"/>
                <a:ea typeface="Cambria" panose="02040503050406030204" pitchFamily="18" charset="0"/>
              </a:rPr>
              <a:t>. </a:t>
            </a:r>
            <a:endParaRPr lang="vi-VN"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94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CD13441-C1E9-7B45-8102-A4522D0267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63880" y="-1788472"/>
            <a:ext cx="10515600" cy="5914328"/>
          </a:xfrm>
          <a:prstGeom prst="rect">
            <a:avLst/>
          </a:prstGeom>
        </p:spPr>
      </p:pic>
      <p:sp>
        <p:nvSpPr>
          <p:cNvPr id="17" name="Rectangle 16">
            <a:extLst>
              <a:ext uri="{FF2B5EF4-FFF2-40B4-BE49-F238E27FC236}">
                <a16:creationId xmlns:a16="http://schemas.microsoft.com/office/drawing/2014/main" xmlns="" id="{6D0A0E95-1215-CA47-938E-E06CF1B8EF73}"/>
              </a:ext>
            </a:extLst>
          </p:cNvPr>
          <p:cNvSpPr/>
          <p:nvPr/>
        </p:nvSpPr>
        <p:spPr>
          <a:xfrm>
            <a:off x="1872918" y="437278"/>
            <a:ext cx="8236743" cy="1200329"/>
          </a:xfrm>
          <a:prstGeom prst="rect">
            <a:avLst/>
          </a:prstGeom>
        </p:spPr>
        <p:txBody>
          <a:bodyPr wrap="square">
            <a:spAutoFit/>
          </a:bodyPr>
          <a:lstStyle/>
          <a:p>
            <a:pPr algn="ct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Việc ông Phạm Quang Lễ quyết định về nước vào năm1946 nói lên điều gì?</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055C82F3-FD51-913B-A580-F73E2BA22C7D}"/>
              </a:ext>
            </a:extLst>
          </p:cNvPr>
          <p:cNvSpPr/>
          <p:nvPr/>
        </p:nvSpPr>
        <p:spPr>
          <a:xfrm>
            <a:off x="1173480" y="2150225"/>
            <a:ext cx="10812780" cy="1754326"/>
          </a:xfrm>
          <a:prstGeom prst="rect">
            <a:avLst/>
          </a:prstGeom>
        </p:spPr>
        <p:txBody>
          <a:bodyPr wrap="square">
            <a:spAutoFit/>
          </a:bodyPr>
          <a:lstStyle/>
          <a:p>
            <a:pPr lvl="0" algn="just" latinLnBrk="0"/>
            <a:r>
              <a:rPr lang="vi-VN" sz="3600" smtClean="0">
                <a:solidFill>
                  <a:srgbClr val="FF0000"/>
                </a:solidFill>
                <a:latin typeface="Cambria" panose="02040503050406030204" pitchFamily="18" charset="0"/>
                <a:ea typeface="Cambria" panose="02040503050406030204" pitchFamily="18" charset="0"/>
              </a:rPr>
              <a:t>Việc </a:t>
            </a:r>
            <a:r>
              <a:rPr lang="vi-VN" sz="3600">
                <a:solidFill>
                  <a:srgbClr val="FF0000"/>
                </a:solidFill>
                <a:latin typeface="Cambria" panose="02040503050406030204" pitchFamily="18" charset="0"/>
                <a:ea typeface="Cambria" panose="02040503050406030204" pitchFamily="18" charset="0"/>
              </a:rPr>
              <a:t>làm </a:t>
            </a:r>
            <a:r>
              <a:rPr lang="vi-VN" sz="3600" smtClean="0">
                <a:solidFill>
                  <a:srgbClr val="FF0000"/>
                </a:solidFill>
                <a:latin typeface="Cambria" panose="02040503050406030204" pitchFamily="18" charset="0"/>
                <a:ea typeface="Cambria" panose="02040503050406030204" pitchFamily="18" charset="0"/>
              </a:rPr>
              <a:t>này </a:t>
            </a:r>
            <a:r>
              <a:rPr lang="vi-VN" sz="3600" dirty="0">
                <a:solidFill>
                  <a:srgbClr val="FF0000"/>
                </a:solidFill>
                <a:latin typeface="Cambria" panose="02040503050406030204" pitchFamily="18" charset="0"/>
                <a:ea typeface="Cambria" panose="02040503050406030204" pitchFamily="18" charset="0"/>
              </a:rPr>
              <a:t>của </a:t>
            </a:r>
            <a:r>
              <a:rPr lang="vi-VN" sz="3600">
                <a:solidFill>
                  <a:srgbClr val="FF0000"/>
                </a:solidFill>
                <a:latin typeface="Cambria" panose="02040503050406030204" pitchFamily="18" charset="0"/>
                <a:ea typeface="Cambria" panose="02040503050406030204" pitchFamily="18" charset="0"/>
              </a:rPr>
              <a:t>ông </a:t>
            </a:r>
            <a:r>
              <a:rPr lang="en-US" sz="3600" smtClean="0">
                <a:solidFill>
                  <a:srgbClr val="FF0000"/>
                </a:solidFill>
                <a:latin typeface="Cambria" panose="02040503050406030204" pitchFamily="18" charset="0"/>
                <a:ea typeface="Cambria" panose="02040503050406030204" pitchFamily="18" charset="0"/>
              </a:rPr>
              <a:t>thể hiện </a:t>
            </a:r>
            <a:r>
              <a:rPr lang="vi-VN" sz="3600" smtClean="0">
                <a:solidFill>
                  <a:srgbClr val="FF0000"/>
                </a:solidFill>
                <a:latin typeface="Cambria" panose="02040503050406030204" pitchFamily="18" charset="0"/>
                <a:ea typeface="Cambria" panose="02040503050406030204" pitchFamily="18" charset="0"/>
              </a:rPr>
              <a:t>lòng </a:t>
            </a:r>
            <a:r>
              <a:rPr lang="vi-VN" sz="3600" dirty="0">
                <a:solidFill>
                  <a:srgbClr val="FF0000"/>
                </a:solidFill>
                <a:latin typeface="Cambria" panose="02040503050406030204" pitchFamily="18" charset="0"/>
                <a:ea typeface="Cambria" panose="02040503050406030204" pitchFamily="18" charset="0"/>
              </a:rPr>
              <a:t>yêu nước và mong muốn được cống hiến công sức cho sự nghiệp giải phóng và xây dựng đất nước của ông.</a:t>
            </a:r>
          </a:p>
        </p:txBody>
      </p:sp>
    </p:spTree>
    <p:extLst>
      <p:ext uri="{BB962C8B-B14F-4D97-AF65-F5344CB8AC3E}">
        <p14:creationId xmlns:p14="http://schemas.microsoft.com/office/powerpoint/2010/main" val="30418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E848D2A9-5289-834F-9884-FA50BE14DD6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8200" y="-1537956"/>
            <a:ext cx="10515600" cy="5914328"/>
          </a:xfrm>
          <a:prstGeom prst="rect">
            <a:avLst/>
          </a:prstGeom>
        </p:spPr>
      </p:pic>
      <p:sp>
        <p:nvSpPr>
          <p:cNvPr id="29" name="Rectangle 28">
            <a:extLst>
              <a:ext uri="{FF2B5EF4-FFF2-40B4-BE49-F238E27FC236}">
                <a16:creationId xmlns:a16="http://schemas.microsoft.com/office/drawing/2014/main" xmlns="" id="{D3151256-2177-7F45-AB64-FF9287212B40}"/>
              </a:ext>
            </a:extLst>
          </p:cNvPr>
          <p:cNvSpPr/>
          <p:nvPr/>
        </p:nvSpPr>
        <p:spPr>
          <a:xfrm>
            <a:off x="2213329" y="541953"/>
            <a:ext cx="8180632" cy="1200329"/>
          </a:xfrm>
          <a:prstGeom prst="rect">
            <a:avLst/>
          </a:prstGeom>
        </p:spPr>
        <p:txBody>
          <a:bodyPr wrap="square">
            <a:spAutoFit/>
          </a:bodyPr>
          <a:lstStyle/>
          <a:p>
            <a:pPr algn="ct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3.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Giáo sư Trần Đại Nghĩa đã có những đóng góp gì cho đất nước?</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7CD5F4D3-9E97-9B46-DB01-3ADA5E3E3928}"/>
              </a:ext>
            </a:extLst>
          </p:cNvPr>
          <p:cNvSpPr/>
          <p:nvPr/>
        </p:nvSpPr>
        <p:spPr>
          <a:xfrm>
            <a:off x="124690" y="1742282"/>
            <a:ext cx="11720945" cy="2554545"/>
          </a:xfrm>
          <a:prstGeom prst="rect">
            <a:avLst/>
          </a:prstGeom>
        </p:spPr>
        <p:txBody>
          <a:bodyPr wrap="square">
            <a:spAutoFit/>
          </a:bodyPr>
          <a:lstStyle/>
          <a:p>
            <a:pPr marL="571500" lvl="0" indent="-571500" algn="just" latinLnBrk="0">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Ông đã cùng đồng nghiệp nghiên cứu và chế tạo thành công những loại vũ khí có sức công phá lớn như súng ba-dô-ca, súng không giật và bom bay để tiêu diệt xe tăng và lô cốt của giặc. </a:t>
            </a:r>
            <a:endParaRPr lang="en-US" sz="3200" dirty="0">
              <a:solidFill>
                <a:srgbClr val="FF0000"/>
              </a:solidFill>
              <a:latin typeface="Cambria" panose="02040503050406030204" pitchFamily="18" charset="0"/>
              <a:ea typeface="Cambria" panose="02040503050406030204" pitchFamily="18" charset="0"/>
            </a:endParaRPr>
          </a:p>
          <a:p>
            <a:pPr marL="571500" lvl="0" indent="-571500" algn="just" latinLnBrk="0">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Ngoài ra, ông còn có công lớn trong việc xây dựng nền khoa học trẻ tuổi của nước nhà.</a:t>
            </a:r>
          </a:p>
        </p:txBody>
      </p:sp>
      <p:sp>
        <p:nvSpPr>
          <p:cNvPr id="5" name="Rectangle 4">
            <a:extLst>
              <a:ext uri="{FF2B5EF4-FFF2-40B4-BE49-F238E27FC236}">
                <a16:creationId xmlns:a16="http://schemas.microsoft.com/office/drawing/2014/main" xmlns="" id="{9CF4CE4F-5226-9042-ACFB-0922F39320FA}"/>
              </a:ext>
            </a:extLst>
          </p:cNvPr>
          <p:cNvSpPr/>
          <p:nvPr/>
        </p:nvSpPr>
        <p:spPr>
          <a:xfrm>
            <a:off x="453802" y="4376372"/>
            <a:ext cx="10186489" cy="954107"/>
          </a:xfrm>
          <a:prstGeom prst="rect">
            <a:avLst/>
          </a:prstGeom>
        </p:spPr>
        <p:txBody>
          <a:bodyPr wrap="square">
            <a:spAutoFit/>
          </a:bodyPr>
          <a:lstStyle/>
          <a:p>
            <a:pPr algn="ct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Ý </a:t>
            </a:r>
            <a:r>
              <a:rPr 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2</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Lòng yêu nước, những đóng góp to lớn của ông Trần Đại Nghĩa cho sự nghiệp bảo vệ và xây dựng đất nước </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672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5D84BB1-72EB-1A4F-B99E-A810CB2FA2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0010" y="-1742323"/>
            <a:ext cx="12192000" cy="5914328"/>
          </a:xfrm>
          <a:prstGeom prst="rect">
            <a:avLst/>
          </a:prstGeom>
        </p:spPr>
      </p:pic>
      <p:sp>
        <p:nvSpPr>
          <p:cNvPr id="10" name="Rectangle 9">
            <a:extLst>
              <a:ext uri="{FF2B5EF4-FFF2-40B4-BE49-F238E27FC236}">
                <a16:creationId xmlns:a16="http://schemas.microsoft.com/office/drawing/2014/main" xmlns="" id="{20248843-59C2-B94D-9482-C288D19D3D33}"/>
              </a:ext>
            </a:extLst>
          </p:cNvPr>
          <p:cNvSpPr/>
          <p:nvPr/>
        </p:nvSpPr>
        <p:spPr>
          <a:xfrm>
            <a:off x="1634490" y="511807"/>
            <a:ext cx="9109710" cy="1200329"/>
          </a:xfrm>
          <a:prstGeom prst="rect">
            <a:avLst/>
          </a:prstGeom>
        </p:spPr>
        <p:txBody>
          <a:bodyPr wrap="square">
            <a:spAutoFit/>
          </a:bodyPr>
          <a:lstStyle/>
          <a:p>
            <a:pPr algn="ct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4.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Nhà nước đã đánh giá công lao của Giáo sư Trần Đại Nghĩa như thế nào?</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8D124490-6957-C691-0248-BFF54E7D5776}"/>
              </a:ext>
            </a:extLst>
          </p:cNvPr>
          <p:cNvSpPr/>
          <p:nvPr/>
        </p:nvSpPr>
        <p:spPr>
          <a:xfrm>
            <a:off x="626745" y="1712136"/>
            <a:ext cx="11125200" cy="2554545"/>
          </a:xfrm>
          <a:prstGeom prst="rect">
            <a:avLst/>
          </a:prstGeom>
        </p:spPr>
        <p:txBody>
          <a:bodyPr wrap="square">
            <a:spAutoFit/>
          </a:bodyPr>
          <a:lstStyle/>
          <a:p>
            <a:pPr lvl="0" algn="just" latinLnBrk="0"/>
            <a:r>
              <a:rPr lang="vi-VN" sz="3200" dirty="0">
                <a:solidFill>
                  <a:srgbClr val="FF0000"/>
                </a:solidFill>
                <a:latin typeface="Cambria" panose="02040503050406030204" pitchFamily="18" charset="0"/>
                <a:ea typeface="Cambria" panose="02040503050406030204" pitchFamily="18" charset="0"/>
              </a:rPr>
              <a:t>Nhà nước đã đánh giá cao những cống hiến của Giáo sư Trần Đại Nghĩa. Năm 1948, ông được phong quân hàm Thiếu tướng. Năm 1952, ông được tuyên dương Anh hùng Lao động. Ngoài ra, ông còn được Nhà nước tặng Giải thưởng Hồ Chí Minh và nhiều huân chương cao quý.</a:t>
            </a:r>
            <a:endPar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xmlns="" id="{9CF4CE4F-5226-9042-ACFB-0922F39320FA}"/>
              </a:ext>
            </a:extLst>
          </p:cNvPr>
          <p:cNvSpPr/>
          <p:nvPr/>
        </p:nvSpPr>
        <p:spPr>
          <a:xfrm>
            <a:off x="495366" y="4376372"/>
            <a:ext cx="10505143" cy="954107"/>
          </a:xfrm>
          <a:prstGeom prst="rect">
            <a:avLst/>
          </a:prstGeom>
        </p:spPr>
        <p:txBody>
          <a:bodyPr wrap="square">
            <a:spAutoFit/>
          </a:bodyPr>
          <a:lstStyle/>
          <a:p>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Ý 3. Nhà nước đánh giá cao những cống hiến của Anh hùng Lao động Trần Đại Nghĩa.</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487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5D84BB1-72EB-1A4F-B99E-A810CB2FA2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839305"/>
            <a:ext cx="12192000" cy="5914328"/>
          </a:xfrm>
          <a:prstGeom prst="rect">
            <a:avLst/>
          </a:prstGeom>
        </p:spPr>
      </p:pic>
      <p:sp>
        <p:nvSpPr>
          <p:cNvPr id="10" name="Rectangle 9">
            <a:extLst>
              <a:ext uri="{FF2B5EF4-FFF2-40B4-BE49-F238E27FC236}">
                <a16:creationId xmlns:a16="http://schemas.microsoft.com/office/drawing/2014/main" xmlns="" id="{20248843-59C2-B94D-9482-C288D19D3D33}"/>
              </a:ext>
            </a:extLst>
          </p:cNvPr>
          <p:cNvSpPr/>
          <p:nvPr/>
        </p:nvSpPr>
        <p:spPr>
          <a:xfrm>
            <a:off x="1634490" y="511807"/>
            <a:ext cx="9109710" cy="769441"/>
          </a:xfrm>
          <a:prstGeom prst="rect">
            <a:avLst/>
          </a:prstGeom>
        </p:spPr>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5.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chủ</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đề</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8D124490-6957-C691-0248-BFF54E7D5776}"/>
              </a:ext>
            </a:extLst>
          </p:cNvPr>
          <p:cNvSpPr/>
          <p:nvPr/>
        </p:nvSpPr>
        <p:spPr>
          <a:xfrm>
            <a:off x="361950" y="1956941"/>
            <a:ext cx="11125200" cy="1754326"/>
          </a:xfrm>
          <a:prstGeom prst="rect">
            <a:avLst/>
          </a:prstGeom>
        </p:spPr>
        <p:txBody>
          <a:bodyPr wrap="square">
            <a:spAutoFit/>
          </a:bodyPr>
          <a:lstStyle/>
          <a:p>
            <a:pPr lvl="0" algn="just" latinLnBrk="0"/>
            <a:r>
              <a:rPr lang="en-US" sz="3600">
                <a:solidFill>
                  <a:srgbClr val="FF0000"/>
                </a:solidFill>
                <a:latin typeface="Cambria" panose="02040503050406030204" pitchFamily="18" charset="0"/>
                <a:ea typeface="Cambria" panose="02040503050406030204" pitchFamily="18" charset="0"/>
              </a:rPr>
              <a:t>   </a:t>
            </a:r>
            <a:r>
              <a:rPr lang="vi-VN" sz="3600">
                <a:solidFill>
                  <a:srgbClr val="FF0000"/>
                </a:solidFill>
              </a:rPr>
              <a:t> </a:t>
            </a:r>
            <a:r>
              <a:rPr lang="vi-VN" sz="3600">
                <a:solidFill>
                  <a:srgbClr val="FF0000"/>
                </a:solidFill>
                <a:latin typeface="Cambria" panose="02040503050406030204" pitchFamily="18" charset="0"/>
              </a:rPr>
              <a:t>Lòng</a:t>
            </a:r>
            <a:r>
              <a:rPr lang="vi-VN" sz="3600">
                <a:solidFill>
                  <a:srgbClr val="FF0000"/>
                </a:solidFill>
              </a:rPr>
              <a:t> yêu nước trong mỗi người Việt </a:t>
            </a:r>
            <a:r>
              <a:rPr lang="vi-VN" sz="3600" smtClean="0">
                <a:solidFill>
                  <a:srgbClr val="FF0000"/>
                </a:solidFill>
              </a:rPr>
              <a:t>Nam</a:t>
            </a:r>
            <a:r>
              <a:rPr lang="en-US" sz="3600" smtClean="0">
                <a:solidFill>
                  <a:srgbClr val="FF0000"/>
                </a:solidFill>
              </a:rPr>
              <a:t> </a:t>
            </a:r>
            <a:r>
              <a:rPr lang="vi-VN" sz="3600" smtClean="0">
                <a:solidFill>
                  <a:srgbClr val="FF0000"/>
                </a:solidFill>
              </a:rPr>
              <a:t>luôn </a:t>
            </a:r>
            <a:r>
              <a:rPr lang="vi-VN" sz="3600">
                <a:solidFill>
                  <a:srgbClr val="FF0000"/>
                </a:solidFill>
              </a:rPr>
              <a:t>được đặt lên hàng đầu, hơn mọi mục tiêu và lí tưởng cá nhân</a:t>
            </a:r>
            <a:r>
              <a:rPr lang="vi-VN" sz="3600" smtClean="0">
                <a:solidFill>
                  <a:srgbClr val="FF0000"/>
                </a:solidFill>
              </a:rPr>
              <a:t>.</a:t>
            </a:r>
            <a:r>
              <a:rPr lang="en-US" sz="3600" smtClean="0">
                <a:solidFill>
                  <a:srgbClr val="FF0000"/>
                </a:solidFill>
              </a:rPr>
              <a:t> </a:t>
            </a:r>
            <a:endPar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75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fa Slab One - Montserrat Light">
      <a:majorFont>
        <a:latin typeface="Alfa Slab One"/>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72857"/>
        </a:solidFill>
        <a:ln w="12838" cap="flat">
          <a:noFill/>
          <a:prstDash val="solid"/>
          <a:miter/>
        </a:ln>
        <a:effectLst/>
      </a:spPr>
      <a:bodyPr rtlCol="0" anchor="ctr"/>
      <a:lstStyle>
        <a:defPPr algn="ctr">
          <a:defRPr sz="2400" dirty="0" smtClean="0">
            <a:solidFill>
              <a:srgbClr val="F0ECE6"/>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4121</TotalTime>
  <Words>724</Words>
  <Application>Microsoft Office PowerPoint</Application>
  <PresentationFormat>Widescreen</PresentationFormat>
  <Paragraphs>24</Paragraphs>
  <Slides>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맑은 고딕</vt:lpstr>
      <vt:lpstr>Alfa Slab One</vt:lpstr>
      <vt:lpstr>Aptos</vt:lpstr>
      <vt:lpstr>Aptos Display</vt:lpstr>
      <vt:lpstr>Arial</vt:lpstr>
      <vt:lpstr>Arial Unicode MS</vt:lpstr>
      <vt:lpstr>Cambria</vt:lpstr>
      <vt:lpstr>Montserrat Light</vt:lpstr>
      <vt:lpstr>Times New Roman</vt:lpstr>
      <vt:lpstr>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Huong Thao - 0972115126</dc:creator>
  <cp:lastModifiedBy>Windows User</cp:lastModifiedBy>
  <cp:revision>298</cp:revision>
  <dcterms:created xsi:type="dcterms:W3CDTF">2019-04-06T05:20:47Z</dcterms:created>
  <dcterms:modified xsi:type="dcterms:W3CDTF">2026-04-07T02:41:59Z</dcterms:modified>
</cp:coreProperties>
</file>