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1"/>
  </p:notesMasterIdLst>
  <p:sldIdLst>
    <p:sldId id="260" r:id="rId3"/>
    <p:sldId id="295" r:id="rId4"/>
    <p:sldId id="302" r:id="rId5"/>
    <p:sldId id="336" r:id="rId6"/>
    <p:sldId id="335" r:id="rId7"/>
    <p:sldId id="334" r:id="rId8"/>
    <p:sldId id="292" r:id="rId9"/>
    <p:sldId id="343" r:id="rId10"/>
    <p:sldId id="337" r:id="rId11"/>
    <p:sldId id="323" r:id="rId12"/>
    <p:sldId id="324" r:id="rId13"/>
    <p:sldId id="339" r:id="rId14"/>
    <p:sldId id="300" r:id="rId15"/>
    <p:sldId id="307" r:id="rId16"/>
    <p:sldId id="340" r:id="rId17"/>
    <p:sldId id="320" r:id="rId18"/>
    <p:sldId id="344" r:id="rId19"/>
    <p:sldId id="3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3" d="100"/>
          <a:sy n="63" d="100"/>
        </p:scale>
        <p:origin x="5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notesSlide" Target="../notesSlides/notesSlide8.xml"/><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notesSlide" Target="../notesSlides/notesSlide9.xml"/><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22" presetClass="entr" presetSubtype="4" fill="hold"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6974"/>
            <a:ext cx="12191999" cy="4524315"/>
          </a:xfrm>
          <a:prstGeom prst="rect">
            <a:avLst/>
          </a:prstGeom>
        </p:spPr>
        <p:txBody>
          <a:bodyPr wrap="square">
            <a:spAutoFit/>
          </a:bodyPr>
          <a:lstStyle/>
          <a:p>
            <a:r>
              <a:rPr lang="vi-VN" sz="4800" dirty="0">
                <a:solidFill>
                  <a:srgbClr val="081B3A"/>
                </a:solidFill>
                <a:latin typeface="SegoeuiPc"/>
              </a:rPr>
              <a:t>Lúc 5 giờ 30 phút, chú Tâm lướt ván trượt từ nhà đến bến xe và kịp lên xe buýt đi tiếp đến nơi làm việc vào lúc 6 giờ 30 phút. Biết quãng đường từ bến xe đến nơi làm việc là 20 km và thời gian chú Tâm lướt ván trượt là 20 phút. Tính vận tốc của xe buýt.</a:t>
            </a:r>
            <a:endParaRPr lang="en-US" sz="4800" dirty="0"/>
          </a:p>
        </p:txBody>
      </p:sp>
    </p:spTree>
    <p:extLst>
      <p:ext uri="{BB962C8B-B14F-4D97-AF65-F5344CB8AC3E}">
        <p14:creationId xmlns:p14="http://schemas.microsoft.com/office/powerpoint/2010/main" val="2434290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2112578" y="4955458"/>
            <a:ext cx="8655269"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2845674" y="5152117"/>
            <a:ext cx="7189076" cy="1323439"/>
          </a:xfrm>
          <a:prstGeom prst="rect">
            <a:avLst/>
          </a:prstGeom>
          <a:noFill/>
        </p:spPr>
        <p:txBody>
          <a:bodyPr wrap="square" rtlCol="0">
            <a:spAutoFit/>
          </a:bodyPr>
          <a:lstStyle/>
          <a:p>
            <a:r>
              <a:rPr lang="en-US" sz="8000" dirty="0">
                <a:solidFill>
                  <a:srgbClr val="FFFF00"/>
                </a:solidFill>
                <a:latin typeface="Times New Roman" panose="02020603050405020304" pitchFamily="18" charset="0"/>
                <a:cs typeface="Times New Roman" panose="02020603050405020304" pitchFamily="18"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2893672" y="1073887"/>
            <a:ext cx="7940906" cy="142541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749656D5-F5C1-6C46-4606-3D7597B833E2}"/>
              </a:ext>
            </a:extLst>
          </p:cNvPr>
          <p:cNvSpPr txBox="1"/>
          <p:nvPr/>
        </p:nvSpPr>
        <p:spPr>
          <a:xfrm>
            <a:off x="3193656" y="1265274"/>
            <a:ext cx="6981702" cy="584775"/>
          </a:xfrm>
          <a:prstGeom prst="rect">
            <a:avLst/>
          </a:prstGeom>
          <a:noFill/>
        </p:spPr>
        <p:txBody>
          <a:bodyPr wrap="square" rtlCol="0">
            <a:spAutoFit/>
          </a:bodyPr>
          <a:lstStyle/>
          <a:p>
            <a:r>
              <a:rPr lang="en-US" sz="3200" dirty="0" err="1"/>
              <a:t>Mẫu</a:t>
            </a:r>
            <a:r>
              <a:rPr lang="en-US" sz="32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125518" y="1775637"/>
            <a:ext cx="7081738" cy="584775"/>
          </a:xfrm>
          <a:prstGeom prst="rect">
            <a:avLst/>
          </a:prstGeom>
          <a:noFill/>
        </p:spPr>
        <p:txBody>
          <a:bodyPr wrap="square" rtlCol="0">
            <a:spAutoFit/>
          </a:bodyPr>
          <a:lstStyle/>
          <a:p>
            <a:r>
              <a:rPr lang="en-US" sz="32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5" y="4949469"/>
            <a:ext cx="5820139"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1791</TotalTime>
  <Words>741</Words>
  <Application>Microsoft Office PowerPoint</Application>
  <PresentationFormat>Widescreen</PresentationFormat>
  <Paragraphs>92</Paragraphs>
  <Slides>18</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等线</vt:lpstr>
      <vt:lpstr>#9Slide07 SVNDessert Menu Scrip</vt:lpstr>
      <vt:lpstr>Arial</vt:lpstr>
      <vt:lpstr>Calibri</vt:lpstr>
      <vt:lpstr>Cambria</vt:lpstr>
      <vt:lpstr>SegoeuiPc</vt:lpstr>
      <vt:lpstr>Times New Roman</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LENOVO</cp:lastModifiedBy>
  <cp:revision>40</cp:revision>
  <dcterms:created xsi:type="dcterms:W3CDTF">2022-02-19T09:57:14Z</dcterms:created>
  <dcterms:modified xsi:type="dcterms:W3CDTF">2026-03-27T09:16:55Z</dcterms:modified>
</cp:coreProperties>
</file>