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81" d="100"/>
          <a:sy n="81" d="100"/>
        </p:scale>
        <p:origin x="1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01/04/2025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01/04/2025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0" Type="http://schemas.openxmlformats.org/officeDocument/2006/relationships/slide" Target="slide4.xml"/><Relationship Id="rId4" Type="http://schemas.openxmlformats.org/officeDocument/2006/relationships/image" Target="../media/image13.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18886" y="2327435"/>
            <a:ext cx="12551350" cy="4370248"/>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410</TotalTime>
  <Words>903</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Aptos Display</vt:lpstr>
      <vt:lpstr>Arial</vt:lpstr>
      <vt:lpstr>Arial-Rounded</vt:lpstr>
      <vt:lpstr>AvantGarde</vt:lpstr>
      <vt:lpstr>Calibri</vt:lpstr>
      <vt:lpstr>Cambria</vt:lpstr>
      <vt:lpstr>Handyman</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58</cp:revision>
  <dcterms:created xsi:type="dcterms:W3CDTF">2023-09-08T12:48:23Z</dcterms:created>
  <dcterms:modified xsi:type="dcterms:W3CDTF">2025-04-01T01:39:50Z</dcterms:modified>
  <cp:category>9Slide.vn</cp:category>
</cp:coreProperties>
</file>