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89" r:id="rId11"/>
    <p:sldId id="290" r:id="rId12"/>
    <p:sldId id="262" r:id="rId13"/>
    <p:sldId id="285" r:id="rId14"/>
    <p:sldId id="286" r:id="rId15"/>
    <p:sldId id="268" r:id="rId16"/>
    <p:sldId id="266" r:id="rId17"/>
    <p:sldId id="287" r:id="rId18"/>
    <p:sldId id="288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68" y="64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-716337" y="151338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3762911" y="1664413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3762911" y="2121613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3686711" y="21978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486311" y="204541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1248312" y="252097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4905911" y="219781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1934111" y="303601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3907281" y="368234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8326881" y="3834744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8326881" y="4291944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8250681" y="436814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4693785" y="4197379"/>
            <a:ext cx="38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6498081" y="509418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9698481" y="436814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6658511" y="566782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6770670" y="4843710"/>
            <a:ext cx="148001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xmlns="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xmlns="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hộ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xmlns="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xmlns="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xmlns="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4" name="Picture 3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0394E8-6C9E-B897-430C-C76D9CCCF8AD}"/>
              </a:ext>
            </a:extLst>
          </p:cNvPr>
          <p:cNvSpPr txBox="1"/>
          <p:nvPr/>
        </p:nvSpPr>
        <p:spPr>
          <a:xfrm>
            <a:off x="558800" y="1904998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40DC5-6FCF-526E-2818-8BFA1776EDA9}"/>
              </a:ext>
            </a:extLst>
          </p:cNvPr>
          <p:cNvSpPr txBox="1"/>
          <p:nvPr/>
        </p:nvSpPr>
        <p:spPr>
          <a:xfrm>
            <a:off x="6117167" y="1904998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98636" y="1513521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1638300" y="2717110"/>
            <a:ext cx="33304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121663" y="271711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1485643" y="2028770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4968754" y="1544565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6944874" y="2786903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4968754" y="278690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6355594" y="209856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3660730" y="337676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46 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738</Words>
  <Application>Microsoft Office PowerPoint</Application>
  <PresentationFormat>Widescreen</PresentationFormat>
  <Paragraphs>79</Paragraphs>
  <Slides>19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Dieu Cuc</cp:lastModifiedBy>
  <cp:revision>38</cp:revision>
  <dcterms:created xsi:type="dcterms:W3CDTF">2024-07-22T07:46:39Z</dcterms:created>
  <dcterms:modified xsi:type="dcterms:W3CDTF">2026-03-18T06:18:02Z</dcterms:modified>
</cp:coreProperties>
</file>