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</p:sldMasterIdLst>
  <p:notesMasterIdLst>
    <p:notesMasterId r:id="rId18"/>
  </p:notesMasterIdLst>
  <p:sldIdLst>
    <p:sldId id="303" r:id="rId3"/>
    <p:sldId id="310" r:id="rId4"/>
    <p:sldId id="338" r:id="rId5"/>
    <p:sldId id="339" r:id="rId6"/>
    <p:sldId id="350" r:id="rId7"/>
    <p:sldId id="34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</p:sldIdLst>
  <p:sldSz cx="18288000" cy="10287000"/>
  <p:notesSz cx="6858000" cy="9144000"/>
  <p:defaultTextStyle>
    <a:defPPr>
      <a:defRPr lang="en-US"/>
    </a:defPPr>
    <a:lvl1pPr marL="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5428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085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627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1694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77124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255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07972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23396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DC7F4"/>
    <a:srgbClr val="FFF200"/>
    <a:srgbClr val="6CCFF6"/>
    <a:srgbClr val="C7EAFC"/>
    <a:srgbClr val="FFFFFF"/>
    <a:srgbClr val="993300"/>
    <a:srgbClr val="3A9D13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83778" autoAdjust="0"/>
  </p:normalViewPr>
  <p:slideViewPr>
    <p:cSldViewPr>
      <p:cViewPr varScale="1">
        <p:scale>
          <a:sx n="56" d="100"/>
          <a:sy n="56" d="100"/>
        </p:scale>
        <p:origin x="946" y="4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9D43-2F29-4767-826D-EBEC96089AE4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0D6F-7D3E-4224-B35A-02C3007E2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5428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3085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4627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61694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77124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9255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07972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23396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0D6F-7D3E-4224-B35A-02C3007E2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1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0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4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81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30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96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3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5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4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1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0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2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0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5EBC53C-2315-4488-A6B6-68C60D9FDF64}"/>
              </a:ext>
            </a:extLst>
          </p:cNvPr>
          <p:cNvSpPr/>
          <p:nvPr userDrawn="1"/>
        </p:nvSpPr>
        <p:spPr>
          <a:xfrm>
            <a:off x="4763001" y="0"/>
            <a:ext cx="8762034" cy="10287000"/>
          </a:xfrm>
          <a:prstGeom prst="rect">
            <a:avLst/>
          </a:prstGeom>
          <a:solidFill>
            <a:srgbClr val="C3070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06" tIns="68554" rIns="137106" bIns="68554" rtlCol="0" anchor="ctr"/>
          <a:lstStyle/>
          <a:p>
            <a:pPr algn="ctr" defTabSz="1371018"/>
            <a:endParaRPr lang="zh-CN" altLang="en-US" sz="2800" dirty="0">
              <a:solidFill>
                <a:prstClr val="white"/>
              </a:solidFill>
              <a:latin typeface="思源黑体 Light" panose="020B03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3651A9-FE42-43E5-83E5-F922400D5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5"/>
          <a:stretch>
            <a:fillRect/>
          </a:stretch>
        </p:blipFill>
        <p:spPr>
          <a:xfrm>
            <a:off x="611631" y="593706"/>
            <a:ext cx="17064774" cy="9099600"/>
          </a:xfrm>
          <a:prstGeom prst="rect">
            <a:avLst/>
          </a:prstGeom>
          <a:effectLst>
            <a:outerShdw blurRad="279400" sx="105000" sy="105000" algn="ctr" rotWithShape="0">
              <a:prstClr val="black">
                <a:alpha val="3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B9E7F6-B4EF-4FBD-848B-6BA6069E5E6F}"/>
              </a:ext>
            </a:extLst>
          </p:cNvPr>
          <p:cNvGrpSpPr/>
          <p:nvPr userDrawn="1"/>
        </p:nvGrpSpPr>
        <p:grpSpPr>
          <a:xfrm>
            <a:off x="7235397" y="988159"/>
            <a:ext cx="3817238" cy="1046440"/>
            <a:chOff x="4786133" y="658761"/>
            <a:chExt cx="2544825" cy="69762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68CFF7D-62D2-4505-AD53-0081EB3538AE}"/>
                </a:ext>
              </a:extLst>
            </p:cNvPr>
            <p:cNvSpPr txBox="1"/>
            <p:nvPr/>
          </p:nvSpPr>
          <p:spPr>
            <a:xfrm>
              <a:off x="4936876" y="658761"/>
              <a:ext cx="2243349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018">
                <a:defRPr/>
              </a:pPr>
              <a:r>
                <a:rPr lang="zh-CN" altLang="en-US" sz="6200" dirty="0">
                  <a:solidFill>
                    <a:srgbClr val="F6F0DA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年味食足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F09C384-5C87-43AA-AD44-27CBBB816ABC}"/>
                </a:ext>
              </a:extLst>
            </p:cNvPr>
            <p:cNvSpPr/>
            <p:nvPr/>
          </p:nvSpPr>
          <p:spPr>
            <a:xfrm>
              <a:off x="4786133" y="981136"/>
              <a:ext cx="111905" cy="111905"/>
            </a:xfrm>
            <a:prstGeom prst="ellipse">
              <a:avLst/>
            </a:prstGeom>
            <a:solidFill>
              <a:srgbClr val="F6F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018"/>
              <a:endParaRPr lang="zh-CN" altLang="en-US" sz="2200" dirty="0">
                <a:solidFill>
                  <a:srgbClr val="F6F0DA"/>
                </a:solidFill>
                <a:latin typeface="思源黑体 Light" panose="020B0300000000000000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D01F7E7-B267-4777-A457-868A92BE1B95}"/>
                </a:ext>
              </a:extLst>
            </p:cNvPr>
            <p:cNvSpPr/>
            <p:nvPr/>
          </p:nvSpPr>
          <p:spPr>
            <a:xfrm>
              <a:off x="7219053" y="981136"/>
              <a:ext cx="111905" cy="111905"/>
            </a:xfrm>
            <a:prstGeom prst="ellipse">
              <a:avLst/>
            </a:prstGeom>
            <a:solidFill>
              <a:srgbClr val="F6F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018"/>
              <a:endParaRPr lang="zh-CN" altLang="en-US" sz="2200" dirty="0">
                <a:solidFill>
                  <a:srgbClr val="F6F0DA"/>
                </a:solidFill>
                <a:latin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13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4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48050" y="895820"/>
            <a:ext cx="13591800" cy="2895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92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14900" y="8379834"/>
            <a:ext cx="7258200" cy="6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52272" y="457181"/>
            <a:ext cx="17383388" cy="9372710"/>
            <a:chOff x="226136" y="228589"/>
            <a:chExt cx="8691694" cy="4686355"/>
          </a:xfrm>
        </p:grpSpPr>
        <p:sp>
          <p:nvSpPr>
            <p:cNvPr id="12" name="Google Shape;12;p2"/>
            <p:cNvSpPr/>
            <p:nvPr/>
          </p:nvSpPr>
          <p:spPr>
            <a:xfrm>
              <a:off x="7858450" y="3853175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7858450" y="226200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228525" y="228589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228525" y="3855564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4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7"/>
          <p:cNvGrpSpPr/>
          <p:nvPr/>
        </p:nvGrpSpPr>
        <p:grpSpPr>
          <a:xfrm rot="-2700000">
            <a:off x="7978137" y="1229415"/>
            <a:ext cx="302090" cy="302090"/>
            <a:chOff x="6515239" y="4421248"/>
            <a:chExt cx="110029" cy="110029"/>
          </a:xfrm>
        </p:grpSpPr>
        <p:sp>
          <p:nvSpPr>
            <p:cNvPr id="133" name="Google Shape;133;p7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" name="Google Shape;137;p7"/>
          <p:cNvGrpSpPr/>
          <p:nvPr/>
        </p:nvGrpSpPr>
        <p:grpSpPr>
          <a:xfrm rot="-2700000">
            <a:off x="1865387" y="4582965"/>
            <a:ext cx="302090" cy="302090"/>
            <a:chOff x="6515239" y="4421248"/>
            <a:chExt cx="110029" cy="110029"/>
          </a:xfrm>
        </p:grpSpPr>
        <p:sp>
          <p:nvSpPr>
            <p:cNvPr id="138" name="Google Shape;138;p7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-2700000">
            <a:off x="16652037" y="7554415"/>
            <a:ext cx="302090" cy="302090"/>
            <a:chOff x="6515239" y="4421248"/>
            <a:chExt cx="110029" cy="110029"/>
          </a:xfrm>
        </p:grpSpPr>
        <p:sp>
          <p:nvSpPr>
            <p:cNvPr id="143" name="Google Shape;143;p7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7"/>
          <p:cNvGrpSpPr/>
          <p:nvPr/>
        </p:nvGrpSpPr>
        <p:grpSpPr>
          <a:xfrm rot="-2700000">
            <a:off x="2487987" y="8735765"/>
            <a:ext cx="302090" cy="302090"/>
            <a:chOff x="6515239" y="4421248"/>
            <a:chExt cx="110029" cy="110029"/>
          </a:xfrm>
        </p:grpSpPr>
        <p:sp>
          <p:nvSpPr>
            <p:cNvPr id="148" name="Google Shape;148;p7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2700000">
            <a:off x="15520037" y="1891365"/>
            <a:ext cx="302090" cy="302090"/>
            <a:chOff x="6515239" y="4421248"/>
            <a:chExt cx="110029" cy="110029"/>
          </a:xfrm>
        </p:grpSpPr>
        <p:sp>
          <p:nvSpPr>
            <p:cNvPr id="153" name="Google Shape;153;p7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>
            <a:off x="452272" y="457181"/>
            <a:ext cx="17383388" cy="9372710"/>
            <a:chOff x="226136" y="228589"/>
            <a:chExt cx="8691694" cy="4686355"/>
          </a:xfrm>
        </p:grpSpPr>
        <p:sp>
          <p:nvSpPr>
            <p:cNvPr id="158" name="Google Shape;158;p7"/>
            <p:cNvSpPr/>
            <p:nvPr/>
          </p:nvSpPr>
          <p:spPr>
            <a:xfrm>
              <a:off x="7858450" y="3853175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 rot="-5400000">
              <a:off x="7858450" y="226200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0800000">
              <a:off x="228525" y="228589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 rot="5400000">
              <a:off x="228525" y="3855564"/>
              <a:ext cx="1056992" cy="1061769"/>
            </a:xfrm>
            <a:custGeom>
              <a:avLst/>
              <a:gdLst/>
              <a:ahLst/>
              <a:cxnLst/>
              <a:rect l="l" t="t" r="r" b="b"/>
              <a:pathLst>
                <a:path w="90924" h="91335" extrusionOk="0">
                  <a:moveTo>
                    <a:pt x="88038" y="58261"/>
                  </a:moveTo>
                  <a:lnTo>
                    <a:pt x="88038" y="68376"/>
                  </a:lnTo>
                  <a:lnTo>
                    <a:pt x="77922" y="68376"/>
                  </a:lnTo>
                  <a:lnTo>
                    <a:pt x="77922" y="58261"/>
                  </a:lnTo>
                  <a:close/>
                  <a:moveTo>
                    <a:pt x="68004" y="58289"/>
                  </a:moveTo>
                  <a:lnTo>
                    <a:pt x="68004" y="68405"/>
                  </a:lnTo>
                  <a:lnTo>
                    <a:pt x="57889" y="68405"/>
                  </a:lnTo>
                  <a:lnTo>
                    <a:pt x="57889" y="58289"/>
                  </a:lnTo>
                  <a:close/>
                  <a:moveTo>
                    <a:pt x="75014" y="71286"/>
                  </a:moveTo>
                  <a:lnTo>
                    <a:pt x="75014" y="75203"/>
                  </a:lnTo>
                  <a:lnTo>
                    <a:pt x="71092" y="75203"/>
                  </a:lnTo>
                  <a:lnTo>
                    <a:pt x="71092" y="71286"/>
                  </a:lnTo>
                  <a:close/>
                  <a:moveTo>
                    <a:pt x="68059" y="78241"/>
                  </a:moveTo>
                  <a:lnTo>
                    <a:pt x="68059" y="88356"/>
                  </a:lnTo>
                  <a:lnTo>
                    <a:pt x="57943" y="88356"/>
                  </a:lnTo>
                  <a:lnTo>
                    <a:pt x="57943" y="78241"/>
                  </a:lnTo>
                  <a:close/>
                  <a:moveTo>
                    <a:pt x="87956" y="78241"/>
                  </a:moveTo>
                  <a:lnTo>
                    <a:pt x="87956" y="88356"/>
                  </a:lnTo>
                  <a:lnTo>
                    <a:pt x="77840" y="88356"/>
                  </a:lnTo>
                  <a:lnTo>
                    <a:pt x="77840" y="78241"/>
                  </a:lnTo>
                  <a:close/>
                  <a:moveTo>
                    <a:pt x="87776" y="1"/>
                  </a:moveTo>
                  <a:lnTo>
                    <a:pt x="87776" y="25854"/>
                  </a:lnTo>
                  <a:lnTo>
                    <a:pt x="79458" y="25854"/>
                  </a:lnTo>
                  <a:lnTo>
                    <a:pt x="79458" y="39117"/>
                  </a:lnTo>
                  <a:lnTo>
                    <a:pt x="88225" y="39117"/>
                  </a:lnTo>
                  <a:lnTo>
                    <a:pt x="88225" y="48107"/>
                  </a:lnTo>
                  <a:lnTo>
                    <a:pt x="67986" y="48107"/>
                  </a:lnTo>
                  <a:lnTo>
                    <a:pt x="67986" y="55590"/>
                  </a:lnTo>
                  <a:lnTo>
                    <a:pt x="55189" y="55590"/>
                  </a:lnTo>
                  <a:lnTo>
                    <a:pt x="55189" y="68397"/>
                  </a:lnTo>
                  <a:lnTo>
                    <a:pt x="48107" y="68397"/>
                  </a:lnTo>
                  <a:lnTo>
                    <a:pt x="48107" y="88636"/>
                  </a:lnTo>
                  <a:lnTo>
                    <a:pt x="39117" y="88636"/>
                  </a:lnTo>
                  <a:lnTo>
                    <a:pt x="39117" y="79869"/>
                  </a:lnTo>
                  <a:lnTo>
                    <a:pt x="25854" y="79869"/>
                  </a:lnTo>
                  <a:lnTo>
                    <a:pt x="25854" y="88187"/>
                  </a:lnTo>
                  <a:lnTo>
                    <a:pt x="1" y="88187"/>
                  </a:lnTo>
                  <a:lnTo>
                    <a:pt x="1" y="90885"/>
                  </a:lnTo>
                  <a:lnTo>
                    <a:pt x="28549" y="90885"/>
                  </a:lnTo>
                  <a:lnTo>
                    <a:pt x="28549" y="82569"/>
                  </a:lnTo>
                  <a:lnTo>
                    <a:pt x="36418" y="82569"/>
                  </a:lnTo>
                  <a:lnTo>
                    <a:pt x="36418" y="91334"/>
                  </a:lnTo>
                  <a:lnTo>
                    <a:pt x="50807" y="91334"/>
                  </a:lnTo>
                  <a:lnTo>
                    <a:pt x="50807" y="71097"/>
                  </a:lnTo>
                  <a:lnTo>
                    <a:pt x="55189" y="71097"/>
                  </a:lnTo>
                  <a:lnTo>
                    <a:pt x="55189" y="71103"/>
                  </a:lnTo>
                  <a:lnTo>
                    <a:pt x="68397" y="71103"/>
                  </a:lnTo>
                  <a:lnTo>
                    <a:pt x="68397" y="75541"/>
                  </a:lnTo>
                  <a:lnTo>
                    <a:pt x="55245" y="75541"/>
                  </a:lnTo>
                  <a:lnTo>
                    <a:pt x="55245" y="91054"/>
                  </a:lnTo>
                  <a:lnTo>
                    <a:pt x="70758" y="91054"/>
                  </a:lnTo>
                  <a:lnTo>
                    <a:pt x="70758" y="77902"/>
                  </a:lnTo>
                  <a:lnTo>
                    <a:pt x="75141" y="77902"/>
                  </a:lnTo>
                  <a:lnTo>
                    <a:pt x="75141" y="91054"/>
                  </a:lnTo>
                  <a:lnTo>
                    <a:pt x="90651" y="91054"/>
                  </a:lnTo>
                  <a:lnTo>
                    <a:pt x="90651" y="75541"/>
                  </a:lnTo>
                  <a:lnTo>
                    <a:pt x="77712" y="75541"/>
                  </a:lnTo>
                  <a:lnTo>
                    <a:pt x="77712" y="71076"/>
                  </a:lnTo>
                  <a:lnTo>
                    <a:pt x="90737" y="71076"/>
                  </a:lnTo>
                  <a:lnTo>
                    <a:pt x="90737" y="55562"/>
                  </a:lnTo>
                  <a:lnTo>
                    <a:pt x="75224" y="55562"/>
                  </a:lnTo>
                  <a:lnTo>
                    <a:pt x="75224" y="68587"/>
                  </a:lnTo>
                  <a:lnTo>
                    <a:pt x="70699" y="68587"/>
                  </a:lnTo>
                  <a:lnTo>
                    <a:pt x="70699" y="55590"/>
                  </a:lnTo>
                  <a:lnTo>
                    <a:pt x="70686" y="55590"/>
                  </a:lnTo>
                  <a:lnTo>
                    <a:pt x="70686" y="50807"/>
                  </a:lnTo>
                  <a:lnTo>
                    <a:pt x="90923" y="50807"/>
                  </a:lnTo>
                  <a:lnTo>
                    <a:pt x="90923" y="36418"/>
                  </a:lnTo>
                  <a:lnTo>
                    <a:pt x="82158" y="36418"/>
                  </a:lnTo>
                  <a:lnTo>
                    <a:pt x="82158" y="28549"/>
                  </a:lnTo>
                  <a:lnTo>
                    <a:pt x="90474" y="28549"/>
                  </a:lnTo>
                  <a:lnTo>
                    <a:pt x="9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3782100" y="3257400"/>
            <a:ext cx="10723800" cy="2588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4379100" y="5578790"/>
            <a:ext cx="9529800" cy="1450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09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200"/>
            </a:lvl1pPr>
            <a:lvl2pPr marL="1828800" lvl="1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0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7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1">
  <p:cSld name="Background desig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24"/>
          <p:cNvGrpSpPr/>
          <p:nvPr/>
        </p:nvGrpSpPr>
        <p:grpSpPr>
          <a:xfrm rot="-2700000">
            <a:off x="7978137" y="1229415"/>
            <a:ext cx="302090" cy="302090"/>
            <a:chOff x="6515239" y="4421248"/>
            <a:chExt cx="110029" cy="110029"/>
          </a:xfrm>
        </p:grpSpPr>
        <p:sp>
          <p:nvSpPr>
            <p:cNvPr id="672" name="Google Shape;672;p24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6" name="Google Shape;676;p24"/>
          <p:cNvGrpSpPr/>
          <p:nvPr/>
        </p:nvGrpSpPr>
        <p:grpSpPr>
          <a:xfrm rot="-2700000">
            <a:off x="1865387" y="4582965"/>
            <a:ext cx="302090" cy="302090"/>
            <a:chOff x="6515239" y="4421248"/>
            <a:chExt cx="110029" cy="110029"/>
          </a:xfrm>
        </p:grpSpPr>
        <p:sp>
          <p:nvSpPr>
            <p:cNvPr id="677" name="Google Shape;677;p24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1" name="Google Shape;681;p24"/>
          <p:cNvGrpSpPr/>
          <p:nvPr/>
        </p:nvGrpSpPr>
        <p:grpSpPr>
          <a:xfrm rot="-2700000">
            <a:off x="16652037" y="7554415"/>
            <a:ext cx="302090" cy="302090"/>
            <a:chOff x="6515239" y="4421248"/>
            <a:chExt cx="110029" cy="110029"/>
          </a:xfrm>
        </p:grpSpPr>
        <p:sp>
          <p:nvSpPr>
            <p:cNvPr id="682" name="Google Shape;682;p24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4"/>
          <p:cNvGrpSpPr/>
          <p:nvPr/>
        </p:nvGrpSpPr>
        <p:grpSpPr>
          <a:xfrm rot="-2700000">
            <a:off x="2487987" y="8735765"/>
            <a:ext cx="302090" cy="302090"/>
            <a:chOff x="6515239" y="4421248"/>
            <a:chExt cx="110029" cy="110029"/>
          </a:xfrm>
        </p:grpSpPr>
        <p:sp>
          <p:nvSpPr>
            <p:cNvPr id="687" name="Google Shape;687;p24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4"/>
          <p:cNvGrpSpPr/>
          <p:nvPr/>
        </p:nvGrpSpPr>
        <p:grpSpPr>
          <a:xfrm rot="-2700000">
            <a:off x="15520037" y="1891365"/>
            <a:ext cx="302090" cy="302090"/>
            <a:chOff x="6515239" y="4421248"/>
            <a:chExt cx="110029" cy="110029"/>
          </a:xfrm>
        </p:grpSpPr>
        <p:sp>
          <p:nvSpPr>
            <p:cNvPr id="692" name="Google Shape;692;p24"/>
            <p:cNvSpPr/>
            <p:nvPr/>
          </p:nvSpPr>
          <p:spPr>
            <a:xfrm>
              <a:off x="6543119" y="4421248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1"/>
                  </a:moveTo>
                  <a:cubicBezTo>
                    <a:pt x="365" y="1"/>
                    <a:pt x="1" y="371"/>
                    <a:pt x="365" y="715"/>
                  </a:cubicBezTo>
                  <a:cubicBezTo>
                    <a:pt x="725" y="371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6571968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39" y="1"/>
                  </a:moveTo>
                  <a:cubicBezTo>
                    <a:pt x="233" y="1"/>
                    <a:pt x="115" y="41"/>
                    <a:pt x="1" y="161"/>
                  </a:cubicBezTo>
                  <a:cubicBezTo>
                    <a:pt x="115" y="281"/>
                    <a:pt x="233" y="321"/>
                    <a:pt x="339" y="321"/>
                  </a:cubicBezTo>
                  <a:cubicBezTo>
                    <a:pt x="550" y="321"/>
                    <a:pt x="715" y="161"/>
                    <a:pt x="715" y="161"/>
                  </a:cubicBezTo>
                  <a:cubicBezTo>
                    <a:pt x="715" y="161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6543119" y="4477977"/>
              <a:ext cx="54045" cy="53300"/>
            </a:xfrm>
            <a:custGeom>
              <a:avLst/>
              <a:gdLst/>
              <a:ahLst/>
              <a:cxnLst/>
              <a:rect l="l" t="t" r="r" b="b"/>
              <a:pathLst>
                <a:path w="725" h="715" extrusionOk="0">
                  <a:moveTo>
                    <a:pt x="365" y="0"/>
                  </a:moveTo>
                  <a:cubicBezTo>
                    <a:pt x="1" y="344"/>
                    <a:pt x="365" y="714"/>
                    <a:pt x="365" y="714"/>
                  </a:cubicBezTo>
                  <a:cubicBezTo>
                    <a:pt x="365" y="714"/>
                    <a:pt x="725" y="344"/>
                    <a:pt x="3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6515239" y="4464260"/>
              <a:ext cx="53300" cy="24003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377" y="1"/>
                  </a:moveTo>
                  <a:cubicBezTo>
                    <a:pt x="166" y="1"/>
                    <a:pt x="1" y="161"/>
                    <a:pt x="1" y="161"/>
                  </a:cubicBezTo>
                  <a:cubicBezTo>
                    <a:pt x="1" y="161"/>
                    <a:pt x="166" y="321"/>
                    <a:pt x="377" y="321"/>
                  </a:cubicBezTo>
                  <a:cubicBezTo>
                    <a:pt x="483" y="321"/>
                    <a:pt x="600" y="281"/>
                    <a:pt x="715" y="161"/>
                  </a:cubicBezTo>
                  <a:cubicBezTo>
                    <a:pt x="600" y="41"/>
                    <a:pt x="483" y="1"/>
                    <a:pt x="3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4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1DC53F0-29B8-4386-EDCC-172676D0D4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731" r:id="rId4"/>
  </p:sldLayoutIdLst>
  <p:txStyles>
    <p:titleStyle>
      <a:lvl1pPr algn="l" defTabSz="1371018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6" indent="-342756" algn="l" defTabSz="137101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266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772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280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790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770296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808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141314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826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0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01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52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36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54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056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562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406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96C9A84-1DBC-1F81-F8AA-6D6670DDAF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6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31;p5"/>
          <p:cNvSpPr/>
          <p:nvPr/>
        </p:nvSpPr>
        <p:spPr>
          <a:xfrm>
            <a:off x="990600" y="723900"/>
            <a:ext cx="15678170" cy="8654514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60000"/>
                <a:lumOff val="40000"/>
              </a:schemeClr>
            </a:solidFill>
            <a:prstDash val="dashDot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400" y="5320145"/>
            <a:ext cx="8356840" cy="52195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94172" y="5714785"/>
            <a:ext cx="9220200" cy="4867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063225-280C-4531-0BD2-FF9B536E3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723900"/>
            <a:ext cx="12268200" cy="442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4E33B-5A8F-B4A7-A563-4FBE9F7FC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4914900"/>
            <a:ext cx="3926164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43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293644" y="55403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71297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9EB2FC-7050-E23A-B817-AA76EF69F209}"/>
              </a:ext>
            </a:extLst>
          </p:cNvPr>
          <p:cNvSpPr/>
          <p:nvPr/>
        </p:nvSpPr>
        <p:spPr>
          <a:xfrm>
            <a:off x="3886200" y="800100"/>
            <a:ext cx="108966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C05BE-F5B6-34EA-CFFE-34F884F685C1}"/>
              </a:ext>
            </a:extLst>
          </p:cNvPr>
          <p:cNvSpPr txBox="1"/>
          <p:nvPr/>
        </p:nvSpPr>
        <p:spPr>
          <a:xfrm>
            <a:off x="4267200" y="34671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088C6-83A4-1373-A538-CADE96AF5572}"/>
              </a:ext>
            </a:extLst>
          </p:cNvPr>
          <p:cNvCxnSpPr>
            <a:cxnSpLocks/>
          </p:cNvCxnSpPr>
          <p:nvPr/>
        </p:nvCxnSpPr>
        <p:spPr>
          <a:xfrm>
            <a:off x="7239000" y="4914900"/>
            <a:ext cx="3429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A1862F-DF34-EEC8-4E73-455833BA3D56}"/>
              </a:ext>
            </a:extLst>
          </p:cNvPr>
          <p:cNvSpPr txBox="1"/>
          <p:nvPr/>
        </p:nvSpPr>
        <p:spPr>
          <a:xfrm>
            <a:off x="4267200" y="49149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17BBB-8E52-7F66-71BA-6BC55D934785}"/>
              </a:ext>
            </a:extLst>
          </p:cNvPr>
          <p:cNvSpPr txBox="1"/>
          <p:nvPr/>
        </p:nvSpPr>
        <p:spPr>
          <a:xfrm>
            <a:off x="6477000" y="38481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A578-DADB-DF47-67D8-1BFC0DFB73AB}"/>
              </a:ext>
            </a:extLst>
          </p:cNvPr>
          <p:cNvSpPr txBox="1"/>
          <p:nvPr/>
        </p:nvSpPr>
        <p:spPr>
          <a:xfrm>
            <a:off x="2971800" y="22479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FCD32-0D98-76AC-56FE-2305353C46CD}"/>
              </a:ext>
            </a:extLst>
          </p:cNvPr>
          <p:cNvSpPr txBox="1"/>
          <p:nvPr/>
        </p:nvSpPr>
        <p:spPr>
          <a:xfrm>
            <a:off x="2057400" y="5981700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8 phút 20 giây – 5 phút 40 giây = 2 phút 40 giây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07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5" grpId="0"/>
      <p:bldP spid="16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Cambria" panose="02040503050406030204" pitchFamily="18" charset="0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2057400" y="495300"/>
            <a:ext cx="15392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lvl="0" algn="just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máy bay có giờ khởi hành dự kiến là 6 giờ 30 phút. Tuy nhiên do tình hình thời tiết xấu, giờ khởi hành bị lùi lại đến 7 giờ 20 phút cùng ngày. Hỏi giờ khởi hành bị lùi lại bao lâu?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 giờ 10 phút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 giờ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50 phút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851AE-2287-5292-16E3-3C7F6D7DC45A}"/>
              </a:ext>
            </a:extLst>
          </p:cNvPr>
          <p:cNvSpPr txBox="1"/>
          <p:nvPr/>
        </p:nvSpPr>
        <p:spPr>
          <a:xfrm>
            <a:off x="3657600" y="70485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lùi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6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50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EAA405-78B6-9EB9-AACF-121200CC3C2E}"/>
              </a:ext>
            </a:extLst>
          </p:cNvPr>
          <p:cNvSpPr/>
          <p:nvPr/>
        </p:nvSpPr>
        <p:spPr>
          <a:xfrm>
            <a:off x="1981200" y="5676900"/>
            <a:ext cx="838200" cy="838200"/>
          </a:xfrm>
          <a:prstGeom prst="ellipse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066800" y="266700"/>
            <a:ext cx="1638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(viết theo hệ 24 giờ) tại cùng một thời điểm ở các thành phố: Hà Nội; Xin-ga-po (Singapore); Pa-ri (Paris) và Niu Oóc (New York) như bảng dưới đây: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A5A31A-A273-53BC-5201-E1BE39FF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09953"/>
              </p:ext>
            </p:extLst>
          </p:nvPr>
        </p:nvGraphicFramePr>
        <p:xfrm>
          <a:off x="1371600" y="2476500"/>
          <a:ext cx="15773400" cy="2895600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187597263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699362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thành phố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0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 Nội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6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Xin-ga-po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2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Pa-ri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54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Niu Oóc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411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31414E-67E2-E7F0-A9CD-7AAED1F12EBC}"/>
              </a:ext>
            </a:extLst>
          </p:cNvPr>
          <p:cNvSpPr txBox="1"/>
          <p:nvPr/>
        </p:nvSpPr>
        <p:spPr>
          <a:xfrm>
            <a:off x="990600" y="5753100"/>
            <a:ext cx="1546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Hà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Oóc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50202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Cambria" panose="02040503050406030204" pitchFamily="18" charset="0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BDF60-B390-E90E-DAF2-6DB06741D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360362"/>
              </p:ext>
            </p:extLst>
          </p:nvPr>
        </p:nvGraphicFramePr>
        <p:xfrm>
          <a:off x="1143000" y="647700"/>
          <a:ext cx="15773400" cy="2895600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187597263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699362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thành phố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0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 Nội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6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Xin-ga-po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2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Pa-ri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54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Niu Oóc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411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B92FBB-0756-3B31-5A1C-C38AE74FF455}"/>
              </a:ext>
            </a:extLst>
          </p:cNvPr>
          <p:cNvSpPr txBox="1"/>
          <p:nvPr/>
        </p:nvSpPr>
        <p:spPr>
          <a:xfrm>
            <a:off x="1066800" y="3771900"/>
            <a:ext cx="1638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ở Hà Nội nhanh hơn giờ ở Niu Oóc khoảng thời gian là:</a:t>
            </a: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giờ 30 phút – 0 giờ) + (24 giờ – 21 giờ 30 phút)</a:t>
            </a: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giờ 30 phút + 2 giờ 30 phút</a:t>
            </a: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 giờ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Hà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Oóc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1A25B-26D5-6951-2207-E0E0B99FBF0B}"/>
              </a:ext>
            </a:extLst>
          </p:cNvPr>
          <p:cNvSpPr txBox="1"/>
          <p:nvPr/>
        </p:nvSpPr>
        <p:spPr>
          <a:xfrm>
            <a:off x="5791200" y="88011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fr-FR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fr-FR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fr-FR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là: C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23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066800" y="266700"/>
            <a:ext cx="1638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Tại thời điểm ở Hà Nội là 12 giờ ngày 1 tháng 6 thì ở mỗi thành phố còn lại đang là mấy giờ? Từ đó quan sát tranh rồi cho biết mỗi đồng hồ đang chỉ giờ ở thành phố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037B5-6F6A-9D57-6563-BAE9DE625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2857500"/>
            <a:ext cx="13399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990600" y="266700"/>
            <a:ext cx="16383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ở Hà Nội chậm hơn giờ ở Xin-ga-po khoảng thời gian là: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giờ 30 phút – 8 giờ 30 phút = 1 giờ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ở Hà Nội nhanh hơn giờ ở Pa-ri khoảng thời gian là: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30 phút – 3 giờ 30 phút = 5 giờ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 thời điểm ở Hà Nội là 12 giờ ngày 1 tháng 6 thì: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Xin-ga-po là: 12 giờ + 1 giờ = 13 giờ (ngày 1 tháng 6)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Pa-ri là: 12 giờ – 5 giờ = 7 giờ (ngày 1 tháng 6)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Niu Oóc là: 12 giờ – 11 giờ = 1 giờ (ngày 1 tháng 6)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0DEBA-8BAD-42BA-A721-099DA0551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372100"/>
            <a:ext cx="9741937" cy="4210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D4324-9732-4F45-D3B9-465113970036}"/>
              </a:ext>
            </a:extLst>
          </p:cNvPr>
          <p:cNvSpPr txBox="1"/>
          <p:nvPr/>
        </p:nvSpPr>
        <p:spPr>
          <a:xfrm>
            <a:off x="7010400" y="91821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Pa-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373E1-DE71-8B4A-6546-0417B18C2F72}"/>
              </a:ext>
            </a:extLst>
          </p:cNvPr>
          <p:cNvSpPr txBox="1"/>
          <p:nvPr/>
        </p:nvSpPr>
        <p:spPr>
          <a:xfrm>
            <a:off x="9144000" y="91059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Niu Oóc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4C58A-CE58-B55A-BD02-6534FBAE108E}"/>
              </a:ext>
            </a:extLst>
          </p:cNvPr>
          <p:cNvSpPr txBox="1"/>
          <p:nvPr/>
        </p:nvSpPr>
        <p:spPr>
          <a:xfrm>
            <a:off x="11582400" y="91059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Xin-ga-po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1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3" y="6137113"/>
            <a:ext cx="2673461" cy="4533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BBF97-2586-FB63-2E2D-E4574061EDE3}"/>
              </a:ext>
            </a:extLst>
          </p:cNvPr>
          <p:cNvSpPr txBox="1"/>
          <p:nvPr/>
        </p:nvSpPr>
        <p:spPr>
          <a:xfrm>
            <a:off x="6096000" y="4191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TRỪ SỐ ĐO 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5FFC8-35C3-6BA1-09B5-920E92172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2095499"/>
            <a:ext cx="14630400" cy="64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9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3" y="6137113"/>
            <a:ext cx="2673461" cy="45338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A0C00-41E2-7FD7-15C4-D2736972B91B}"/>
              </a:ext>
            </a:extLst>
          </p:cNvPr>
          <p:cNvSpPr/>
          <p:nvPr/>
        </p:nvSpPr>
        <p:spPr>
          <a:xfrm>
            <a:off x="4419600" y="571500"/>
            <a:ext cx="8534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- 9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A439-5779-5E5B-8FFA-3BD22A87349B}"/>
              </a:ext>
            </a:extLst>
          </p:cNvPr>
          <p:cNvSpPr txBox="1"/>
          <p:nvPr/>
        </p:nvSpPr>
        <p:spPr>
          <a:xfrm>
            <a:off x="4988593" y="2095500"/>
            <a:ext cx="802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15CB4-BF7E-86EB-5554-3C8F05AA7F6E}"/>
              </a:ext>
            </a:extLst>
          </p:cNvPr>
          <p:cNvCxnSpPr/>
          <p:nvPr/>
        </p:nvCxnSpPr>
        <p:spPr>
          <a:xfrm>
            <a:off x="7080283" y="3895725"/>
            <a:ext cx="416623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F3EF9-BB82-E00C-24E4-76E333C643DD}"/>
              </a:ext>
            </a:extLst>
          </p:cNvPr>
          <p:cNvSpPr txBox="1"/>
          <p:nvPr/>
        </p:nvSpPr>
        <p:spPr>
          <a:xfrm>
            <a:off x="6120163" y="2678430"/>
            <a:ext cx="78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D82A7-D985-A81E-8D67-AB9A6B09FB45}"/>
              </a:ext>
            </a:extLst>
          </p:cNvPr>
          <p:cNvSpPr txBox="1"/>
          <p:nvPr/>
        </p:nvSpPr>
        <p:spPr>
          <a:xfrm>
            <a:off x="5125753" y="3912870"/>
            <a:ext cx="802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BB965-4B81-0FA6-18F3-7F6D6540B6E5}"/>
              </a:ext>
            </a:extLst>
          </p:cNvPr>
          <p:cNvSpPr txBox="1"/>
          <p:nvPr/>
        </p:nvSpPr>
        <p:spPr>
          <a:xfrm>
            <a:off x="1600200" y="5448300"/>
            <a:ext cx="1692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- 9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2F365A-6A33-ED3D-54E3-C3DA1AE56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1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1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905000" y="114300"/>
            <a:ext cx="11546316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002060"/>
                </a:solidFill>
              </a:rPr>
              <a:t>a) Tính.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9EB2FC-7050-E23A-B817-AA76EF69F209}"/>
              </a:ext>
            </a:extLst>
          </p:cNvPr>
          <p:cNvSpPr/>
          <p:nvPr/>
        </p:nvSpPr>
        <p:spPr>
          <a:xfrm>
            <a:off x="1066800" y="2324100"/>
            <a:ext cx="8915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12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03B8DD-DA2C-532A-CE74-9969D2AD8349}"/>
              </a:ext>
            </a:extLst>
          </p:cNvPr>
          <p:cNvSpPr/>
          <p:nvPr/>
        </p:nvSpPr>
        <p:spPr>
          <a:xfrm>
            <a:off x="1066800" y="5829300"/>
            <a:ext cx="8915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12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0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53043" y="309421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3" y="6137113"/>
            <a:ext cx="2673461" cy="45338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A0C00-41E2-7FD7-15C4-D2736972B91B}"/>
              </a:ext>
            </a:extLst>
          </p:cNvPr>
          <p:cNvSpPr/>
          <p:nvPr/>
        </p:nvSpPr>
        <p:spPr>
          <a:xfrm>
            <a:off x="4419600" y="571500"/>
            <a:ext cx="11512288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phút 25 giây – 12 phút 10 giây=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A439-5779-5E5B-8FFA-3BD22A87349B}"/>
              </a:ext>
            </a:extLst>
          </p:cNvPr>
          <p:cNvSpPr txBox="1"/>
          <p:nvPr/>
        </p:nvSpPr>
        <p:spPr>
          <a:xfrm>
            <a:off x="4988593" y="2095500"/>
            <a:ext cx="802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phút 25 giây</a:t>
            </a:r>
          </a:p>
          <a:p>
            <a:pPr algn="ctr" defTabSz="1371600"/>
            <a:r>
              <a:rPr lang="en-US" sz="5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phút 10 giây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15CB4-BF7E-86EB-5554-3C8F05AA7F6E}"/>
              </a:ext>
            </a:extLst>
          </p:cNvPr>
          <p:cNvCxnSpPr/>
          <p:nvPr/>
        </p:nvCxnSpPr>
        <p:spPr>
          <a:xfrm>
            <a:off x="7080283" y="3895725"/>
            <a:ext cx="416623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F3EF9-BB82-E00C-24E4-76E333C643DD}"/>
              </a:ext>
            </a:extLst>
          </p:cNvPr>
          <p:cNvSpPr txBox="1"/>
          <p:nvPr/>
        </p:nvSpPr>
        <p:spPr>
          <a:xfrm>
            <a:off x="5838138" y="2483104"/>
            <a:ext cx="78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D82A7-D985-A81E-8D67-AB9A6B09FB45}"/>
              </a:ext>
            </a:extLst>
          </p:cNvPr>
          <p:cNvSpPr txBox="1"/>
          <p:nvPr/>
        </p:nvSpPr>
        <p:spPr>
          <a:xfrm>
            <a:off x="6982138" y="3815521"/>
            <a:ext cx="802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phút 15 giây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BB965-4B81-0FA6-18F3-7F6D6540B6E5}"/>
              </a:ext>
            </a:extLst>
          </p:cNvPr>
          <p:cNvSpPr txBox="1"/>
          <p:nvPr/>
        </p:nvSpPr>
        <p:spPr>
          <a:xfrm>
            <a:off x="990600" y="5131676"/>
            <a:ext cx="16922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phút 25 giây – 12 phút 10 giây = 8 phút 15 giây</a:t>
            </a:r>
          </a:p>
          <a:p>
            <a:pPr defTabSz="1371600"/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2F365A-6A33-ED3D-54E3-C3DA1AE56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78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3" y="6137113"/>
            <a:ext cx="2673461" cy="45338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A0C00-41E2-7FD7-15C4-D2736972B91B}"/>
              </a:ext>
            </a:extLst>
          </p:cNvPr>
          <p:cNvSpPr/>
          <p:nvPr/>
        </p:nvSpPr>
        <p:spPr>
          <a:xfrm>
            <a:off x="4988593" y="586651"/>
            <a:ext cx="9725585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giờ 30 phút – 12 giờ 30 phút=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A439-5779-5E5B-8FFA-3BD22A87349B}"/>
              </a:ext>
            </a:extLst>
          </p:cNvPr>
          <p:cNvSpPr txBox="1"/>
          <p:nvPr/>
        </p:nvSpPr>
        <p:spPr>
          <a:xfrm>
            <a:off x="4988593" y="2095500"/>
            <a:ext cx="802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giờ 30 phút</a:t>
            </a:r>
          </a:p>
          <a:p>
            <a:pPr algn="ctr" defTabSz="1371600"/>
            <a:r>
              <a:rPr lang="en-US" sz="5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giờ 30 phút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15CB4-BF7E-86EB-5554-3C8F05AA7F6E}"/>
              </a:ext>
            </a:extLst>
          </p:cNvPr>
          <p:cNvCxnSpPr/>
          <p:nvPr/>
        </p:nvCxnSpPr>
        <p:spPr>
          <a:xfrm>
            <a:off x="7080283" y="3895725"/>
            <a:ext cx="416623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F3EF9-BB82-E00C-24E4-76E333C643DD}"/>
              </a:ext>
            </a:extLst>
          </p:cNvPr>
          <p:cNvSpPr txBox="1"/>
          <p:nvPr/>
        </p:nvSpPr>
        <p:spPr>
          <a:xfrm>
            <a:off x="6120163" y="2678430"/>
            <a:ext cx="78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D82A7-D985-A81E-8D67-AB9A6B09FB45}"/>
              </a:ext>
            </a:extLst>
          </p:cNvPr>
          <p:cNvSpPr txBox="1"/>
          <p:nvPr/>
        </p:nvSpPr>
        <p:spPr>
          <a:xfrm>
            <a:off x="5125753" y="3912870"/>
            <a:ext cx="802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5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BB965-4B81-0FA6-18F3-7F6D6540B6E5}"/>
              </a:ext>
            </a:extLst>
          </p:cNvPr>
          <p:cNvSpPr txBox="1"/>
          <p:nvPr/>
        </p:nvSpPr>
        <p:spPr>
          <a:xfrm>
            <a:off x="1600200" y="5448300"/>
            <a:ext cx="1692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giờ 30 phút – 12 giờ 30 phút = 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2F365A-6A33-ED3D-54E3-C3DA1AE56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8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-93"/>
                <a:ea typeface="思源黑体 Light"/>
                <a:cs typeface="+mn-cs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-93"/>
              <a:ea typeface="思源黑体 Ligh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905000" y="571500"/>
            <a:ext cx="14935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lvl="0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từ Thanh Hóa lúc 14 giờ 5 phút và về đến Nghệ An lúc 17 giờ 20 phút cùng ngày. Hỏi ô tô đó đi từ Thanh Hóa đến Nghệ An hết bao lâu?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3 giờ 5 phút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3 giờ 15 phút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3 giờ 25 phút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006A44-5C13-A3AF-2666-C9F12EED0036}"/>
              </a:ext>
            </a:extLst>
          </p:cNvPr>
          <p:cNvSpPr txBox="1"/>
          <p:nvPr/>
        </p:nvSpPr>
        <p:spPr>
          <a:xfrm>
            <a:off x="1905000" y="6591300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Thanh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A355FA-F6ED-14B4-EC4C-C923849AD212}"/>
              </a:ext>
            </a:extLst>
          </p:cNvPr>
          <p:cNvSpPr/>
          <p:nvPr/>
        </p:nvSpPr>
        <p:spPr>
          <a:xfrm>
            <a:off x="1828800" y="4305300"/>
            <a:ext cx="838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6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Light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Cambria" panose="02040503050406030204" pitchFamily="18" charset="0"/>
                  <a:ea typeface="字魂110号-武林江湖体" panose="00000500000000000000" pitchFamily="2" charset="-122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533400" y="37579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905000" y="114300"/>
            <a:ext cx="11546316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5FC40-7E89-DCB2-B17C-5139FB2FF0CB}"/>
              </a:ext>
            </a:extLst>
          </p:cNvPr>
          <p:cNvSpPr/>
          <p:nvPr/>
        </p:nvSpPr>
        <p:spPr>
          <a:xfrm>
            <a:off x="3124200" y="1866900"/>
            <a:ext cx="12954000" cy="571500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62F66-0CC2-DF73-3672-BDB455B0A288}"/>
              </a:ext>
            </a:extLst>
          </p:cNvPr>
          <p:cNvSpPr txBox="1"/>
          <p:nvPr/>
        </p:nvSpPr>
        <p:spPr>
          <a:xfrm>
            <a:off x="4191000" y="20193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2B9FE-A076-8DEB-12CC-210DBAF256A0}"/>
              </a:ext>
            </a:extLst>
          </p:cNvPr>
          <p:cNvSpPr txBox="1"/>
          <p:nvPr/>
        </p:nvSpPr>
        <p:spPr>
          <a:xfrm>
            <a:off x="4191000" y="28575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5F605C-74FB-BF98-E5E0-1EE0CFE93612}"/>
              </a:ext>
            </a:extLst>
          </p:cNvPr>
          <p:cNvSpPr txBox="1"/>
          <p:nvPr/>
        </p:nvSpPr>
        <p:spPr>
          <a:xfrm>
            <a:off x="4572000" y="3695700"/>
            <a:ext cx="922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E7268-4B6D-7150-E863-636B5E0FC4E2}"/>
              </a:ext>
            </a:extLst>
          </p:cNvPr>
          <p:cNvCxnSpPr>
            <a:cxnSpLocks/>
          </p:cNvCxnSpPr>
          <p:nvPr/>
        </p:nvCxnSpPr>
        <p:spPr>
          <a:xfrm>
            <a:off x="7467600" y="5067300"/>
            <a:ext cx="3505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C257C3-FC61-3C8B-E440-EFE1C3EB3BF1}"/>
              </a:ext>
            </a:extLst>
          </p:cNvPr>
          <p:cNvSpPr txBox="1"/>
          <p:nvPr/>
        </p:nvSpPr>
        <p:spPr>
          <a:xfrm>
            <a:off x="4572000" y="50673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CF015-B798-B31D-0F45-67A05BF078E2}"/>
              </a:ext>
            </a:extLst>
          </p:cNvPr>
          <p:cNvSpPr txBox="1"/>
          <p:nvPr/>
        </p:nvSpPr>
        <p:spPr>
          <a:xfrm>
            <a:off x="6858000" y="40005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1BCE50-8E0F-4D31-AAC1-D8FF26660630}"/>
              </a:ext>
            </a:extLst>
          </p:cNvPr>
          <p:cNvSpPr txBox="1"/>
          <p:nvPr/>
        </p:nvSpPr>
        <p:spPr>
          <a:xfrm>
            <a:off x="4267200" y="6057900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2090DD-875A-C103-4E94-10DB427E30D4}"/>
              </a:ext>
            </a:extLst>
          </p:cNvPr>
          <p:cNvSpPr/>
          <p:nvPr/>
        </p:nvSpPr>
        <p:spPr>
          <a:xfrm>
            <a:off x="762000" y="8191500"/>
            <a:ext cx="69342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6FB07D-730D-B90C-5E91-A11A0C2E168F}"/>
              </a:ext>
            </a:extLst>
          </p:cNvPr>
          <p:cNvSpPr/>
          <p:nvPr/>
        </p:nvSpPr>
        <p:spPr>
          <a:xfrm>
            <a:off x="8839200" y="8115300"/>
            <a:ext cx="8153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/>
      <p:bldP spid="17" grpId="0"/>
      <p:bldP spid="18" grpId="0"/>
      <p:bldP spid="24" grpId="0"/>
      <p:bldP spid="25" grpId="0"/>
      <p:bldP spid="27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293644" y="55403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71297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9EB2FC-7050-E23A-B817-AA76EF69F209}"/>
              </a:ext>
            </a:extLst>
          </p:cNvPr>
          <p:cNvSpPr/>
          <p:nvPr/>
        </p:nvSpPr>
        <p:spPr>
          <a:xfrm>
            <a:off x="4724400" y="800100"/>
            <a:ext cx="82296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C05BE-F5B6-34EA-CFFE-34F884F685C1}"/>
              </a:ext>
            </a:extLst>
          </p:cNvPr>
          <p:cNvSpPr txBox="1"/>
          <p:nvPr/>
        </p:nvSpPr>
        <p:spPr>
          <a:xfrm>
            <a:off x="4267200" y="3467100"/>
            <a:ext cx="922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90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088C6-83A4-1373-A538-CADE96AF5572}"/>
              </a:ext>
            </a:extLst>
          </p:cNvPr>
          <p:cNvCxnSpPr>
            <a:cxnSpLocks/>
          </p:cNvCxnSpPr>
          <p:nvPr/>
        </p:nvCxnSpPr>
        <p:spPr>
          <a:xfrm>
            <a:off x="7848600" y="4838700"/>
            <a:ext cx="2209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A1862F-DF34-EEC8-4E73-455833BA3D56}"/>
              </a:ext>
            </a:extLst>
          </p:cNvPr>
          <p:cNvSpPr txBox="1"/>
          <p:nvPr/>
        </p:nvSpPr>
        <p:spPr>
          <a:xfrm>
            <a:off x="4343400" y="48387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40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17BBB-8E52-7F66-71BA-6BC55D934785}"/>
              </a:ext>
            </a:extLst>
          </p:cNvPr>
          <p:cNvSpPr txBox="1"/>
          <p:nvPr/>
        </p:nvSpPr>
        <p:spPr>
          <a:xfrm>
            <a:off x="7086600" y="37719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A578-DADB-DF47-67D8-1BFC0DFB73AB}"/>
              </a:ext>
            </a:extLst>
          </p:cNvPr>
          <p:cNvSpPr txBox="1"/>
          <p:nvPr/>
        </p:nvSpPr>
        <p:spPr>
          <a:xfrm>
            <a:off x="2971800" y="22479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= 90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FCD32-0D98-76AC-56FE-2305353C46CD}"/>
              </a:ext>
            </a:extLst>
          </p:cNvPr>
          <p:cNvSpPr txBox="1"/>
          <p:nvPr/>
        </p:nvSpPr>
        <p:spPr>
          <a:xfrm>
            <a:off x="2971800" y="59817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Vậy: 1 giờ 30 phút – 50 phút = 40 phút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84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5" grpId="0"/>
      <p:bldP spid="16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inese New Year by Slidesgo">
  <a:themeElements>
    <a:clrScheme name="Simple Light">
      <a:dk1>
        <a:srgbClr val="B73030"/>
      </a:dk1>
      <a:lt1>
        <a:srgbClr val="F3F3F3"/>
      </a:lt1>
      <a:dk2>
        <a:srgbClr val="930000"/>
      </a:dk2>
      <a:lt2>
        <a:srgbClr val="EF8A00"/>
      </a:lt2>
      <a:accent1>
        <a:srgbClr val="FFAC00"/>
      </a:accent1>
      <a:accent2>
        <a:srgbClr val="FDDEAE"/>
      </a:accent2>
      <a:accent3>
        <a:srgbClr val="00C3B2"/>
      </a:accent3>
      <a:accent4>
        <a:srgbClr val="FF0015"/>
      </a:accent4>
      <a:accent5>
        <a:srgbClr val="D9000D"/>
      </a:accent5>
      <a:accent6>
        <a:srgbClr val="F8BE45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1321</TotalTime>
  <Words>1005</Words>
  <Application>Microsoft Office PowerPoint</Application>
  <PresentationFormat>Custom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#9Slide03 AmpleSoft Bold</vt:lpstr>
      <vt:lpstr>Arial</vt:lpstr>
      <vt:lpstr>Bahiana</vt:lpstr>
      <vt:lpstr>Calibri</vt:lpstr>
      <vt:lpstr>Cambria</vt:lpstr>
      <vt:lpstr>字魂110号-武林江湖体</vt:lpstr>
      <vt:lpstr>庞门正道标题体</vt:lpstr>
      <vt:lpstr>思源宋体 Heavy</vt:lpstr>
      <vt:lpstr>思源黑体 Light</vt:lpstr>
      <vt:lpstr>1_Office 主题​​</vt:lpstr>
      <vt:lpstr>1_Chinese New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DL190824</cp:lastModifiedBy>
  <cp:revision>123</cp:revision>
  <dcterms:created xsi:type="dcterms:W3CDTF">2022-01-04T14:27:59Z</dcterms:created>
  <dcterms:modified xsi:type="dcterms:W3CDTF">2026-03-16T05:02:04Z</dcterms:modified>
  <cp:category>9Slide.vn</cp:category>
</cp:coreProperties>
</file>