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817239694" r:id="rId2"/>
    <p:sldId id="1817239715" r:id="rId3"/>
    <p:sldId id="1817239716" r:id="rId4"/>
    <p:sldId id="1817239697" r:id="rId5"/>
    <p:sldId id="1817239721" r:id="rId6"/>
    <p:sldId id="1817239723" r:id="rId7"/>
    <p:sldId id="1817239718" r:id="rId8"/>
    <p:sldId id="1817239698" r:id="rId9"/>
    <p:sldId id="1817239712" r:id="rId10"/>
    <p:sldId id="1817239719" r:id="rId11"/>
    <p:sldId id="18172397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1927316" y="187710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681696" y="22657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003516" y="3077081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218906" y="307725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5465" y="3077081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giây = 1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3301205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1075" y="823139"/>
            <a:ext cx="7293799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 20 phút + 2 giờ 10 phút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 20 phút</a:t>
            </a: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10 phút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3965723" y="22315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356772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30 phút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 20 phút + 2 giờ 10 phút </a:t>
            </a:r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30 phút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1075" y="823139"/>
            <a:ext cx="7293799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20 giây + 5 phút 30 giây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20 giây</a:t>
            </a: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 30 giây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3965723" y="2231529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356772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 50 giây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686530" y="4103370"/>
            <a:ext cx="1128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 20 giây + 5 phút 30 giây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 50 giây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giờ 25 phút + 2 giờ 50 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2063693" y="1851839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2838621" y="2197055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2155133" y="3063419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phút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3458153" y="3051989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89" y="3851910"/>
            <a:ext cx="103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giờ 25 phút + 2 giờ 50 phút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13 giờ 15 phút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098" y="3066459"/>
            <a:ext cx="576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phút = 1 giờ 15 phút)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420</Words>
  <Application>Microsoft Office PowerPoint</Application>
  <PresentationFormat>Widescreen</PresentationFormat>
  <Paragraphs>49</Paragraphs>
  <Slides>11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DL190824</cp:lastModifiedBy>
  <cp:revision>75</cp:revision>
  <dcterms:created xsi:type="dcterms:W3CDTF">2024-06-22T08:49:28Z</dcterms:created>
  <dcterms:modified xsi:type="dcterms:W3CDTF">2026-03-16T05:03:54Z</dcterms:modified>
</cp:coreProperties>
</file>