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96" r:id="rId2"/>
    <p:sldMasterId id="2147483718" r:id="rId3"/>
  </p:sldMasterIdLst>
  <p:notesMasterIdLst>
    <p:notesMasterId r:id="rId20"/>
  </p:notesMasterIdLst>
  <p:sldIdLst>
    <p:sldId id="265" r:id="rId4"/>
    <p:sldId id="294" r:id="rId5"/>
    <p:sldId id="309" r:id="rId6"/>
    <p:sldId id="267" r:id="rId7"/>
    <p:sldId id="260" r:id="rId8"/>
    <p:sldId id="310" r:id="rId9"/>
    <p:sldId id="257" r:id="rId10"/>
    <p:sldId id="293" r:id="rId11"/>
    <p:sldId id="273" r:id="rId12"/>
    <p:sldId id="313" r:id="rId13"/>
    <p:sldId id="314" r:id="rId14"/>
    <p:sldId id="315" r:id="rId15"/>
    <p:sldId id="11088605" r:id="rId16"/>
    <p:sldId id="11088590" r:id="rId17"/>
    <p:sldId id="11088604" r:id="rId18"/>
    <p:sldId id="26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D6D"/>
    <a:srgbClr val="0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8B946D-89CA-4C85-9ED6-813A86BD0FB8}">
  <a:tblStyle styleId="{3C8B946D-89CA-4C85-9ED6-813A86BD0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662"/>
  </p:normalViewPr>
  <p:slideViewPr>
    <p:cSldViewPr snapToGrid="0">
      <p:cViewPr varScale="1">
        <p:scale>
          <a:sx n="139" d="100"/>
          <a:sy n="139" d="100"/>
        </p:scale>
        <p:origin x="8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932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0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4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96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d931ca17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d931ca17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25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da1c9a62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da1c9a62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82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55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3411">
            <a:off x="640187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78200" y="1204575"/>
            <a:ext cx="76548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9920" y="80981"/>
            <a:ext cx="1084250" cy="9447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964811" cy="8098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824501"/>
            <a:ext cx="9144000" cy="4184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31097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9920" y="80981"/>
            <a:ext cx="1084250" cy="94478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824501"/>
            <a:ext cx="9144000" cy="4184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4230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99" y="1200152"/>
            <a:ext cx="4038600" cy="3394472"/>
          </a:xfrm>
        </p:spPr>
        <p:txBody>
          <a:bodyPr/>
          <a:lstStyle>
            <a:lvl1pPr>
              <a:defRPr sz="1913"/>
            </a:lvl1pPr>
            <a:lvl2pPr>
              <a:defRPr sz="1631"/>
            </a:lvl2pPr>
            <a:lvl3pPr>
              <a:defRPr sz="1350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1913"/>
            </a:lvl1pPr>
            <a:lvl2pPr>
              <a:defRPr sz="1631"/>
            </a:lvl2pPr>
            <a:lvl3pPr>
              <a:defRPr sz="1350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06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631" b="1"/>
            </a:lvl1pPr>
            <a:lvl2pPr marL="306110" indent="0">
              <a:buNone/>
              <a:defRPr sz="1350" b="1"/>
            </a:lvl2pPr>
            <a:lvl3pPr marL="612220" indent="0">
              <a:buNone/>
              <a:defRPr sz="1181" b="1"/>
            </a:lvl3pPr>
            <a:lvl4pPr marL="918329" indent="0">
              <a:buNone/>
              <a:defRPr sz="1069" b="1"/>
            </a:lvl4pPr>
            <a:lvl5pPr marL="1224439" indent="0">
              <a:buNone/>
              <a:defRPr sz="1069" b="1"/>
            </a:lvl5pPr>
            <a:lvl6pPr marL="1530548" indent="0">
              <a:buNone/>
              <a:defRPr sz="1069" b="1"/>
            </a:lvl6pPr>
            <a:lvl7pPr marL="1836659" indent="0">
              <a:buNone/>
              <a:defRPr sz="1069" b="1"/>
            </a:lvl7pPr>
            <a:lvl8pPr marL="2142768" indent="0">
              <a:buNone/>
              <a:defRPr sz="1069" b="1"/>
            </a:lvl8pPr>
            <a:lvl9pPr marL="2448878" indent="0">
              <a:buNone/>
              <a:defRPr sz="10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631"/>
            </a:lvl1pPr>
            <a:lvl2pPr>
              <a:defRPr sz="1350"/>
            </a:lvl2pPr>
            <a:lvl3pPr>
              <a:defRPr sz="1181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631" b="1"/>
            </a:lvl1pPr>
            <a:lvl2pPr marL="306110" indent="0">
              <a:buNone/>
              <a:defRPr sz="1350" b="1"/>
            </a:lvl2pPr>
            <a:lvl3pPr marL="612220" indent="0">
              <a:buNone/>
              <a:defRPr sz="1181" b="1"/>
            </a:lvl3pPr>
            <a:lvl4pPr marL="918329" indent="0">
              <a:buNone/>
              <a:defRPr sz="1069" b="1"/>
            </a:lvl4pPr>
            <a:lvl5pPr marL="1224439" indent="0">
              <a:buNone/>
              <a:defRPr sz="1069" b="1"/>
            </a:lvl5pPr>
            <a:lvl6pPr marL="1530548" indent="0">
              <a:buNone/>
              <a:defRPr sz="1069" b="1"/>
            </a:lvl6pPr>
            <a:lvl7pPr marL="1836659" indent="0">
              <a:buNone/>
              <a:defRPr sz="1069" b="1"/>
            </a:lvl7pPr>
            <a:lvl8pPr marL="2142768" indent="0">
              <a:buNone/>
              <a:defRPr sz="1069" b="1"/>
            </a:lvl8pPr>
            <a:lvl9pPr marL="2448878" indent="0">
              <a:buNone/>
              <a:defRPr sz="10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631"/>
            </a:lvl1pPr>
            <a:lvl2pPr>
              <a:defRPr sz="1350"/>
            </a:lvl2pPr>
            <a:lvl3pPr>
              <a:defRPr sz="1181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18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92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138"/>
            </a:lvl1pPr>
            <a:lvl2pPr>
              <a:defRPr sz="1913"/>
            </a:lvl2pPr>
            <a:lvl3pPr>
              <a:defRPr sz="1631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8"/>
          </a:xfrm>
        </p:spPr>
        <p:txBody>
          <a:bodyPr/>
          <a:lstStyle>
            <a:lvl1pPr marL="0" indent="0">
              <a:buNone/>
              <a:defRPr sz="900"/>
            </a:lvl1pPr>
            <a:lvl2pPr marL="306110" indent="0">
              <a:buNone/>
              <a:defRPr sz="788"/>
            </a:lvl2pPr>
            <a:lvl3pPr marL="612220" indent="0">
              <a:buNone/>
              <a:defRPr sz="675"/>
            </a:lvl3pPr>
            <a:lvl4pPr marL="918329" indent="0">
              <a:buNone/>
              <a:defRPr sz="619"/>
            </a:lvl4pPr>
            <a:lvl5pPr marL="1224439" indent="0">
              <a:buNone/>
              <a:defRPr sz="619"/>
            </a:lvl5pPr>
            <a:lvl6pPr marL="1530548" indent="0">
              <a:buNone/>
              <a:defRPr sz="619"/>
            </a:lvl6pPr>
            <a:lvl7pPr marL="1836659" indent="0">
              <a:buNone/>
              <a:defRPr sz="619"/>
            </a:lvl7pPr>
            <a:lvl8pPr marL="2142768" indent="0">
              <a:buNone/>
              <a:defRPr sz="619"/>
            </a:lvl8pPr>
            <a:lvl9pPr marL="2448878" indent="0">
              <a:buNone/>
              <a:defRPr sz="6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8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138"/>
            </a:lvl1pPr>
            <a:lvl2pPr marL="306110" indent="0">
              <a:buNone/>
              <a:defRPr sz="1913"/>
            </a:lvl2pPr>
            <a:lvl3pPr marL="612220" indent="0">
              <a:buNone/>
              <a:defRPr sz="1631"/>
            </a:lvl3pPr>
            <a:lvl4pPr marL="918329" indent="0">
              <a:buNone/>
              <a:defRPr sz="1350"/>
            </a:lvl4pPr>
            <a:lvl5pPr marL="1224439" indent="0">
              <a:buNone/>
              <a:defRPr sz="1350"/>
            </a:lvl5pPr>
            <a:lvl6pPr marL="1530548" indent="0">
              <a:buNone/>
              <a:defRPr sz="1350"/>
            </a:lvl6pPr>
            <a:lvl7pPr marL="1836659" indent="0">
              <a:buNone/>
              <a:defRPr sz="1350"/>
            </a:lvl7pPr>
            <a:lvl8pPr marL="2142768" indent="0">
              <a:buNone/>
              <a:defRPr sz="1350"/>
            </a:lvl8pPr>
            <a:lvl9pPr marL="2448878" indent="0">
              <a:buNone/>
              <a:defRPr sz="13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900"/>
            </a:lvl1pPr>
            <a:lvl2pPr marL="306110" indent="0">
              <a:buNone/>
              <a:defRPr sz="788"/>
            </a:lvl2pPr>
            <a:lvl3pPr marL="612220" indent="0">
              <a:buNone/>
              <a:defRPr sz="675"/>
            </a:lvl3pPr>
            <a:lvl4pPr marL="918329" indent="0">
              <a:buNone/>
              <a:defRPr sz="619"/>
            </a:lvl4pPr>
            <a:lvl5pPr marL="1224439" indent="0">
              <a:buNone/>
              <a:defRPr sz="619"/>
            </a:lvl5pPr>
            <a:lvl6pPr marL="1530548" indent="0">
              <a:buNone/>
              <a:defRPr sz="619"/>
            </a:lvl6pPr>
            <a:lvl7pPr marL="1836659" indent="0">
              <a:buNone/>
              <a:defRPr sz="619"/>
            </a:lvl7pPr>
            <a:lvl8pPr marL="2142768" indent="0">
              <a:buNone/>
              <a:defRPr sz="619"/>
            </a:lvl8pPr>
            <a:lvl9pPr marL="2448878" indent="0">
              <a:buNone/>
              <a:defRPr sz="6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47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05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011825" y="3423688"/>
            <a:ext cx="271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011825" y="1316013"/>
            <a:ext cx="43752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6575238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749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A13-FD3B-4BFC-B031-E5B32DB87FCA}" type="datetimeFigureOut">
              <a:rPr lang="en-US" smtClean="0"/>
              <a:pPr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79A9-9A3B-4FF3-ACE4-8BE8DCD28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8F4A-FF7D-4987-85C7-C86190008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C3736-B8E0-435B-A089-EA6630111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1E5F3-D27F-47D6-B703-C2EB5763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BA16-80C1-414A-B34B-C717A8BD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FBA7-CD58-4305-8259-38FA212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40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CD10-9923-4042-A6D5-DD0F8D02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DD71-3832-426D-96E9-BFFDE1C4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D7EC-C071-42D3-97E8-2AD493D1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26214-0267-4FAB-AEB7-3E6EAA51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A992B-EC0B-44E2-8DD2-DFCBAC26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69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BFD5-63D2-4E20-9277-DE2CFE38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254DD-3730-430A-8EAC-B2BFDC4F4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42AC4-2261-4BAC-B685-1E0F8C95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FE0C0-8BCE-4CF6-8125-1CDAC02A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38E8-D778-4D6B-AC11-641EEB2B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60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3A82-3210-4F0E-8AC6-A9F2A508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34F3-E735-472A-971E-CD4AF4B4A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655F2-FDD1-4866-8E4E-1DEA77D87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A6707-F490-49E2-87DB-317187A3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D3FC2-9F45-446E-B37D-6681A3F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A797D-1534-469E-9D3D-DF3A69A4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28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3380-FDCB-416B-9099-95F8BC50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0069F-99BC-40B9-B8AB-A0B5ACE14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5EE47-64F8-4AA3-8962-28C4DBFC7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42DE5-5B43-40E9-BB83-704DC02EA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ED480-693A-4F2A-8070-5F53AF299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B5E36-9884-4040-A35F-62B24193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266FC-5A7E-43C1-9DEF-BA00CEB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B1399-FEFE-4F00-8A91-0B6A520B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81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79C3-416C-4742-867E-CF01BA87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7EE28-3ECE-40C5-B4EF-020DD9DC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88727-9539-4FCC-ACC9-AEB61F21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DC86E-715C-44DE-B1F9-CD5D0753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6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F98A-F5FB-47D7-8E4D-082DFB6D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96950-46FD-48F6-8E68-A6A4EF5E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6F874-62DD-484A-B98D-276F5642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9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4EAA-7B7D-4FB5-A893-FC62FE90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2AA1-8D46-4766-980A-87A41DF6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E098E-2CCE-4868-A81D-306C2B649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BF755-4636-447E-97D6-AC72A41D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4B144-9D10-49C5-AB15-BD550579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AF685-215A-46D6-8684-550F8553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3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773312" y="-2312529"/>
            <a:ext cx="10859534" cy="1045338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1931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1931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52640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52640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6AD9-151E-4264-AEB9-B72C7B51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8B95A-CA47-45BD-A22C-931FC12A5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170DA-D354-42A9-B619-226AEC3D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93EB6-1420-48F6-AC49-AC0525D8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B14E-5626-48E7-9C6B-2C803F99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40AF3-BAA8-4744-9A86-5AC232F4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3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6FE8-4F19-4FA0-89D0-00117660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99606-96F3-461F-AD65-5C0DDF64D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5581E-B68F-4E27-9F58-642071C8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1490-7975-44D1-A724-7B9C96B7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F4F96-4BF4-499A-AB10-F02C3E94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2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F32B3A-3F9F-4BF9-9355-08A252AD9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D4FF-EAAD-41DE-8121-4F4C85A27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F3D45-193E-4CC0-9DBE-29E0F560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7F6E-94CD-4758-8048-D3621EFD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6A60-3AAF-4C20-9080-C9CFA13B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0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_1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3419850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419851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6012237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6012227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827463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827475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79836" y="1654496"/>
            <a:ext cx="3948558" cy="400207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797600" y="1654500"/>
            <a:ext cx="55488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1223418">
            <a:off x="-2713064" y="-289319"/>
            <a:ext cx="5451181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 flipV="1">
            <a:off x="4922458" y="179598"/>
            <a:ext cx="4048946" cy="4821590"/>
            <a:chOff x="6564987" y="189794"/>
            <a:chExt cx="5400000" cy="6430275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V="1">
              <a:off x="6564987" y="189794"/>
              <a:ext cx="5400000" cy="124877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6564987" y="5029994"/>
              <a:ext cx="5400000" cy="1590075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 userDrawn="1"/>
        </p:nvSpPr>
        <p:spPr>
          <a:xfrm>
            <a:off x="145154" y="142313"/>
            <a:ext cx="8853695" cy="48588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49" y="1079751"/>
            <a:ext cx="4858734" cy="32975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/>
          <a:stretch>
            <a:fillRect/>
          </a:stretch>
        </p:blipFill>
        <p:spPr bwMode="auto">
          <a:xfrm>
            <a:off x="145154" y="952125"/>
            <a:ext cx="4233757" cy="404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130918" y="142313"/>
            <a:ext cx="1013082" cy="8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45154" y="142313"/>
            <a:ext cx="8853695" cy="48588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54" y="427997"/>
            <a:ext cx="2386430" cy="16196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45153" y="179599"/>
            <a:ext cx="4048946" cy="11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145153" y="142313"/>
            <a:ext cx="8853694" cy="4858875"/>
            <a:chOff x="193587" y="189794"/>
            <a:chExt cx="11807999" cy="6480000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-1711375" y="2094757"/>
              <a:ext cx="5400000" cy="159007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409240" y="189794"/>
              <a:ext cx="5400000" cy="124877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 flipH="1" flipV="1">
              <a:off x="8506549" y="2094757"/>
              <a:ext cx="5400000" cy="159007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35787" y="5421015"/>
              <a:ext cx="5400000" cy="1248779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145154" y="142313"/>
            <a:ext cx="8853695" cy="48588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142313"/>
            <a:ext cx="9144000" cy="4858875"/>
            <a:chOff x="0" y="189794"/>
            <a:chExt cx="12195175" cy="6480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89794"/>
              <a:ext cx="1351128" cy="11340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0844047" y="5535755"/>
              <a:ext cx="1351128" cy="113403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 userDrawn="1"/>
        </p:nvGrpSpPr>
        <p:grpSpPr>
          <a:xfrm flipH="1">
            <a:off x="0" y="142313"/>
            <a:ext cx="9144000" cy="4858875"/>
            <a:chOff x="0" y="189794"/>
            <a:chExt cx="12195175" cy="6480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89794"/>
              <a:ext cx="1351128" cy="11340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0844047" y="5535755"/>
              <a:ext cx="1351128" cy="113403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09" y="1079751"/>
            <a:ext cx="4858735" cy="32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7E5A3A6-7F6D-9693-11CB-0977A23A213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508760" y="0"/>
            <a:ext cx="1245572" cy="124557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81"/>
            <a:ext cx="8229600" cy="85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2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>
              <a:defRPr sz="9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20"/>
            <a:ext cx="2895601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 algn="ctr">
              <a:defRPr sz="9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392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 algn="r">
              <a:defRPr sz="9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057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06110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12220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18329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224439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29672" indent="-229672" algn="l" rtl="0" fontAlgn="base">
        <a:spcBef>
          <a:spcPct val="20000"/>
        </a:spcBef>
        <a:spcAft>
          <a:spcPct val="0"/>
        </a:spcAft>
        <a:buChar char="•"/>
        <a:defRPr sz="2138">
          <a:solidFill>
            <a:schemeClr val="tx1"/>
          </a:solidFill>
          <a:latin typeface="+mn-lt"/>
          <a:ea typeface="+mn-ea"/>
          <a:cs typeface="+mn-cs"/>
        </a:defRPr>
      </a:lvl1pPr>
      <a:lvl2pPr marL="497562" indent="-191453" algn="l" rtl="0" fontAlgn="base">
        <a:spcBef>
          <a:spcPct val="20000"/>
        </a:spcBef>
        <a:spcAft>
          <a:spcPct val="0"/>
        </a:spcAft>
        <a:buChar char="–"/>
        <a:defRPr sz="1913">
          <a:solidFill>
            <a:schemeClr val="tx1"/>
          </a:solidFill>
          <a:latin typeface="+mn-lt"/>
          <a:ea typeface="+mn-ea"/>
        </a:defRPr>
      </a:lvl2pPr>
      <a:lvl3pPr marL="765096" indent="-152876" algn="l" rtl="0" fontAlgn="base">
        <a:spcBef>
          <a:spcPct val="20000"/>
        </a:spcBef>
        <a:spcAft>
          <a:spcPct val="0"/>
        </a:spcAft>
        <a:buChar char="•"/>
        <a:defRPr sz="1631">
          <a:solidFill>
            <a:schemeClr val="tx1"/>
          </a:solidFill>
          <a:latin typeface="+mn-lt"/>
          <a:ea typeface="+mn-ea"/>
        </a:defRPr>
      </a:lvl3pPr>
      <a:lvl4pPr marL="1071206" indent="-152876" algn="l" rtl="0" fontAlgn="base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+mn-ea"/>
        </a:defRPr>
      </a:lvl4pPr>
      <a:lvl5pPr marL="1377315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5pPr>
      <a:lvl6pPr marL="1683425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6pPr>
      <a:lvl7pPr marL="1989535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7pPr>
      <a:lvl8pPr marL="2295644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8pPr>
      <a:lvl9pPr marL="2601754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306110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12220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18329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224439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530548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836659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142768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448878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DB6A56-F19F-30A2-AAE9-4E21A90E1F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08760" y="0"/>
            <a:ext cx="1245572" cy="12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video" Target="../media/media1.mp4"/><Relationship Id="rId7" Type="http://schemas.microsoft.com/office/2007/relationships/hdphoto" Target="../media/hdphoto1.wdp"/><Relationship Id="rId12" Type="http://schemas.openxmlformats.org/officeDocument/2006/relationships/image" Target="../media/image38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11" Type="http://schemas.microsoft.com/office/2007/relationships/hdphoto" Target="../media/hdphoto3.wdp"/><Relationship Id="rId5" Type="http://schemas.openxmlformats.org/officeDocument/2006/relationships/audio" Target="../media/audio1.wav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21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8.png"/><Relationship Id="rId3" Type="http://schemas.openxmlformats.org/officeDocument/2006/relationships/video" Target="../media/media1.mp4"/><Relationship Id="rId7" Type="http://schemas.openxmlformats.org/officeDocument/2006/relationships/image" Target="../media/image35.png"/><Relationship Id="rId12" Type="http://schemas.microsoft.com/office/2007/relationships/hdphoto" Target="../media/hdphoto4.wdp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39.png"/><Relationship Id="rId5" Type="http://schemas.openxmlformats.org/officeDocument/2006/relationships/notesSlide" Target="../notesSlides/notesSlide10.xml"/><Relationship Id="rId10" Type="http://schemas.microsoft.com/office/2007/relationships/hdphoto" Target="../media/hdphoto3.wdp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8.png"/><Relationship Id="rId3" Type="http://schemas.openxmlformats.org/officeDocument/2006/relationships/video" Target="../media/media1.mp4"/><Relationship Id="rId7" Type="http://schemas.openxmlformats.org/officeDocument/2006/relationships/image" Target="../media/image35.png"/><Relationship Id="rId12" Type="http://schemas.microsoft.com/office/2007/relationships/hdphoto" Target="../media/hdphoto3.wdp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11" Type="http://schemas.openxmlformats.org/officeDocument/2006/relationships/image" Target="../media/image37.png"/><Relationship Id="rId5" Type="http://schemas.openxmlformats.org/officeDocument/2006/relationships/notesSlide" Target="../notesSlides/notesSlide11.xml"/><Relationship Id="rId10" Type="http://schemas.microsoft.com/office/2007/relationships/hdphoto" Target="../media/hdphoto4.wdp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with a nuclear explosion&#10;&#10;Description automatically generated">
            <a:extLst>
              <a:ext uri="{FF2B5EF4-FFF2-40B4-BE49-F238E27FC236}">
                <a16:creationId xmlns:a16="http://schemas.microsoft.com/office/drawing/2014/main" id="{60BDC63F-6041-A4DD-606E-4677E214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20" descr="Tải mẫu bộ đội vector, file AI, EPS, PNG, SVG, PSD, JPG/JPEG miễn phí">
            <a:extLst>
              <a:ext uri="{FF2B5EF4-FFF2-40B4-BE49-F238E27FC236}">
                <a16:creationId xmlns:a16="http://schemas.microsoft.com/office/drawing/2014/main" id="{4FBB5488-4297-AD3F-CDF7-F755538C4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3"/>
          <a:stretch/>
        </p:blipFill>
        <p:spPr bwMode="auto">
          <a:xfrm>
            <a:off x="2008629" y="2757488"/>
            <a:ext cx="2202148" cy="25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AD4DB5-40BE-FA5F-77EC-429E7825F3C4}"/>
              </a:ext>
            </a:extLst>
          </p:cNvPr>
          <p:cNvGrpSpPr/>
          <p:nvPr/>
        </p:nvGrpSpPr>
        <p:grpSpPr>
          <a:xfrm>
            <a:off x="4608871" y="2042652"/>
            <a:ext cx="4830099" cy="2995775"/>
            <a:chOff x="6194322" y="2625212"/>
            <a:chExt cx="6440132" cy="3994367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C43E1AE-313C-9EDF-B140-CB1D1D21DFB6}"/>
                </a:ext>
              </a:extLst>
            </p:cNvPr>
            <p:cNvSpPr/>
            <p:nvPr/>
          </p:nvSpPr>
          <p:spPr>
            <a:xfrm flipH="1">
              <a:off x="6194322" y="2625212"/>
              <a:ext cx="6119645" cy="3994367"/>
            </a:xfrm>
            <a:custGeom>
              <a:avLst/>
              <a:gdLst/>
              <a:ahLst/>
              <a:cxnLst/>
              <a:rect l="l" t="t" r="r" b="b"/>
              <a:pathLst>
                <a:path w="7065413" h="4114800">
                  <a:moveTo>
                    <a:pt x="0" y="0"/>
                  </a:moveTo>
                  <a:lnTo>
                    <a:pt x="7065413" y="0"/>
                  </a:lnTo>
                  <a:lnTo>
                    <a:pt x="706541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693CF38B-1D4A-BB02-7DFA-2E89F16EB797}"/>
                </a:ext>
              </a:extLst>
            </p:cNvPr>
            <p:cNvSpPr/>
            <p:nvPr/>
          </p:nvSpPr>
          <p:spPr>
            <a:xfrm>
              <a:off x="10259412" y="2625212"/>
              <a:ext cx="2375042" cy="2491228"/>
            </a:xfrm>
            <a:custGeom>
              <a:avLst/>
              <a:gdLst/>
              <a:ahLst/>
              <a:cxnLst/>
              <a:rect l="l" t="t" r="r" b="b"/>
              <a:pathLst>
                <a:path w="4695311" h="4114800">
                  <a:moveTo>
                    <a:pt x="0" y="0"/>
                  </a:moveTo>
                  <a:lnTo>
                    <a:pt x="4695311" y="0"/>
                  </a:lnTo>
                  <a:lnTo>
                    <a:pt x="4695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" name="Freeform 3">
            <a:extLst>
              <a:ext uri="{FF2B5EF4-FFF2-40B4-BE49-F238E27FC236}">
                <a16:creationId xmlns:a16="http://schemas.microsoft.com/office/drawing/2014/main" id="{D90F7EC7-F492-DB5E-33AD-F409C4D94CAC}"/>
              </a:ext>
            </a:extLst>
          </p:cNvPr>
          <p:cNvSpPr/>
          <p:nvPr/>
        </p:nvSpPr>
        <p:spPr>
          <a:xfrm>
            <a:off x="-71437" y="1243012"/>
            <a:ext cx="1815869" cy="2100263"/>
          </a:xfrm>
          <a:custGeom>
            <a:avLst/>
            <a:gdLst/>
            <a:ahLst/>
            <a:cxnLst/>
            <a:rect l="l" t="t" r="r" b="b"/>
            <a:pathLst>
              <a:path w="3585019" h="4114800">
                <a:moveTo>
                  <a:pt x="0" y="0"/>
                </a:moveTo>
                <a:lnTo>
                  <a:pt x="3585020" y="0"/>
                </a:lnTo>
                <a:lnTo>
                  <a:pt x="35850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6" name="Picture 15" descr="A cartoon of a person in a uniform holding an object&#10;&#10;Description automatically generated">
            <a:extLst>
              <a:ext uri="{FF2B5EF4-FFF2-40B4-BE49-F238E27FC236}">
                <a16:creationId xmlns:a16="http://schemas.microsoft.com/office/drawing/2014/main" id="{1025269E-4F67-1F8B-2F6D-16C1FD173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1" y="2081893"/>
            <a:ext cx="2893219" cy="3168764"/>
          </a:xfrm>
          <a:prstGeom prst="rect">
            <a:avLst/>
          </a:prstGeom>
        </p:spPr>
      </p:pic>
      <p:pic>
        <p:nvPicPr>
          <p:cNvPr id="17" name="Picture 16" descr="A cartoon of a person in a uniform holding an object&#10;&#10;Description automatically generated">
            <a:extLst>
              <a:ext uri="{FF2B5EF4-FFF2-40B4-BE49-F238E27FC236}">
                <a16:creationId xmlns:a16="http://schemas.microsoft.com/office/drawing/2014/main" id="{CEAF37DD-26E3-7399-0312-3298038F6E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9" y="2578893"/>
            <a:ext cx="2721769" cy="2721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E0EB7F-5BD2-D7C0-A3BA-62D2444B19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2083" y="72349"/>
            <a:ext cx="6194073" cy="944962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5F19222F-4088-DEF6-BD47-AF3FB38AE873}"/>
              </a:ext>
            </a:extLst>
          </p:cNvPr>
          <p:cNvSpPr/>
          <p:nvPr/>
        </p:nvSpPr>
        <p:spPr>
          <a:xfrm>
            <a:off x="1132071" y="1426854"/>
            <a:ext cx="7362261" cy="1491606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9AC38-6453-15FC-86BD-5C58481BC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2540" y="1470366"/>
            <a:ext cx="7121984" cy="1595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F2E9D0-572B-B51E-1A92-A83E267C9B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88" y="177504"/>
            <a:ext cx="220694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8335D7-EBD3-3287-81DE-D88476D125A1}"/>
              </a:ext>
            </a:extLst>
          </p:cNvPr>
          <p:cNvGrpSpPr/>
          <p:nvPr/>
        </p:nvGrpSpPr>
        <p:grpSpPr>
          <a:xfrm>
            <a:off x="836935" y="1937622"/>
            <a:ext cx="6444162" cy="2299642"/>
            <a:chOff x="4788955" y="4400146"/>
            <a:chExt cx="6444162" cy="2299642"/>
          </a:xfrm>
        </p:grpSpPr>
        <p:sp>
          <p:nvSpPr>
            <p:cNvPr id="8" name="Rectangle: Rounded Corners 24">
              <a:extLst>
                <a:ext uri="{FF2B5EF4-FFF2-40B4-BE49-F238E27FC236}">
                  <a16:creationId xmlns:a16="http://schemas.microsoft.com/office/drawing/2014/main" id="{F7ABB3A5-85CC-2B4F-1751-BC7A01D9B879}"/>
                </a:ext>
              </a:extLst>
            </p:cNvPr>
            <p:cNvSpPr/>
            <p:nvPr/>
          </p:nvSpPr>
          <p:spPr>
            <a:xfrm>
              <a:off x="5444837" y="4965857"/>
              <a:ext cx="5788280" cy="1733931"/>
            </a:xfrm>
            <a:custGeom>
              <a:avLst/>
              <a:gdLst>
                <a:gd name="connsiteX0" fmla="*/ 0 w 5788280"/>
                <a:gd name="connsiteY0" fmla="*/ 288994 h 1733931"/>
                <a:gd name="connsiteX1" fmla="*/ 288994 w 5788280"/>
                <a:gd name="connsiteY1" fmla="*/ 0 h 1733931"/>
                <a:gd name="connsiteX2" fmla="*/ 5499286 w 5788280"/>
                <a:gd name="connsiteY2" fmla="*/ 0 h 1733931"/>
                <a:gd name="connsiteX3" fmla="*/ 5788280 w 5788280"/>
                <a:gd name="connsiteY3" fmla="*/ 288994 h 1733931"/>
                <a:gd name="connsiteX4" fmla="*/ 5788280 w 5788280"/>
                <a:gd name="connsiteY4" fmla="*/ 1444937 h 1733931"/>
                <a:gd name="connsiteX5" fmla="*/ 5499286 w 5788280"/>
                <a:gd name="connsiteY5" fmla="*/ 1733931 h 1733931"/>
                <a:gd name="connsiteX6" fmla="*/ 288994 w 5788280"/>
                <a:gd name="connsiteY6" fmla="*/ 1733931 h 1733931"/>
                <a:gd name="connsiteX7" fmla="*/ 0 w 5788280"/>
                <a:gd name="connsiteY7" fmla="*/ 1444937 h 1733931"/>
                <a:gd name="connsiteX8" fmla="*/ 0 w 5788280"/>
                <a:gd name="connsiteY8" fmla="*/ 288994 h 1733931"/>
                <a:gd name="connsiteX0" fmla="*/ 0 w 5788280"/>
                <a:gd name="connsiteY0" fmla="*/ 288994 h 1733931"/>
                <a:gd name="connsiteX1" fmla="*/ 288994 w 5788280"/>
                <a:gd name="connsiteY1" fmla="*/ 0 h 1733931"/>
                <a:gd name="connsiteX2" fmla="*/ 5499286 w 5788280"/>
                <a:gd name="connsiteY2" fmla="*/ 0 h 1733931"/>
                <a:gd name="connsiteX3" fmla="*/ 5788280 w 5788280"/>
                <a:gd name="connsiteY3" fmla="*/ 288994 h 1733931"/>
                <a:gd name="connsiteX4" fmla="*/ 5788280 w 5788280"/>
                <a:gd name="connsiteY4" fmla="*/ 1444937 h 1733931"/>
                <a:gd name="connsiteX5" fmla="*/ 5499286 w 5788280"/>
                <a:gd name="connsiteY5" fmla="*/ 1733931 h 1733931"/>
                <a:gd name="connsiteX6" fmla="*/ 288994 w 5788280"/>
                <a:gd name="connsiteY6" fmla="*/ 1733931 h 1733931"/>
                <a:gd name="connsiteX7" fmla="*/ 0 w 5788280"/>
                <a:gd name="connsiteY7" fmla="*/ 1444937 h 1733931"/>
                <a:gd name="connsiteX8" fmla="*/ 0 w 5788280"/>
                <a:gd name="connsiteY8" fmla="*/ 288994 h 173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8280" h="1733931" fill="none" extrusionOk="0">
                  <a:moveTo>
                    <a:pt x="0" y="288994"/>
                  </a:moveTo>
                  <a:cubicBezTo>
                    <a:pt x="-26049" y="118492"/>
                    <a:pt x="148005" y="21193"/>
                    <a:pt x="288994" y="0"/>
                  </a:cubicBezTo>
                  <a:cubicBezTo>
                    <a:pt x="1978246" y="-96772"/>
                    <a:pt x="3345363" y="182914"/>
                    <a:pt x="5499286" y="0"/>
                  </a:cubicBezTo>
                  <a:cubicBezTo>
                    <a:pt x="5653122" y="-1809"/>
                    <a:pt x="5821910" y="84571"/>
                    <a:pt x="5788280" y="288994"/>
                  </a:cubicBezTo>
                  <a:cubicBezTo>
                    <a:pt x="5838101" y="441232"/>
                    <a:pt x="5925792" y="900393"/>
                    <a:pt x="5788280" y="1444937"/>
                  </a:cubicBezTo>
                  <a:cubicBezTo>
                    <a:pt x="5766945" y="1594099"/>
                    <a:pt x="5650457" y="1694938"/>
                    <a:pt x="5499286" y="1733931"/>
                  </a:cubicBezTo>
                  <a:cubicBezTo>
                    <a:pt x="3362136" y="1321024"/>
                    <a:pt x="1952998" y="1958601"/>
                    <a:pt x="288994" y="1733931"/>
                  </a:cubicBezTo>
                  <a:cubicBezTo>
                    <a:pt x="95384" y="1750944"/>
                    <a:pt x="-5208" y="1628291"/>
                    <a:pt x="0" y="1444937"/>
                  </a:cubicBezTo>
                  <a:cubicBezTo>
                    <a:pt x="-27595" y="958432"/>
                    <a:pt x="62286" y="594316"/>
                    <a:pt x="0" y="288994"/>
                  </a:cubicBezTo>
                  <a:close/>
                </a:path>
                <a:path w="5788280" h="1733931" stroke="0" extrusionOk="0">
                  <a:moveTo>
                    <a:pt x="0" y="288994"/>
                  </a:moveTo>
                  <a:cubicBezTo>
                    <a:pt x="-5247" y="78404"/>
                    <a:pt x="115446" y="-36271"/>
                    <a:pt x="288994" y="0"/>
                  </a:cubicBezTo>
                  <a:cubicBezTo>
                    <a:pt x="2095361" y="-369979"/>
                    <a:pt x="3691306" y="-59721"/>
                    <a:pt x="5499286" y="0"/>
                  </a:cubicBezTo>
                  <a:cubicBezTo>
                    <a:pt x="5674336" y="-36937"/>
                    <a:pt x="5797635" y="146980"/>
                    <a:pt x="5788280" y="288994"/>
                  </a:cubicBezTo>
                  <a:cubicBezTo>
                    <a:pt x="5711133" y="454125"/>
                    <a:pt x="5689260" y="1071376"/>
                    <a:pt x="5788280" y="1444937"/>
                  </a:cubicBezTo>
                  <a:cubicBezTo>
                    <a:pt x="5804423" y="1604608"/>
                    <a:pt x="5647112" y="1708501"/>
                    <a:pt x="5499286" y="1733931"/>
                  </a:cubicBezTo>
                  <a:cubicBezTo>
                    <a:pt x="3738726" y="1852094"/>
                    <a:pt x="1550079" y="1776215"/>
                    <a:pt x="288994" y="1733931"/>
                  </a:cubicBezTo>
                  <a:cubicBezTo>
                    <a:pt x="141691" y="1725544"/>
                    <a:pt x="2458" y="1578172"/>
                    <a:pt x="0" y="1444937"/>
                  </a:cubicBezTo>
                  <a:cubicBezTo>
                    <a:pt x="-96974" y="1154529"/>
                    <a:pt x="6233" y="615400"/>
                    <a:pt x="0" y="288994"/>
                  </a:cubicBezTo>
                  <a:close/>
                </a:path>
                <a:path w="5788280" h="1733931" fill="none" stroke="0" extrusionOk="0">
                  <a:moveTo>
                    <a:pt x="0" y="288994"/>
                  </a:moveTo>
                  <a:cubicBezTo>
                    <a:pt x="-27168" y="113900"/>
                    <a:pt x="129500" y="-4897"/>
                    <a:pt x="288994" y="0"/>
                  </a:cubicBezTo>
                  <a:cubicBezTo>
                    <a:pt x="1889133" y="-310260"/>
                    <a:pt x="3529983" y="10083"/>
                    <a:pt x="5499286" y="0"/>
                  </a:cubicBezTo>
                  <a:cubicBezTo>
                    <a:pt x="5656287" y="-3891"/>
                    <a:pt x="5792598" y="107853"/>
                    <a:pt x="5788280" y="288994"/>
                  </a:cubicBezTo>
                  <a:cubicBezTo>
                    <a:pt x="5829491" y="427718"/>
                    <a:pt x="5838715" y="927123"/>
                    <a:pt x="5788280" y="1444937"/>
                  </a:cubicBezTo>
                  <a:cubicBezTo>
                    <a:pt x="5793341" y="1617003"/>
                    <a:pt x="5653256" y="1715812"/>
                    <a:pt x="5499286" y="1733931"/>
                  </a:cubicBezTo>
                  <a:cubicBezTo>
                    <a:pt x="3285761" y="1737068"/>
                    <a:pt x="1684805" y="1584241"/>
                    <a:pt x="288994" y="1733931"/>
                  </a:cubicBezTo>
                  <a:cubicBezTo>
                    <a:pt x="105078" y="1777766"/>
                    <a:pt x="3635" y="1617557"/>
                    <a:pt x="0" y="1444937"/>
                  </a:cubicBezTo>
                  <a:cubicBezTo>
                    <a:pt x="-53346" y="964900"/>
                    <a:pt x="90947" y="635398"/>
                    <a:pt x="0" y="288994"/>
                  </a:cubicBezTo>
                  <a:close/>
                </a:path>
              </a:pathLst>
            </a:custGeom>
            <a:solidFill>
              <a:srgbClr val="CCFFFF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custGeom>
                      <a:avLst/>
                      <a:gdLst>
                        <a:gd name="connsiteX0" fmla="*/ 0 w 5788280"/>
                        <a:gd name="connsiteY0" fmla="*/ 288994 h 1733931"/>
                        <a:gd name="connsiteX1" fmla="*/ 288994 w 5788280"/>
                        <a:gd name="connsiteY1" fmla="*/ 0 h 1733931"/>
                        <a:gd name="connsiteX2" fmla="*/ 5499286 w 5788280"/>
                        <a:gd name="connsiteY2" fmla="*/ 0 h 1733931"/>
                        <a:gd name="connsiteX3" fmla="*/ 5788280 w 5788280"/>
                        <a:gd name="connsiteY3" fmla="*/ 288994 h 1733931"/>
                        <a:gd name="connsiteX4" fmla="*/ 5788280 w 5788280"/>
                        <a:gd name="connsiteY4" fmla="*/ 1444937 h 1733931"/>
                        <a:gd name="connsiteX5" fmla="*/ 5499286 w 5788280"/>
                        <a:gd name="connsiteY5" fmla="*/ 1733931 h 1733931"/>
                        <a:gd name="connsiteX6" fmla="*/ 288994 w 5788280"/>
                        <a:gd name="connsiteY6" fmla="*/ 1733931 h 1733931"/>
                        <a:gd name="connsiteX7" fmla="*/ 0 w 5788280"/>
                        <a:gd name="connsiteY7" fmla="*/ 1444937 h 1733931"/>
                        <a:gd name="connsiteX8" fmla="*/ 0 w 5788280"/>
                        <a:gd name="connsiteY8" fmla="*/ 288994 h 17339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88280" h="1733931" fill="none" extrusionOk="0">
                          <a:moveTo>
                            <a:pt x="0" y="288994"/>
                          </a:moveTo>
                          <a:cubicBezTo>
                            <a:pt x="-22604" y="119933"/>
                            <a:pt x="138906" y="10836"/>
                            <a:pt x="288994" y="0"/>
                          </a:cubicBezTo>
                          <a:cubicBezTo>
                            <a:pt x="1754166" y="-61902"/>
                            <a:pt x="3423298" y="-101778"/>
                            <a:pt x="5499286" y="0"/>
                          </a:cubicBezTo>
                          <a:cubicBezTo>
                            <a:pt x="5656487" y="-754"/>
                            <a:pt x="5806056" y="105699"/>
                            <a:pt x="5788280" y="288994"/>
                          </a:cubicBezTo>
                          <a:cubicBezTo>
                            <a:pt x="5823093" y="422603"/>
                            <a:pt x="5879535" y="936990"/>
                            <a:pt x="5788280" y="1444937"/>
                          </a:cubicBezTo>
                          <a:cubicBezTo>
                            <a:pt x="5780888" y="1600925"/>
                            <a:pt x="5656088" y="1720965"/>
                            <a:pt x="5499286" y="1733931"/>
                          </a:cubicBezTo>
                          <a:cubicBezTo>
                            <a:pt x="3276568" y="1591539"/>
                            <a:pt x="1717696" y="1845032"/>
                            <a:pt x="288994" y="1733931"/>
                          </a:cubicBezTo>
                          <a:cubicBezTo>
                            <a:pt x="106934" y="1745165"/>
                            <a:pt x="-3390" y="1620000"/>
                            <a:pt x="0" y="1444937"/>
                          </a:cubicBezTo>
                          <a:cubicBezTo>
                            <a:pt x="-488" y="986314"/>
                            <a:pt x="68087" y="586942"/>
                            <a:pt x="0" y="288994"/>
                          </a:cubicBezTo>
                          <a:close/>
                        </a:path>
                        <a:path w="5788280" h="1733931" stroke="0" extrusionOk="0">
                          <a:moveTo>
                            <a:pt x="0" y="288994"/>
                          </a:moveTo>
                          <a:cubicBezTo>
                            <a:pt x="-15348" y="109103"/>
                            <a:pt x="113735" y="-26181"/>
                            <a:pt x="288994" y="0"/>
                          </a:cubicBezTo>
                          <a:cubicBezTo>
                            <a:pt x="2068462" y="-164947"/>
                            <a:pt x="3760985" y="-52288"/>
                            <a:pt x="5499286" y="0"/>
                          </a:cubicBezTo>
                          <a:cubicBezTo>
                            <a:pt x="5657011" y="-29480"/>
                            <a:pt x="5784163" y="130046"/>
                            <a:pt x="5788280" y="288994"/>
                          </a:cubicBezTo>
                          <a:cubicBezTo>
                            <a:pt x="5772889" y="460469"/>
                            <a:pt x="5737378" y="1109376"/>
                            <a:pt x="5788280" y="1444937"/>
                          </a:cubicBezTo>
                          <a:cubicBezTo>
                            <a:pt x="5794631" y="1612744"/>
                            <a:pt x="5645107" y="1708846"/>
                            <a:pt x="5499286" y="1733931"/>
                          </a:cubicBezTo>
                          <a:cubicBezTo>
                            <a:pt x="3715334" y="1892472"/>
                            <a:pt x="1469775" y="1592095"/>
                            <a:pt x="288994" y="1733931"/>
                          </a:cubicBezTo>
                          <a:cubicBezTo>
                            <a:pt x="129118" y="1738654"/>
                            <a:pt x="6288" y="1602357"/>
                            <a:pt x="0" y="1444937"/>
                          </a:cubicBezTo>
                          <a:cubicBezTo>
                            <a:pt x="-85483" y="1106721"/>
                            <a:pt x="9558" y="600043"/>
                            <a:pt x="0" y="28899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 kể chuyện về chiến dịch Điện Biên Phủ (kéo pháo, dân công tải đạn lương thực….</a:t>
              </a: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923CC3-FB24-38A9-52E7-189A4F99C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955" y="4400146"/>
              <a:ext cx="902057" cy="90205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0B4652-017C-EC6E-EC1A-7CC1F5B52E04}"/>
              </a:ext>
            </a:extLst>
          </p:cNvPr>
          <p:cNvSpPr txBox="1"/>
          <p:nvPr/>
        </p:nvSpPr>
        <p:spPr>
          <a:xfrm>
            <a:off x="489857" y="767190"/>
            <a:ext cx="8556171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Huyền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8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713508-27D7-05A4-A3F0-A7E6FB11628F}"/>
              </a:ext>
            </a:extLst>
          </p:cNvPr>
          <p:cNvSpPr/>
          <p:nvPr/>
        </p:nvSpPr>
        <p:spPr>
          <a:xfrm>
            <a:off x="2228850" y="101293"/>
            <a:ext cx="4988378" cy="69880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EFF191-2DD6-F548-87DA-AD83C368A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3699"/>
              </p:ext>
            </p:extLst>
          </p:nvPr>
        </p:nvGraphicFramePr>
        <p:xfrm>
          <a:off x="212271" y="1018096"/>
          <a:ext cx="8670472" cy="3706074"/>
        </p:xfrm>
        <a:graphic>
          <a:graphicData uri="http://schemas.openxmlformats.org/drawingml/2006/table">
            <a:tbl>
              <a:tblPr firstRow="1" firstCol="1" bandRow="1">
                <a:tableStyleId>{3C8B946D-89CA-4C85-9ED6-813A86BD0FB8}</a:tableStyleId>
              </a:tblPr>
              <a:tblGrid>
                <a:gridCol w="1576450">
                  <a:extLst>
                    <a:ext uri="{9D8B030D-6E8A-4147-A177-3AD203B41FA5}">
                      <a16:colId xmlns:a16="http://schemas.microsoft.com/office/drawing/2014/main" val="2858173643"/>
                    </a:ext>
                  </a:extLst>
                </a:gridCol>
                <a:gridCol w="2758786">
                  <a:extLst>
                    <a:ext uri="{9D8B030D-6E8A-4147-A177-3AD203B41FA5}">
                      <a16:colId xmlns:a16="http://schemas.microsoft.com/office/drawing/2014/main" val="797668347"/>
                    </a:ext>
                  </a:extLst>
                </a:gridCol>
                <a:gridCol w="2167618">
                  <a:extLst>
                    <a:ext uri="{9D8B030D-6E8A-4147-A177-3AD203B41FA5}">
                      <a16:colId xmlns:a16="http://schemas.microsoft.com/office/drawing/2014/main" val="521576154"/>
                    </a:ext>
                  </a:extLst>
                </a:gridCol>
                <a:gridCol w="2167618">
                  <a:extLst>
                    <a:ext uri="{9D8B030D-6E8A-4147-A177-3AD203B41FA5}">
                      <a16:colId xmlns:a16="http://schemas.microsoft.com/office/drawing/2014/main" val="264457929"/>
                    </a:ext>
                  </a:extLst>
                </a:gridCol>
              </a:tblGrid>
              <a:tr h="305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Tiêu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đề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Mức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độ</a:t>
                      </a:r>
                      <a:r>
                        <a:rPr lang="en-US" sz="1800" b="1" dirty="0">
                          <a:effectLst/>
                        </a:rPr>
                        <a:t> 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Mức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độ</a:t>
                      </a:r>
                      <a:r>
                        <a:rPr lang="en-US" sz="1800" b="1" dirty="0">
                          <a:effectLst/>
                        </a:rPr>
                        <a:t> 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Mức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độ</a:t>
                      </a:r>
                      <a:r>
                        <a:rPr lang="en-US" sz="1800" b="1" dirty="0">
                          <a:effectLst/>
                        </a:rPr>
                        <a:t> 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29094"/>
                  </a:ext>
                </a:extLst>
              </a:tr>
              <a:tr h="624937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Bố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cục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Trình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bày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mạch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lạc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logic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</a:rPr>
                        <a:t>Còn nhầm lẫn nội dung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Không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bố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cục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23070"/>
                  </a:ext>
                </a:extLst>
              </a:tr>
              <a:tr h="145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2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điểm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</a:rPr>
                        <a:t>1 điểm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0,5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điểm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36217"/>
                  </a:ext>
                </a:extLst>
              </a:tr>
              <a:tr h="1086066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Giọng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nói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biểu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cảm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To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nhấn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giọng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đúng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thể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cảm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xúc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qua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cử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chỉ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nét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mặt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Không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đạt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đủ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tiêu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chí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1.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Không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đạt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tiêu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chí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nào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63312"/>
                  </a:ext>
                </a:extLst>
              </a:tr>
              <a:tr h="145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3 đ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2 đ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1 đ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551777"/>
                  </a:ext>
                </a:extLst>
              </a:tr>
              <a:tr h="784647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</a:rPr>
                        <a:t>Nội dung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Đầy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đủ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sắp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xếp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theo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logic.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Còn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thiếu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1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nội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dung,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sắp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xếp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logic.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Thiếu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nội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dung,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sắp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xếp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lộn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xộn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24624"/>
                  </a:ext>
                </a:extLst>
              </a:tr>
              <a:tr h="145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3 đ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2 đ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1 đ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394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8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0" y="1323474"/>
            <a:ext cx="8662737" cy="21175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2" name="Google Shape;1390;p69"/>
          <p:cNvGrpSpPr/>
          <p:nvPr/>
        </p:nvGrpSpPr>
        <p:grpSpPr>
          <a:xfrm>
            <a:off x="5101389" y="3540421"/>
            <a:ext cx="2931813" cy="1603079"/>
            <a:chOff x="4556866" y="1363248"/>
            <a:chExt cx="477009" cy="342438"/>
          </a:xfrm>
        </p:grpSpPr>
        <p:sp>
          <p:nvSpPr>
            <p:cNvPr id="33" name="Google Shape;1391;p69"/>
            <p:cNvSpPr/>
            <p:nvPr/>
          </p:nvSpPr>
          <p:spPr>
            <a:xfrm>
              <a:off x="4680148" y="1363248"/>
              <a:ext cx="71471" cy="148931"/>
            </a:xfrm>
            <a:custGeom>
              <a:avLst/>
              <a:gdLst/>
              <a:ahLst/>
              <a:cxnLst/>
              <a:rect l="l" t="t" r="r" b="b"/>
              <a:pathLst>
                <a:path w="3210" h="6689" extrusionOk="0">
                  <a:moveTo>
                    <a:pt x="1" y="0"/>
                  </a:moveTo>
                  <a:lnTo>
                    <a:pt x="1" y="1253"/>
                  </a:lnTo>
                  <a:lnTo>
                    <a:pt x="1955" y="1253"/>
                  </a:lnTo>
                  <a:lnTo>
                    <a:pt x="1955" y="6689"/>
                  </a:lnTo>
                  <a:lnTo>
                    <a:pt x="3209" y="668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92;p69"/>
            <p:cNvSpPr/>
            <p:nvPr/>
          </p:nvSpPr>
          <p:spPr>
            <a:xfrm>
              <a:off x="4767227" y="1425612"/>
              <a:ext cx="27943" cy="92556"/>
            </a:xfrm>
            <a:custGeom>
              <a:avLst/>
              <a:gdLst/>
              <a:ahLst/>
              <a:cxnLst/>
              <a:rect l="l" t="t" r="r" b="b"/>
              <a:pathLst>
                <a:path w="1255" h="4157" extrusionOk="0">
                  <a:moveTo>
                    <a:pt x="0" y="0"/>
                  </a:moveTo>
                  <a:lnTo>
                    <a:pt x="0" y="4157"/>
                  </a:lnTo>
                  <a:lnTo>
                    <a:pt x="1254" y="41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93;p69"/>
            <p:cNvSpPr/>
            <p:nvPr/>
          </p:nvSpPr>
          <p:spPr>
            <a:xfrm>
              <a:off x="4675962" y="1489625"/>
              <a:ext cx="176851" cy="100081"/>
            </a:xfrm>
            <a:custGeom>
              <a:avLst/>
              <a:gdLst/>
              <a:ahLst/>
              <a:cxnLst/>
              <a:rect l="l" t="t" r="r" b="b"/>
              <a:pathLst>
                <a:path w="7943" h="4495" extrusionOk="0">
                  <a:moveTo>
                    <a:pt x="1" y="1"/>
                  </a:moveTo>
                  <a:lnTo>
                    <a:pt x="1" y="4495"/>
                  </a:lnTo>
                  <a:lnTo>
                    <a:pt x="7942" y="4495"/>
                  </a:lnTo>
                  <a:lnTo>
                    <a:pt x="7942" y="1092"/>
                  </a:lnTo>
                  <a:lnTo>
                    <a:pt x="3762" y="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94;p69"/>
            <p:cNvSpPr/>
            <p:nvPr/>
          </p:nvSpPr>
          <p:spPr>
            <a:xfrm>
              <a:off x="4556866" y="1575524"/>
              <a:ext cx="476449" cy="130161"/>
            </a:xfrm>
            <a:custGeom>
              <a:avLst/>
              <a:gdLst/>
              <a:ahLst/>
              <a:cxnLst/>
              <a:rect l="l" t="t" r="r" b="b"/>
              <a:pathLst>
                <a:path w="21399" h="5846" extrusionOk="0">
                  <a:moveTo>
                    <a:pt x="15293" y="1"/>
                  </a:moveTo>
                  <a:lnTo>
                    <a:pt x="15290" y="9"/>
                  </a:lnTo>
                  <a:lnTo>
                    <a:pt x="2913" y="9"/>
                  </a:lnTo>
                  <a:cubicBezTo>
                    <a:pt x="1307" y="9"/>
                    <a:pt x="0" y="1317"/>
                    <a:pt x="0" y="2922"/>
                  </a:cubicBezTo>
                  <a:cubicBezTo>
                    <a:pt x="0" y="4527"/>
                    <a:pt x="1308" y="5834"/>
                    <a:pt x="2913" y="5834"/>
                  </a:cubicBezTo>
                  <a:lnTo>
                    <a:pt x="15235" y="5834"/>
                  </a:lnTo>
                  <a:lnTo>
                    <a:pt x="15238" y="5846"/>
                  </a:lnTo>
                  <a:lnTo>
                    <a:pt x="15278" y="5834"/>
                  </a:lnTo>
                  <a:lnTo>
                    <a:pt x="15305" y="5834"/>
                  </a:lnTo>
                  <a:lnTo>
                    <a:pt x="15305" y="5826"/>
                  </a:lnTo>
                  <a:lnTo>
                    <a:pt x="21398" y="4133"/>
                  </a:lnTo>
                  <a:lnTo>
                    <a:pt x="21398" y="1747"/>
                  </a:lnTo>
                  <a:lnTo>
                    <a:pt x="15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95;p69"/>
            <p:cNvSpPr/>
            <p:nvPr/>
          </p:nvSpPr>
          <p:spPr>
            <a:xfrm>
              <a:off x="5005932" y="1581780"/>
              <a:ext cx="27943" cy="117604"/>
            </a:xfrm>
            <a:custGeom>
              <a:avLst/>
              <a:gdLst/>
              <a:ahLst/>
              <a:cxnLst/>
              <a:rect l="l" t="t" r="r" b="b"/>
              <a:pathLst>
                <a:path w="1255" h="5282" extrusionOk="0">
                  <a:moveTo>
                    <a:pt x="0" y="0"/>
                  </a:moveTo>
                  <a:lnTo>
                    <a:pt x="0" y="5281"/>
                  </a:lnTo>
                  <a:lnTo>
                    <a:pt x="1255" y="528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96;p69"/>
            <p:cNvSpPr/>
            <p:nvPr/>
          </p:nvSpPr>
          <p:spPr>
            <a:xfrm>
              <a:off x="4556866" y="1640538"/>
              <a:ext cx="476449" cy="65147"/>
            </a:xfrm>
            <a:custGeom>
              <a:avLst/>
              <a:gdLst/>
              <a:ahLst/>
              <a:cxnLst/>
              <a:rect l="l" t="t" r="r" b="b"/>
              <a:pathLst>
                <a:path w="21399" h="2926" extrusionOk="0">
                  <a:moveTo>
                    <a:pt x="21398" y="1"/>
                  </a:moveTo>
                  <a:lnTo>
                    <a:pt x="0" y="2"/>
                  </a:lnTo>
                  <a:cubicBezTo>
                    <a:pt x="0" y="1607"/>
                    <a:pt x="1308" y="2914"/>
                    <a:pt x="2913" y="2914"/>
                  </a:cubicBezTo>
                  <a:lnTo>
                    <a:pt x="15235" y="2914"/>
                  </a:lnTo>
                  <a:lnTo>
                    <a:pt x="15238" y="2926"/>
                  </a:lnTo>
                  <a:lnTo>
                    <a:pt x="15278" y="2914"/>
                  </a:lnTo>
                  <a:lnTo>
                    <a:pt x="15305" y="2914"/>
                  </a:lnTo>
                  <a:lnTo>
                    <a:pt x="15305" y="2906"/>
                  </a:lnTo>
                  <a:lnTo>
                    <a:pt x="21398" y="1213"/>
                  </a:lnTo>
                  <a:lnTo>
                    <a:pt x="21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97;p69"/>
            <p:cNvSpPr/>
            <p:nvPr/>
          </p:nvSpPr>
          <p:spPr>
            <a:xfrm>
              <a:off x="5005932" y="1640538"/>
              <a:ext cx="27943" cy="58802"/>
            </a:xfrm>
            <a:custGeom>
              <a:avLst/>
              <a:gdLst/>
              <a:ahLst/>
              <a:cxnLst/>
              <a:rect l="l" t="t" r="r" b="b"/>
              <a:pathLst>
                <a:path w="1255" h="2641" extrusionOk="0">
                  <a:moveTo>
                    <a:pt x="0" y="1"/>
                  </a:moveTo>
                  <a:lnTo>
                    <a:pt x="0" y="2641"/>
                  </a:lnTo>
                  <a:lnTo>
                    <a:pt x="1255" y="264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98;p69"/>
            <p:cNvSpPr/>
            <p:nvPr/>
          </p:nvSpPr>
          <p:spPr>
            <a:xfrm>
              <a:off x="4612729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90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99;p69"/>
            <p:cNvSpPr/>
            <p:nvPr/>
          </p:nvSpPr>
          <p:spPr>
            <a:xfrm>
              <a:off x="4660399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2" y="1275"/>
                    <a:pt x="854" y="1259"/>
                    <a:pt x="933" y="1227"/>
                  </a:cubicBezTo>
                  <a:cubicBezTo>
                    <a:pt x="1172" y="1128"/>
                    <a:pt x="1327" y="895"/>
                    <a:pt x="1327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00;p69"/>
            <p:cNvSpPr/>
            <p:nvPr/>
          </p:nvSpPr>
          <p:spPr>
            <a:xfrm>
              <a:off x="4708113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0" y="1"/>
                    <a:pt x="198" y="156"/>
                    <a:pt x="99" y="394"/>
                  </a:cubicBezTo>
                  <a:cubicBezTo>
                    <a:pt x="0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1" y="1275"/>
                    <a:pt x="854" y="1259"/>
                    <a:pt x="932" y="1227"/>
                  </a:cubicBezTo>
                  <a:cubicBezTo>
                    <a:pt x="1171" y="1128"/>
                    <a:pt x="1326" y="895"/>
                    <a:pt x="1326" y="637"/>
                  </a:cubicBezTo>
                  <a:cubicBezTo>
                    <a:pt x="1326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01;p69"/>
            <p:cNvSpPr/>
            <p:nvPr/>
          </p:nvSpPr>
          <p:spPr>
            <a:xfrm>
              <a:off x="4755805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8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89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02;p69"/>
            <p:cNvSpPr/>
            <p:nvPr/>
          </p:nvSpPr>
          <p:spPr>
            <a:xfrm>
              <a:off x="4803475" y="1626377"/>
              <a:ext cx="29546" cy="28410"/>
            </a:xfrm>
            <a:custGeom>
              <a:avLst/>
              <a:gdLst/>
              <a:ahLst/>
              <a:cxnLst/>
              <a:rect l="l" t="t" r="r" b="b"/>
              <a:pathLst>
                <a:path w="1327" h="1276" extrusionOk="0">
                  <a:moveTo>
                    <a:pt x="689" y="1"/>
                  </a:moveTo>
                  <a:cubicBezTo>
                    <a:pt x="431" y="1"/>
                    <a:pt x="200" y="156"/>
                    <a:pt x="100" y="394"/>
                  </a:cubicBezTo>
                  <a:cubicBezTo>
                    <a:pt x="1" y="632"/>
                    <a:pt x="56" y="906"/>
                    <a:pt x="238" y="1089"/>
                  </a:cubicBezTo>
                  <a:cubicBezTo>
                    <a:pt x="360" y="1211"/>
                    <a:pt x="523" y="1275"/>
                    <a:pt x="688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1" y="1128"/>
                    <a:pt x="1327" y="895"/>
                    <a:pt x="1327" y="637"/>
                  </a:cubicBezTo>
                  <a:cubicBezTo>
                    <a:pt x="1327" y="286"/>
                    <a:pt x="1042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1574;p69"/>
          <p:cNvGrpSpPr/>
          <p:nvPr/>
        </p:nvGrpSpPr>
        <p:grpSpPr>
          <a:xfrm>
            <a:off x="7545019" y="2332520"/>
            <a:ext cx="1598981" cy="1130679"/>
            <a:chOff x="1717475" y="2665800"/>
            <a:chExt cx="535600" cy="400300"/>
          </a:xfrm>
        </p:grpSpPr>
        <p:sp>
          <p:nvSpPr>
            <p:cNvPr id="46" name="Google Shape;1575;p69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576;p69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577;p69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578;p69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579;p69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580;p69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581;p69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582;p69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583;p69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584;p69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585;p69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586;p69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587;p69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588;p69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589;p69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590;p69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591;p69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643;p69"/>
          <p:cNvGrpSpPr/>
          <p:nvPr/>
        </p:nvGrpSpPr>
        <p:grpSpPr>
          <a:xfrm>
            <a:off x="6012390" y="649217"/>
            <a:ext cx="1106367" cy="1076257"/>
            <a:chOff x="6055825" y="2613050"/>
            <a:chExt cx="506175" cy="535650"/>
          </a:xfrm>
        </p:grpSpPr>
        <p:sp>
          <p:nvSpPr>
            <p:cNvPr id="64" name="Google Shape;1644;p69"/>
            <p:cNvSpPr/>
            <p:nvPr/>
          </p:nvSpPr>
          <p:spPr>
            <a:xfrm>
              <a:off x="6394750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3746" y="1"/>
                  </a:moveTo>
                  <a:lnTo>
                    <a:pt x="3422" y="538"/>
                  </a:lnTo>
                  <a:lnTo>
                    <a:pt x="648" y="5135"/>
                  </a:lnTo>
                  <a:lnTo>
                    <a:pt x="0" y="6209"/>
                  </a:lnTo>
                  <a:lnTo>
                    <a:pt x="2942" y="7984"/>
                  </a:lnTo>
                  <a:lnTo>
                    <a:pt x="6689" y="177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45;p69"/>
            <p:cNvSpPr/>
            <p:nvPr/>
          </p:nvSpPr>
          <p:spPr>
            <a:xfrm>
              <a:off x="6055825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2944" y="1"/>
                  </a:moveTo>
                  <a:lnTo>
                    <a:pt x="1" y="1776"/>
                  </a:lnTo>
                  <a:lnTo>
                    <a:pt x="3747" y="7984"/>
                  </a:lnTo>
                  <a:lnTo>
                    <a:pt x="6690" y="6209"/>
                  </a:lnTo>
                  <a:lnTo>
                    <a:pt x="6042" y="5135"/>
                  </a:lnTo>
                  <a:lnTo>
                    <a:pt x="3268" y="538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46;p69"/>
            <p:cNvSpPr/>
            <p:nvPr/>
          </p:nvSpPr>
          <p:spPr>
            <a:xfrm>
              <a:off x="6111100" y="2613050"/>
              <a:ext cx="395625" cy="439050"/>
            </a:xfrm>
            <a:custGeom>
              <a:avLst/>
              <a:gdLst/>
              <a:ahLst/>
              <a:cxnLst/>
              <a:rect l="l" t="t" r="r" b="b"/>
              <a:pathLst>
                <a:path w="15825" h="17562" extrusionOk="0">
                  <a:moveTo>
                    <a:pt x="7913" y="1"/>
                  </a:moveTo>
                  <a:cubicBezTo>
                    <a:pt x="3550" y="1"/>
                    <a:pt x="1" y="3551"/>
                    <a:pt x="1" y="7912"/>
                  </a:cubicBezTo>
                  <a:cubicBezTo>
                    <a:pt x="1" y="12283"/>
                    <a:pt x="3530" y="17562"/>
                    <a:pt x="7913" y="17562"/>
                  </a:cubicBezTo>
                  <a:cubicBezTo>
                    <a:pt x="12295" y="17562"/>
                    <a:pt x="15824" y="12283"/>
                    <a:pt x="15824" y="7912"/>
                  </a:cubicBezTo>
                  <a:cubicBezTo>
                    <a:pt x="15824" y="3551"/>
                    <a:pt x="12275" y="1"/>
                    <a:pt x="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47;p69"/>
            <p:cNvSpPr/>
            <p:nvPr/>
          </p:nvSpPr>
          <p:spPr>
            <a:xfrm>
              <a:off x="6308900" y="2613100"/>
              <a:ext cx="197825" cy="439000"/>
            </a:xfrm>
            <a:custGeom>
              <a:avLst/>
              <a:gdLst/>
              <a:ahLst/>
              <a:cxnLst/>
              <a:rect l="l" t="t" r="r" b="b"/>
              <a:pathLst>
                <a:path w="7913" h="17560" extrusionOk="0">
                  <a:moveTo>
                    <a:pt x="1" y="0"/>
                  </a:moveTo>
                  <a:lnTo>
                    <a:pt x="1" y="17560"/>
                  </a:lnTo>
                  <a:cubicBezTo>
                    <a:pt x="4383" y="17560"/>
                    <a:pt x="7912" y="12281"/>
                    <a:pt x="7912" y="7910"/>
                  </a:cubicBezTo>
                  <a:cubicBezTo>
                    <a:pt x="7912" y="3549"/>
                    <a:pt x="436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648;p69"/>
            <p:cNvSpPr/>
            <p:nvPr/>
          </p:nvSpPr>
          <p:spPr>
            <a:xfrm>
              <a:off x="6194450" y="2919850"/>
              <a:ext cx="228875" cy="228850"/>
            </a:xfrm>
            <a:custGeom>
              <a:avLst/>
              <a:gdLst/>
              <a:ahLst/>
              <a:cxnLst/>
              <a:rect l="l" t="t" r="r" b="b"/>
              <a:pathLst>
                <a:path w="9155" h="9154" extrusionOk="0">
                  <a:moveTo>
                    <a:pt x="4579" y="0"/>
                  </a:moveTo>
                  <a:cubicBezTo>
                    <a:pt x="2055" y="0"/>
                    <a:pt x="1" y="2053"/>
                    <a:pt x="1" y="4576"/>
                  </a:cubicBezTo>
                  <a:cubicBezTo>
                    <a:pt x="1" y="7099"/>
                    <a:pt x="2054" y="9154"/>
                    <a:pt x="4579" y="9154"/>
                  </a:cubicBezTo>
                  <a:cubicBezTo>
                    <a:pt x="7102" y="9154"/>
                    <a:pt x="9155" y="7101"/>
                    <a:pt x="9155" y="4576"/>
                  </a:cubicBezTo>
                  <a:cubicBezTo>
                    <a:pt x="9155" y="2052"/>
                    <a:pt x="7102" y="0"/>
                    <a:pt x="4579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649;p69"/>
            <p:cNvSpPr/>
            <p:nvPr/>
          </p:nvSpPr>
          <p:spPr>
            <a:xfrm>
              <a:off x="6194450" y="2919850"/>
              <a:ext cx="228925" cy="228850"/>
            </a:xfrm>
            <a:custGeom>
              <a:avLst/>
              <a:gdLst/>
              <a:ahLst/>
              <a:cxnLst/>
              <a:rect l="l" t="t" r="r" b="b"/>
              <a:pathLst>
                <a:path w="9157" h="9154" extrusionOk="0">
                  <a:moveTo>
                    <a:pt x="4579" y="0"/>
                  </a:moveTo>
                  <a:cubicBezTo>
                    <a:pt x="2054" y="0"/>
                    <a:pt x="1" y="2052"/>
                    <a:pt x="1" y="4576"/>
                  </a:cubicBezTo>
                  <a:cubicBezTo>
                    <a:pt x="1" y="7101"/>
                    <a:pt x="2054" y="9154"/>
                    <a:pt x="4579" y="9154"/>
                  </a:cubicBezTo>
                  <a:cubicBezTo>
                    <a:pt x="7103" y="9154"/>
                    <a:pt x="9156" y="7099"/>
                    <a:pt x="9156" y="4576"/>
                  </a:cubicBezTo>
                  <a:cubicBezTo>
                    <a:pt x="9156" y="2053"/>
                    <a:pt x="7103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650;p69"/>
            <p:cNvSpPr/>
            <p:nvPr/>
          </p:nvSpPr>
          <p:spPr>
            <a:xfrm>
              <a:off x="6258400" y="29904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2" y="1202"/>
                  </a:cubicBezTo>
                  <a:cubicBezTo>
                    <a:pt x="397" y="1336"/>
                    <a:pt x="577" y="1408"/>
                    <a:pt x="761" y="1408"/>
                  </a:cubicBezTo>
                  <a:cubicBezTo>
                    <a:pt x="851" y="1408"/>
                    <a:pt x="942" y="1391"/>
                    <a:pt x="1029" y="1355"/>
                  </a:cubicBezTo>
                  <a:cubicBezTo>
                    <a:pt x="1292" y="1246"/>
                    <a:pt x="1464" y="989"/>
                    <a:pt x="1464" y="704"/>
                  </a:cubicBezTo>
                  <a:cubicBezTo>
                    <a:pt x="1464" y="315"/>
                    <a:pt x="1149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651;p69"/>
            <p:cNvSpPr/>
            <p:nvPr/>
          </p:nvSpPr>
          <p:spPr>
            <a:xfrm>
              <a:off x="6321450" y="2990425"/>
              <a:ext cx="36600" cy="35175"/>
            </a:xfrm>
            <a:custGeom>
              <a:avLst/>
              <a:gdLst/>
              <a:ahLst/>
              <a:cxnLst/>
              <a:rect l="l" t="t" r="r" b="b"/>
              <a:pathLst>
                <a:path w="1464" h="1407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1" y="1201"/>
                  </a:cubicBezTo>
                  <a:cubicBezTo>
                    <a:pt x="396" y="1335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6"/>
                    <a:pt x="1463" y="989"/>
                    <a:pt x="1463" y="704"/>
                  </a:cubicBezTo>
                  <a:cubicBezTo>
                    <a:pt x="1463" y="315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652;p69"/>
            <p:cNvSpPr/>
            <p:nvPr/>
          </p:nvSpPr>
          <p:spPr>
            <a:xfrm>
              <a:off x="6079050" y="2705675"/>
              <a:ext cx="459775" cy="204750"/>
            </a:xfrm>
            <a:custGeom>
              <a:avLst/>
              <a:gdLst/>
              <a:ahLst/>
              <a:cxnLst/>
              <a:rect l="l" t="t" r="r" b="b"/>
              <a:pathLst>
                <a:path w="18391" h="8190" extrusionOk="0">
                  <a:moveTo>
                    <a:pt x="4094" y="0"/>
                  </a:moveTo>
                  <a:cubicBezTo>
                    <a:pt x="1837" y="0"/>
                    <a:pt x="0" y="1837"/>
                    <a:pt x="0" y="4095"/>
                  </a:cubicBezTo>
                  <a:cubicBezTo>
                    <a:pt x="0" y="6353"/>
                    <a:pt x="1837" y="8189"/>
                    <a:pt x="4094" y="8189"/>
                  </a:cubicBezTo>
                  <a:cubicBezTo>
                    <a:pt x="6010" y="8189"/>
                    <a:pt x="7667" y="6862"/>
                    <a:pt x="8088" y="4996"/>
                  </a:cubicBezTo>
                  <a:lnTo>
                    <a:pt x="10301" y="4996"/>
                  </a:lnTo>
                  <a:cubicBezTo>
                    <a:pt x="10722" y="6862"/>
                    <a:pt x="12381" y="8189"/>
                    <a:pt x="14295" y="8189"/>
                  </a:cubicBezTo>
                  <a:cubicBezTo>
                    <a:pt x="16552" y="8189"/>
                    <a:pt x="18390" y="6353"/>
                    <a:pt x="18390" y="4095"/>
                  </a:cubicBezTo>
                  <a:cubicBezTo>
                    <a:pt x="18390" y="1837"/>
                    <a:pt x="16554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653;p69"/>
            <p:cNvSpPr/>
            <p:nvPr/>
          </p:nvSpPr>
          <p:spPr>
            <a:xfrm>
              <a:off x="625840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2" y="1"/>
                  </a:moveTo>
                  <a:cubicBezTo>
                    <a:pt x="761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8"/>
                    <a:pt x="60" y="999"/>
                    <a:pt x="262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4" y="989"/>
                    <a:pt x="1464" y="704"/>
                  </a:cubicBezTo>
                  <a:cubicBezTo>
                    <a:pt x="1464" y="317"/>
                    <a:pt x="1150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54;p69"/>
            <p:cNvSpPr/>
            <p:nvPr/>
          </p:nvSpPr>
          <p:spPr>
            <a:xfrm>
              <a:off x="632145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1" y="1"/>
                  </a:moveTo>
                  <a:cubicBezTo>
                    <a:pt x="760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6"/>
                    <a:pt x="60" y="999"/>
                    <a:pt x="261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3" y="988"/>
                    <a:pt x="1463" y="704"/>
                  </a:cubicBezTo>
                  <a:cubicBezTo>
                    <a:pt x="1463" y="317"/>
                    <a:pt x="115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1785;p69"/>
          <p:cNvGrpSpPr/>
          <p:nvPr/>
        </p:nvGrpSpPr>
        <p:grpSpPr>
          <a:xfrm>
            <a:off x="692850" y="3874387"/>
            <a:ext cx="2303204" cy="1047271"/>
            <a:chOff x="1070025" y="3567775"/>
            <a:chExt cx="535600" cy="370250"/>
          </a:xfrm>
        </p:grpSpPr>
        <p:sp>
          <p:nvSpPr>
            <p:cNvPr id="76" name="Google Shape;1786;p69"/>
            <p:cNvSpPr/>
            <p:nvPr/>
          </p:nvSpPr>
          <p:spPr>
            <a:xfrm>
              <a:off x="1565450" y="3609275"/>
              <a:ext cx="40175" cy="31425"/>
            </a:xfrm>
            <a:custGeom>
              <a:avLst/>
              <a:gdLst/>
              <a:ahLst/>
              <a:cxnLst/>
              <a:rect l="l" t="t" r="r" b="b"/>
              <a:pathLst>
                <a:path w="16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607" y="1256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787;p69"/>
            <p:cNvSpPr/>
            <p:nvPr/>
          </p:nvSpPr>
          <p:spPr>
            <a:xfrm>
              <a:off x="1565450" y="3624950"/>
              <a:ext cx="40175" cy="15750"/>
            </a:xfrm>
            <a:custGeom>
              <a:avLst/>
              <a:gdLst/>
              <a:ahLst/>
              <a:cxnLst/>
              <a:rect l="l" t="t" r="r" b="b"/>
              <a:pathLst>
                <a:path w="1607" h="630" extrusionOk="0">
                  <a:moveTo>
                    <a:pt x="0" y="1"/>
                  </a:moveTo>
                  <a:lnTo>
                    <a:pt x="0" y="629"/>
                  </a:lnTo>
                  <a:lnTo>
                    <a:pt x="1607" y="62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788;p69"/>
            <p:cNvSpPr/>
            <p:nvPr/>
          </p:nvSpPr>
          <p:spPr>
            <a:xfrm>
              <a:off x="1202450" y="3714700"/>
              <a:ext cx="136500" cy="106400"/>
            </a:xfrm>
            <a:custGeom>
              <a:avLst/>
              <a:gdLst/>
              <a:ahLst/>
              <a:cxnLst/>
              <a:rect l="l" t="t" r="r" b="b"/>
              <a:pathLst>
                <a:path w="5460" h="4256" extrusionOk="0">
                  <a:moveTo>
                    <a:pt x="4216" y="0"/>
                  </a:moveTo>
                  <a:cubicBezTo>
                    <a:pt x="3818" y="2746"/>
                    <a:pt x="1353" y="3002"/>
                    <a:pt x="452" y="3002"/>
                  </a:cubicBezTo>
                  <a:cubicBezTo>
                    <a:pt x="271" y="3002"/>
                    <a:pt x="152" y="2992"/>
                    <a:pt x="128" y="2989"/>
                  </a:cubicBezTo>
                  <a:lnTo>
                    <a:pt x="1" y="4239"/>
                  </a:lnTo>
                  <a:cubicBezTo>
                    <a:pt x="19" y="4240"/>
                    <a:pt x="172" y="4255"/>
                    <a:pt x="420" y="4255"/>
                  </a:cubicBezTo>
                  <a:cubicBezTo>
                    <a:pt x="874" y="4255"/>
                    <a:pt x="1639" y="4204"/>
                    <a:pt x="2442" y="3928"/>
                  </a:cubicBezTo>
                  <a:cubicBezTo>
                    <a:pt x="3630" y="3518"/>
                    <a:pt x="5117" y="2535"/>
                    <a:pt x="5459" y="179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789;p69"/>
            <p:cNvSpPr/>
            <p:nvPr/>
          </p:nvSpPr>
          <p:spPr>
            <a:xfrm>
              <a:off x="1078950" y="3701225"/>
              <a:ext cx="167550" cy="236800"/>
            </a:xfrm>
            <a:custGeom>
              <a:avLst/>
              <a:gdLst/>
              <a:ahLst/>
              <a:cxnLst/>
              <a:rect l="l" t="t" r="r" b="b"/>
              <a:pathLst>
                <a:path w="6702" h="9472" extrusionOk="0">
                  <a:moveTo>
                    <a:pt x="2391" y="0"/>
                  </a:moveTo>
                  <a:lnTo>
                    <a:pt x="1122" y="5030"/>
                  </a:lnTo>
                  <a:lnTo>
                    <a:pt x="0" y="9472"/>
                  </a:lnTo>
                  <a:lnTo>
                    <a:pt x="4312" y="9472"/>
                  </a:lnTo>
                  <a:lnTo>
                    <a:pt x="5432" y="5030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790;p69"/>
            <p:cNvSpPr/>
            <p:nvPr/>
          </p:nvSpPr>
          <p:spPr>
            <a:xfrm>
              <a:off x="1111200" y="3650750"/>
              <a:ext cx="424425" cy="81875"/>
            </a:xfrm>
            <a:custGeom>
              <a:avLst/>
              <a:gdLst/>
              <a:ahLst/>
              <a:cxnLst/>
              <a:rect l="l" t="t" r="r" b="b"/>
              <a:pathLst>
                <a:path w="16977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16976" y="3275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791;p69"/>
            <p:cNvSpPr/>
            <p:nvPr/>
          </p:nvSpPr>
          <p:spPr>
            <a:xfrm>
              <a:off x="1111200" y="3705575"/>
              <a:ext cx="424425" cy="27050"/>
            </a:xfrm>
            <a:custGeom>
              <a:avLst/>
              <a:gdLst/>
              <a:ahLst/>
              <a:cxnLst/>
              <a:rect l="l" t="t" r="r" b="b"/>
              <a:pathLst>
                <a:path w="16977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16976" y="1082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792;p69"/>
            <p:cNvSpPr/>
            <p:nvPr/>
          </p:nvSpPr>
          <p:spPr>
            <a:xfrm>
              <a:off x="1070025" y="3567775"/>
              <a:ext cx="511125" cy="114400"/>
            </a:xfrm>
            <a:custGeom>
              <a:avLst/>
              <a:gdLst/>
              <a:ahLst/>
              <a:cxnLst/>
              <a:rect l="l" t="t" r="r" b="b"/>
              <a:pathLst>
                <a:path w="20445" h="4576" extrusionOk="0">
                  <a:moveTo>
                    <a:pt x="1213" y="0"/>
                  </a:moveTo>
                  <a:lnTo>
                    <a:pt x="607" y="2288"/>
                  </a:lnTo>
                  <a:lnTo>
                    <a:pt x="1" y="4575"/>
                  </a:lnTo>
                  <a:lnTo>
                    <a:pt x="20445" y="4575"/>
                  </a:lnTo>
                  <a:lnTo>
                    <a:pt x="20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793;p69"/>
            <p:cNvSpPr/>
            <p:nvPr/>
          </p:nvSpPr>
          <p:spPr>
            <a:xfrm>
              <a:off x="1070025" y="3624950"/>
              <a:ext cx="511125" cy="57225"/>
            </a:xfrm>
            <a:custGeom>
              <a:avLst/>
              <a:gdLst/>
              <a:ahLst/>
              <a:cxnLst/>
              <a:rect l="l" t="t" r="r" b="b"/>
              <a:pathLst>
                <a:path w="20445" h="2289" extrusionOk="0">
                  <a:moveTo>
                    <a:pt x="607" y="1"/>
                  </a:moveTo>
                  <a:lnTo>
                    <a:pt x="1" y="2288"/>
                  </a:lnTo>
                  <a:lnTo>
                    <a:pt x="20445" y="2288"/>
                  </a:lnTo>
                  <a:lnTo>
                    <a:pt x="2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794;p69"/>
            <p:cNvSpPr/>
            <p:nvPr/>
          </p:nvSpPr>
          <p:spPr>
            <a:xfrm>
              <a:off x="1164150" y="3567775"/>
              <a:ext cx="62000" cy="114400"/>
            </a:xfrm>
            <a:custGeom>
              <a:avLst/>
              <a:gdLst/>
              <a:ahLst/>
              <a:cxnLst/>
              <a:rect l="l" t="t" r="r" b="b"/>
              <a:pathLst>
                <a:path w="2480" h="4576" extrusionOk="0">
                  <a:moveTo>
                    <a:pt x="1179" y="0"/>
                  </a:moveTo>
                  <a:lnTo>
                    <a:pt x="589" y="2288"/>
                  </a:lnTo>
                  <a:lnTo>
                    <a:pt x="1" y="4575"/>
                  </a:lnTo>
                  <a:lnTo>
                    <a:pt x="1301" y="4575"/>
                  </a:lnTo>
                  <a:lnTo>
                    <a:pt x="1890" y="2288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795;p69"/>
            <p:cNvSpPr/>
            <p:nvPr/>
          </p:nvSpPr>
          <p:spPr>
            <a:xfrm>
              <a:off x="1164150" y="3624950"/>
              <a:ext cx="47250" cy="57225"/>
            </a:xfrm>
            <a:custGeom>
              <a:avLst/>
              <a:gdLst/>
              <a:ahLst/>
              <a:cxnLst/>
              <a:rect l="l" t="t" r="r" b="b"/>
              <a:pathLst>
                <a:path w="1890" h="2289" extrusionOk="0">
                  <a:moveTo>
                    <a:pt x="589" y="1"/>
                  </a:moveTo>
                  <a:lnTo>
                    <a:pt x="1" y="2288"/>
                  </a:lnTo>
                  <a:lnTo>
                    <a:pt x="1301" y="2288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796;p69"/>
            <p:cNvSpPr/>
            <p:nvPr/>
          </p:nvSpPr>
          <p:spPr>
            <a:xfrm>
              <a:off x="1078900" y="3826975"/>
              <a:ext cx="135850" cy="111050"/>
            </a:xfrm>
            <a:custGeom>
              <a:avLst/>
              <a:gdLst/>
              <a:ahLst/>
              <a:cxnLst/>
              <a:rect l="l" t="t" r="r" b="b"/>
              <a:pathLst>
                <a:path w="5434" h="4442" extrusionOk="0">
                  <a:moveTo>
                    <a:pt x="1124" y="0"/>
                  </a:moveTo>
                  <a:lnTo>
                    <a:pt x="1" y="4442"/>
                  </a:lnTo>
                  <a:lnTo>
                    <a:pt x="4313" y="4442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1797;p69"/>
          <p:cNvGrpSpPr/>
          <p:nvPr/>
        </p:nvGrpSpPr>
        <p:grpSpPr>
          <a:xfrm>
            <a:off x="626363" y="333870"/>
            <a:ext cx="985868" cy="1112296"/>
            <a:chOff x="1438672" y="3543898"/>
            <a:chExt cx="477031" cy="477053"/>
          </a:xfrm>
        </p:grpSpPr>
        <p:sp>
          <p:nvSpPr>
            <p:cNvPr id="88" name="Google Shape;1798;p69"/>
            <p:cNvSpPr/>
            <p:nvPr/>
          </p:nvSpPr>
          <p:spPr>
            <a:xfrm>
              <a:off x="1663194" y="3543898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799;p69"/>
            <p:cNvSpPr/>
            <p:nvPr/>
          </p:nvSpPr>
          <p:spPr>
            <a:xfrm>
              <a:off x="1677823" y="3543898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800;p69"/>
            <p:cNvSpPr/>
            <p:nvPr/>
          </p:nvSpPr>
          <p:spPr>
            <a:xfrm>
              <a:off x="1663194" y="3956071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801;p69"/>
            <p:cNvSpPr/>
            <p:nvPr/>
          </p:nvSpPr>
          <p:spPr>
            <a:xfrm>
              <a:off x="1677823" y="3956071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802;p69"/>
            <p:cNvSpPr/>
            <p:nvPr/>
          </p:nvSpPr>
          <p:spPr>
            <a:xfrm>
              <a:off x="1438672" y="3768465"/>
              <a:ext cx="64858" cy="27943"/>
            </a:xfrm>
            <a:custGeom>
              <a:avLst/>
              <a:gdLst/>
              <a:ahLst/>
              <a:cxnLst/>
              <a:rect l="l" t="t" r="r" b="b"/>
              <a:pathLst>
                <a:path w="2913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2" y="1254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03;p69"/>
            <p:cNvSpPr/>
            <p:nvPr/>
          </p:nvSpPr>
          <p:spPr>
            <a:xfrm>
              <a:off x="1850823" y="3768465"/>
              <a:ext cx="64880" cy="27943"/>
            </a:xfrm>
            <a:custGeom>
              <a:avLst/>
              <a:gdLst/>
              <a:ahLst/>
              <a:cxnLst/>
              <a:rect l="l" t="t" r="r" b="b"/>
              <a:pathLst>
                <a:path w="2914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3" y="125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804;p69"/>
            <p:cNvSpPr/>
            <p:nvPr/>
          </p:nvSpPr>
          <p:spPr>
            <a:xfrm>
              <a:off x="1661079" y="3649658"/>
              <a:ext cx="31037" cy="29835"/>
            </a:xfrm>
            <a:custGeom>
              <a:avLst/>
              <a:gdLst/>
              <a:ahLst/>
              <a:cxnLst/>
              <a:rect l="l" t="t" r="r" b="b"/>
              <a:pathLst>
                <a:path w="1394" h="1340" extrusionOk="0">
                  <a:moveTo>
                    <a:pt x="723" y="0"/>
                  </a:moveTo>
                  <a:cubicBezTo>
                    <a:pt x="453" y="0"/>
                    <a:pt x="208" y="164"/>
                    <a:pt x="105" y="414"/>
                  </a:cubicBezTo>
                  <a:cubicBezTo>
                    <a:pt x="0" y="665"/>
                    <a:pt x="59" y="953"/>
                    <a:pt x="250" y="1144"/>
                  </a:cubicBezTo>
                  <a:cubicBezTo>
                    <a:pt x="377" y="1272"/>
                    <a:pt x="549" y="1340"/>
                    <a:pt x="723" y="1340"/>
                  </a:cubicBezTo>
                  <a:cubicBezTo>
                    <a:pt x="810" y="1340"/>
                    <a:pt x="897" y="1323"/>
                    <a:pt x="980" y="1289"/>
                  </a:cubicBezTo>
                  <a:cubicBezTo>
                    <a:pt x="1229" y="1186"/>
                    <a:pt x="1393" y="941"/>
                    <a:pt x="1393" y="671"/>
                  </a:cubicBezTo>
                  <a:cubicBezTo>
                    <a:pt x="1393" y="300"/>
                    <a:pt x="109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805;p69"/>
            <p:cNvSpPr/>
            <p:nvPr/>
          </p:nvSpPr>
          <p:spPr>
            <a:xfrm>
              <a:off x="1489504" y="3594774"/>
              <a:ext cx="375366" cy="375277"/>
            </a:xfrm>
            <a:custGeom>
              <a:avLst/>
              <a:gdLst/>
              <a:ahLst/>
              <a:cxnLst/>
              <a:rect l="l" t="t" r="r" b="b"/>
              <a:pathLst>
                <a:path w="16859" h="16855" extrusionOk="0">
                  <a:moveTo>
                    <a:pt x="8430" y="0"/>
                  </a:moveTo>
                  <a:cubicBezTo>
                    <a:pt x="5876" y="0"/>
                    <a:pt x="3583" y="1142"/>
                    <a:pt x="2036" y="2944"/>
                  </a:cubicBezTo>
                  <a:cubicBezTo>
                    <a:pt x="722" y="4469"/>
                    <a:pt x="1" y="6416"/>
                    <a:pt x="2" y="8428"/>
                  </a:cubicBezTo>
                  <a:cubicBezTo>
                    <a:pt x="2" y="13075"/>
                    <a:pt x="3783" y="16855"/>
                    <a:pt x="8429" y="16855"/>
                  </a:cubicBezTo>
                  <a:lnTo>
                    <a:pt x="8459" y="16855"/>
                  </a:lnTo>
                  <a:cubicBezTo>
                    <a:pt x="13092" y="16840"/>
                    <a:pt x="16857" y="13066"/>
                    <a:pt x="16857" y="8428"/>
                  </a:cubicBezTo>
                  <a:cubicBezTo>
                    <a:pt x="16859" y="6416"/>
                    <a:pt x="16137" y="4469"/>
                    <a:pt x="14824" y="2944"/>
                  </a:cubicBezTo>
                  <a:cubicBezTo>
                    <a:pt x="13283" y="1150"/>
                    <a:pt x="11001" y="9"/>
                    <a:pt x="8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806;p69"/>
            <p:cNvSpPr/>
            <p:nvPr/>
          </p:nvSpPr>
          <p:spPr>
            <a:xfrm>
              <a:off x="1544454" y="3685193"/>
              <a:ext cx="265466" cy="229953"/>
            </a:xfrm>
            <a:custGeom>
              <a:avLst/>
              <a:gdLst/>
              <a:ahLst/>
              <a:cxnLst/>
              <a:rect l="l" t="t" r="r" b="b"/>
              <a:pathLst>
                <a:path w="11923" h="10328" extrusionOk="0">
                  <a:moveTo>
                    <a:pt x="10019" y="0"/>
                  </a:moveTo>
                  <a:lnTo>
                    <a:pt x="9163" y="920"/>
                  </a:lnTo>
                  <a:cubicBezTo>
                    <a:pt x="10121" y="1811"/>
                    <a:pt x="10665" y="3059"/>
                    <a:pt x="10667" y="4367"/>
                  </a:cubicBezTo>
                  <a:cubicBezTo>
                    <a:pt x="10667" y="6953"/>
                    <a:pt x="8572" y="9057"/>
                    <a:pt x="5991" y="9073"/>
                  </a:cubicBezTo>
                  <a:lnTo>
                    <a:pt x="5962" y="9073"/>
                  </a:lnTo>
                  <a:cubicBezTo>
                    <a:pt x="3368" y="9073"/>
                    <a:pt x="1256" y="6962"/>
                    <a:pt x="1256" y="4367"/>
                  </a:cubicBezTo>
                  <a:cubicBezTo>
                    <a:pt x="1256" y="3052"/>
                    <a:pt x="1785" y="1832"/>
                    <a:pt x="2746" y="932"/>
                  </a:cubicBezTo>
                  <a:lnTo>
                    <a:pt x="1888" y="15"/>
                  </a:lnTo>
                  <a:cubicBezTo>
                    <a:pt x="686" y="1144"/>
                    <a:pt x="2" y="2719"/>
                    <a:pt x="1" y="4367"/>
                  </a:cubicBezTo>
                  <a:cubicBezTo>
                    <a:pt x="1" y="7653"/>
                    <a:pt x="2673" y="10327"/>
                    <a:pt x="5961" y="10327"/>
                  </a:cubicBezTo>
                  <a:lnTo>
                    <a:pt x="5989" y="10327"/>
                  </a:lnTo>
                  <a:cubicBezTo>
                    <a:pt x="9264" y="10312"/>
                    <a:pt x="11921" y="7644"/>
                    <a:pt x="11921" y="4367"/>
                  </a:cubicBezTo>
                  <a:lnTo>
                    <a:pt x="11923" y="4367"/>
                  </a:lnTo>
                  <a:cubicBezTo>
                    <a:pt x="11920" y="3083"/>
                    <a:pt x="11505" y="1834"/>
                    <a:pt x="10737" y="803"/>
                  </a:cubicBezTo>
                  <a:cubicBezTo>
                    <a:pt x="10524" y="514"/>
                    <a:pt x="10282" y="245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07;p69"/>
            <p:cNvSpPr/>
            <p:nvPr/>
          </p:nvSpPr>
          <p:spPr>
            <a:xfrm>
              <a:off x="1598648" y="3724914"/>
              <a:ext cx="157057" cy="136017"/>
            </a:xfrm>
            <a:custGeom>
              <a:avLst/>
              <a:gdLst/>
              <a:ahLst/>
              <a:cxnLst/>
              <a:rect l="l" t="t" r="r" b="b"/>
              <a:pathLst>
                <a:path w="7054" h="6109" extrusionOk="0">
                  <a:moveTo>
                    <a:pt x="5928" y="0"/>
                  </a:moveTo>
                  <a:lnTo>
                    <a:pt x="5072" y="920"/>
                  </a:lnTo>
                  <a:cubicBezTo>
                    <a:pt x="5537" y="1347"/>
                    <a:pt x="5801" y="1952"/>
                    <a:pt x="5798" y="2583"/>
                  </a:cubicBezTo>
                  <a:cubicBezTo>
                    <a:pt x="5796" y="3825"/>
                    <a:pt x="4799" y="4836"/>
                    <a:pt x="3557" y="4854"/>
                  </a:cubicBezTo>
                  <a:lnTo>
                    <a:pt x="3527" y="4854"/>
                  </a:lnTo>
                  <a:cubicBezTo>
                    <a:pt x="2642" y="4854"/>
                    <a:pt x="1835" y="4338"/>
                    <a:pt x="1465" y="3533"/>
                  </a:cubicBezTo>
                  <a:cubicBezTo>
                    <a:pt x="1093" y="2728"/>
                    <a:pt x="1226" y="1780"/>
                    <a:pt x="1803" y="1107"/>
                  </a:cubicBezTo>
                  <a:lnTo>
                    <a:pt x="848" y="290"/>
                  </a:lnTo>
                  <a:cubicBezTo>
                    <a:pt x="302" y="929"/>
                    <a:pt x="0" y="1743"/>
                    <a:pt x="2" y="2583"/>
                  </a:cubicBezTo>
                  <a:cubicBezTo>
                    <a:pt x="2" y="4527"/>
                    <a:pt x="1583" y="6108"/>
                    <a:pt x="3527" y="6108"/>
                  </a:cubicBezTo>
                  <a:lnTo>
                    <a:pt x="3557" y="6108"/>
                  </a:lnTo>
                  <a:cubicBezTo>
                    <a:pt x="5487" y="6093"/>
                    <a:pt x="7053" y="4518"/>
                    <a:pt x="7053" y="2583"/>
                  </a:cubicBezTo>
                  <a:cubicBezTo>
                    <a:pt x="7052" y="1898"/>
                    <a:pt x="6853" y="1229"/>
                    <a:pt x="6479" y="656"/>
                  </a:cubicBezTo>
                  <a:cubicBezTo>
                    <a:pt x="6322" y="415"/>
                    <a:pt x="6137" y="194"/>
                    <a:pt x="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08;p69"/>
            <p:cNvSpPr/>
            <p:nvPr/>
          </p:nvSpPr>
          <p:spPr>
            <a:xfrm>
              <a:off x="1534813" y="3594774"/>
              <a:ext cx="284747" cy="187672"/>
            </a:xfrm>
            <a:custGeom>
              <a:avLst/>
              <a:gdLst/>
              <a:ahLst/>
              <a:cxnLst/>
              <a:rect l="l" t="t" r="r" b="b"/>
              <a:pathLst>
                <a:path w="12789" h="8429" extrusionOk="0">
                  <a:moveTo>
                    <a:pt x="6394" y="0"/>
                  </a:moveTo>
                  <a:cubicBezTo>
                    <a:pt x="3839" y="0"/>
                    <a:pt x="1548" y="1144"/>
                    <a:pt x="1" y="2944"/>
                  </a:cubicBezTo>
                  <a:lnTo>
                    <a:pt x="6395" y="8428"/>
                  </a:lnTo>
                  <a:lnTo>
                    <a:pt x="6424" y="8403"/>
                  </a:lnTo>
                  <a:lnTo>
                    <a:pt x="12789" y="2944"/>
                  </a:lnTo>
                  <a:lnTo>
                    <a:pt x="12787" y="2944"/>
                  </a:lnTo>
                  <a:cubicBezTo>
                    <a:pt x="11248" y="1150"/>
                    <a:pt x="8966" y="9"/>
                    <a:pt x="64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09;p69"/>
            <p:cNvSpPr/>
            <p:nvPr/>
          </p:nvSpPr>
          <p:spPr>
            <a:xfrm>
              <a:off x="1657895" y="3622316"/>
              <a:ext cx="192392" cy="178432"/>
            </a:xfrm>
            <a:custGeom>
              <a:avLst/>
              <a:gdLst/>
              <a:ahLst/>
              <a:cxnLst/>
              <a:rect l="l" t="t" r="r" b="b"/>
              <a:pathLst>
                <a:path w="8641" h="8014" extrusionOk="0">
                  <a:moveTo>
                    <a:pt x="7800" y="1"/>
                  </a:moveTo>
                  <a:lnTo>
                    <a:pt x="894" y="6198"/>
                  </a:lnTo>
                  <a:lnTo>
                    <a:pt x="682" y="6390"/>
                  </a:lnTo>
                  <a:cubicBezTo>
                    <a:pt x="273" y="6482"/>
                    <a:pt x="0" y="6867"/>
                    <a:pt x="48" y="7284"/>
                  </a:cubicBezTo>
                  <a:cubicBezTo>
                    <a:pt x="94" y="7700"/>
                    <a:pt x="446" y="8014"/>
                    <a:pt x="866" y="8014"/>
                  </a:cubicBezTo>
                  <a:lnTo>
                    <a:pt x="894" y="8014"/>
                  </a:lnTo>
                  <a:cubicBezTo>
                    <a:pt x="1338" y="7998"/>
                    <a:pt x="1689" y="7635"/>
                    <a:pt x="1689" y="7191"/>
                  </a:cubicBezTo>
                  <a:lnTo>
                    <a:pt x="1689" y="7175"/>
                  </a:lnTo>
                  <a:lnTo>
                    <a:pt x="2868" y="6115"/>
                  </a:lnTo>
                  <a:lnTo>
                    <a:pt x="3818" y="5264"/>
                  </a:lnTo>
                  <a:lnTo>
                    <a:pt x="4703" y="4469"/>
                  </a:lnTo>
                  <a:lnTo>
                    <a:pt x="5642" y="3626"/>
                  </a:lnTo>
                  <a:lnTo>
                    <a:pt x="8640" y="936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65F2530-428B-0D0F-DF54-67FCC9B43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912" y="1501169"/>
            <a:ext cx="5188146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815732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819404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7" y="3808588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1225160" y="954830"/>
            <a:ext cx="6043613" cy="3115878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3" kern="1200">
              <a:solidFill>
                <a:prstClr val="white"/>
              </a:solidFill>
              <a:latin typeface="字魂59号-创粗黑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733116" y="411510"/>
            <a:ext cx="6043613" cy="1536656"/>
            <a:chOff x="1485900" y="152400"/>
            <a:chExt cx="9296400" cy="2004901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485900" y="152400"/>
              <a:ext cx="9296400" cy="2004901"/>
            </a:xfrm>
            <a:prstGeom prst="cloudCallout">
              <a:avLst>
                <a:gd name="adj1" fmla="val -56598"/>
                <a:gd name="adj2" fmla="val 58589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125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125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04B5A8-07A3-4A34-B15B-5DEB2DABB9BE}"/>
                </a:ext>
              </a:extLst>
            </p:cNvPr>
            <p:cNvSpPr/>
            <p:nvPr/>
          </p:nvSpPr>
          <p:spPr>
            <a:xfrm>
              <a:off x="9155796" y="979069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125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209" y="702956"/>
            <a:ext cx="5400675" cy="7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514350" eaLnBrk="0" fontAlgn="base" hangingPunct="0">
              <a:spcBef>
                <a:spcPts val="563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CN" sz="2475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mình chèn vào càng pháo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-107961" y="99090"/>
            <a:ext cx="1357916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u="sng" kern="1200" dirty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Câu</a:t>
            </a:r>
            <a:r>
              <a:rPr lang="en-US" sz="2800" b="1" u="sng" kern="1200" dirty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1: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410180" y="2116463"/>
            <a:ext cx="5519258" cy="36124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SzPts val="2800"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La Văn Cầu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410180" y="2585417"/>
            <a:ext cx="5519258" cy="328182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Phạm Văn Đồng</a:t>
            </a:r>
            <a:endParaRPr lang="vi-VN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629F6D-4135-43BD-8961-0B0A1D17DD95}"/>
              </a:ext>
            </a:extLst>
          </p:cNvPr>
          <p:cNvSpPr/>
          <p:nvPr/>
        </p:nvSpPr>
        <p:spPr>
          <a:xfrm>
            <a:off x="1410180" y="3045556"/>
            <a:ext cx="5519258" cy="315593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Diệm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Cute Little Kid Girl Read Book And Confused With Question Mark Stock Vector  - Illustration of expression, school: 177079864">
            <a:extLst>
              <a:ext uri="{FF2B5EF4-FFF2-40B4-BE49-F238E27FC236}">
                <a16:creationId xmlns:a16="http://schemas.microsoft.com/office/drawing/2014/main" id="{4D202E51-8D2E-4896-85B4-2A1B59D3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" b="97250" l="10000" r="90000">
                        <a14:foregroundMark x1="38125" y1="86750" x2="34875" y2="89000"/>
                        <a14:backgroundMark x1="32250" y1="36625" x2="32250" y2="36625"/>
                        <a14:backgroundMark x1="39500" y1="39250" x2="39500" y2="39250"/>
                        <a14:backgroundMark x1="55250" y1="40750" x2="55250" y2="40750"/>
                        <a14:backgroundMark x1="61250" y1="25000" x2="61250" y2="25000"/>
                        <a14:backgroundMark x1="54500" y1="40625" x2="53875" y2="40875"/>
                        <a14:backgroundMark x1="56125" y1="41250" x2="56750" y2="41875"/>
                        <a14:backgroundMark x1="58750" y1="44000" x2="60250" y2="45875"/>
                        <a14:backgroundMark x1="71625" y1="51625" x2="72625" y2="53500"/>
                        <a14:backgroundMark x1="69625" y1="58250" x2="68375" y2="60375"/>
                        <a14:backgroundMark x1="47625" y1="66750" x2="47625" y2="66750"/>
                        <a14:backgroundMark x1="56125" y1="73500" x2="56125" y2="73500"/>
                        <a14:backgroundMark x1="44875" y1="74750" x2="44875" y2="74750"/>
                        <a14:backgroundMark x1="38625" y1="73250" x2="38625" y2="73250"/>
                        <a14:backgroundMark x1="44625" y1="77625" x2="44625" y2="77625"/>
                        <a14:backgroundMark x1="44500" y1="76500" x2="44500" y2="76500"/>
                        <a14:backgroundMark x1="44000" y1="82375" x2="44000" y2="82375"/>
                        <a14:backgroundMark x1="56500" y1="83875" x2="56500" y2="83875"/>
                        <a14:backgroundMark x1="58000" y1="86750" x2="58000" y2="86750"/>
                        <a14:backgroundMark x1="58625" y1="87000" x2="61375" y2="88000"/>
                        <a14:backgroundMark x1="50625" y1="9000" x2="56625" y2="11625"/>
                        <a14:backgroundMark x1="61000" y1="29250" x2="61000" y2="30750"/>
                        <a14:backgroundMark x1="60750" y1="31000" x2="60000" y2="32750"/>
                        <a14:backgroundMark x1="59500" y1="33375" x2="60375" y2="34500"/>
                        <a14:backgroundMark x1="63625" y1="39750" x2="64625" y2="39875"/>
                        <a14:backgroundMark x1="62875" y1="42000" x2="61625" y2="43375"/>
                        <a14:backgroundMark x1="30750" y1="44250" x2="31625" y2="45000"/>
                        <a14:backgroundMark x1="36000" y1="48000" x2="37000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0966" y="2233020"/>
            <a:ext cx="2366455" cy="23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EF444297-EA5C-4AD5-A7E7-3303B020D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3581454" y="2872361"/>
            <a:ext cx="588354" cy="6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EA3CC45F-22CF-2533-42C0-2E8D53099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79" y="3901698"/>
            <a:ext cx="3733845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613BD985-F851-6C11-E05A-E124E4252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901698"/>
            <a:ext cx="2743200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E10D5BA-6D14-1392-D739-9B6D11FE4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5" y="3901698"/>
            <a:ext cx="3808137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1C3DD356-4A68-149E-24E0-6F2EF4446AA6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2"/>
          <a:srcRect l="33582" t="19073" r="33194" b="21307"/>
          <a:stretch/>
        </p:blipFill>
        <p:spPr>
          <a:xfrm>
            <a:off x="5338846" y="3613548"/>
            <a:ext cx="1215095" cy="122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2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815732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84" y="3808588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7" y="3808588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1524538" y="1080531"/>
            <a:ext cx="6043613" cy="3115878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3" kern="1200">
              <a:solidFill>
                <a:prstClr val="white"/>
              </a:solidFill>
              <a:latin typeface="字魂59号-创粗黑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817694" y="204107"/>
            <a:ext cx="5307385" cy="1704810"/>
            <a:chOff x="1237043" y="120734"/>
            <a:chExt cx="9296400" cy="2389374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237043" y="120734"/>
              <a:ext cx="9296400" cy="2389374"/>
            </a:xfrm>
            <a:prstGeom prst="cloudCallout">
              <a:avLst>
                <a:gd name="adj1" fmla="val -50805"/>
                <a:gd name="adj2" fmla="val 79126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21" y="583741"/>
            <a:ext cx="4411707" cy="7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514350" eaLnBrk="0" fontAlgn="base" hangingPunct="0">
              <a:spcBef>
                <a:spcPts val="563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altLang="zh-CN" sz="2475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0" y="0"/>
            <a:ext cx="1357916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u="sng" kern="1200" dirty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Câu</a:t>
            </a:r>
            <a:r>
              <a:rPr lang="en-US" sz="2800" b="1" u="sng" kern="1200" dirty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2: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518251" y="2059912"/>
            <a:ext cx="5527413" cy="40294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SzPts val="3200"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56 ngày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518250" y="3007188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54 ngày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B21D7-E8BC-4A49-A583-1E0CD2D73EA4}"/>
              </a:ext>
            </a:extLst>
          </p:cNvPr>
          <p:cNvSpPr/>
          <p:nvPr/>
        </p:nvSpPr>
        <p:spPr>
          <a:xfrm>
            <a:off x="1518250" y="2571751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55 ngày</a:t>
            </a:r>
          </a:p>
        </p:txBody>
      </p:sp>
      <p:pic>
        <p:nvPicPr>
          <p:cNvPr id="3074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8BD9606E-48E6-4CDF-82AA-1AB154B93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2972585" y="1926541"/>
            <a:ext cx="588354" cy="6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F270EEC2-CCE4-1082-0FC6-637B7A14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01698"/>
            <a:ext cx="3660366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93D48147-7040-6E72-5B61-CC722F5A6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901698"/>
            <a:ext cx="2743200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D846605C-9062-DF4D-6E48-46AE89FA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5" y="3901698"/>
            <a:ext cx="3808137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ute Little Kid Boy Read Book And Confused With Question Mark Stock Vector  - Illustration of cute, kawaii: 177079831">
            <a:extLst>
              <a:ext uri="{FF2B5EF4-FFF2-40B4-BE49-F238E27FC236}">
                <a16:creationId xmlns:a16="http://schemas.microsoft.com/office/drawing/2014/main" id="{E625A2DC-4210-FA61-C6F0-38AFE8E99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2867" y="2788067"/>
            <a:ext cx="2457059" cy="25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EC9C9686-130A-B222-BB44-686CE456965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3"/>
          <a:srcRect l="33582" t="19073" r="33194" b="21307"/>
          <a:stretch/>
        </p:blipFill>
        <p:spPr>
          <a:xfrm>
            <a:off x="5338846" y="3613548"/>
            <a:ext cx="1215095" cy="122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9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3" y="3901698"/>
            <a:ext cx="3742009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901698"/>
            <a:ext cx="2743200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5" y="3901698"/>
            <a:ext cx="3767315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1524538" y="1080531"/>
            <a:ext cx="6043613" cy="3115878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3" kern="1200">
              <a:solidFill>
                <a:prstClr val="white"/>
              </a:solidFill>
              <a:latin typeface="字魂59号-创粗黑"/>
            </a:endParaRPr>
          </a:p>
        </p:txBody>
      </p:sp>
      <p:pic>
        <p:nvPicPr>
          <p:cNvPr id="8" name="Picture 6" descr="Cute Little Kid Boy Read Book And Confused With Question Mark Stock Vector  - Illustration of cute, kawaii: 177079831">
            <a:extLst>
              <a:ext uri="{FF2B5EF4-FFF2-40B4-BE49-F238E27FC236}">
                <a16:creationId xmlns:a16="http://schemas.microsoft.com/office/drawing/2014/main" id="{A5CC02A8-F245-4082-8435-B509DC96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2866" y="2788067"/>
            <a:ext cx="2931133" cy="25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385646" y="465517"/>
            <a:ext cx="6615354" cy="1509137"/>
            <a:chOff x="1485900" y="152400"/>
            <a:chExt cx="9296400" cy="2004901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485900" y="152400"/>
              <a:ext cx="9296400" cy="2004901"/>
            </a:xfrm>
            <a:prstGeom prst="cloudCallout">
              <a:avLst>
                <a:gd name="adj1" fmla="val -57266"/>
                <a:gd name="adj2" fmla="val 67807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60" y="706216"/>
            <a:ext cx="5984768" cy="11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514350" eaLnBrk="0" fontAlgn="base" hangingPunct="0">
              <a:spcBef>
                <a:spcPts val="563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CN" sz="2475" kern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cờ “Quyết chiến quyết thắng” được tung bay trên nóc hầm chỉ huy của giặc Pháp vào ngày tháng năm nào?</a:t>
            </a:r>
            <a:endParaRPr lang="fr-FR" altLang="zh-CN" sz="2475" b="1" kern="1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-78878" y="63174"/>
            <a:ext cx="1357916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u="sng" kern="1200" dirty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Câu</a:t>
            </a:r>
            <a:r>
              <a:rPr lang="en-US" sz="2800" b="1" u="sng" kern="1200" dirty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5: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420851" y="2094210"/>
            <a:ext cx="5527413" cy="40294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SzPts val="3200"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Ngày 7 tháng 4 năm 1954 	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420850" y="3041486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Ngày 7 tháng 6 năm 1954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B21D7-E8BC-4A49-A583-1E0CD2D73EA4}"/>
              </a:ext>
            </a:extLst>
          </p:cNvPr>
          <p:cNvSpPr/>
          <p:nvPr/>
        </p:nvSpPr>
        <p:spPr>
          <a:xfrm>
            <a:off x="1420851" y="2606049"/>
            <a:ext cx="5527413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Ngày 7 tháng 5 năm 1954</a:t>
            </a:r>
          </a:p>
        </p:txBody>
      </p:sp>
      <p:pic>
        <p:nvPicPr>
          <p:cNvPr id="3074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8BD9606E-48E6-4CDF-82AA-1AB154B93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4943453" y="2475413"/>
            <a:ext cx="588354" cy="6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932A088B-169A-5CB7-2472-DE76F77B0EA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3"/>
          <a:srcRect l="33582" t="19073" r="33194" b="21307"/>
          <a:stretch/>
        </p:blipFill>
        <p:spPr>
          <a:xfrm>
            <a:off x="5338846" y="3476924"/>
            <a:ext cx="1215095" cy="122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5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artoon of a person in a uniform holding an object&#10;&#10;Description automatically generated">
            <a:extLst>
              <a:ext uri="{FF2B5EF4-FFF2-40B4-BE49-F238E27FC236}">
                <a16:creationId xmlns:a16="http://schemas.microsoft.com/office/drawing/2014/main" id="{9ACDAC2F-AE54-40BD-4688-C6025070E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879"/>
            <a:ext cx="2721769" cy="2721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733B77-6B2B-AE74-0ED8-5344B2F2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31" y="917436"/>
            <a:ext cx="7462151" cy="278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73088" y="269356"/>
            <a:ext cx="8651566" cy="1681363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"Chín năm làm một Điện Biên</a:t>
            </a:r>
          </a:p>
          <a:p>
            <a:pPr algn="ctr" eaLnBrk="1" hangingPunct="1">
              <a:defRPr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Nên vành hoa đỏ, nên thiên sử vàng!"</a:t>
            </a:r>
          </a:p>
          <a:p>
            <a:pPr algn="ctr" eaLnBrk="1" hangingPunct="1">
              <a:defRPr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(Tố Hữu, Ba mươi năm đời ta có Đảng)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939;p70"/>
          <p:cNvGrpSpPr/>
          <p:nvPr/>
        </p:nvGrpSpPr>
        <p:grpSpPr>
          <a:xfrm>
            <a:off x="6850339" y="1903920"/>
            <a:ext cx="2229495" cy="3189979"/>
            <a:chOff x="-4054450" y="146225"/>
            <a:chExt cx="2615550" cy="3742350"/>
          </a:xfrm>
        </p:grpSpPr>
        <p:sp>
          <p:nvSpPr>
            <p:cNvPr id="54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503;p46"/>
          <p:cNvGrpSpPr/>
          <p:nvPr/>
        </p:nvGrpSpPr>
        <p:grpSpPr>
          <a:xfrm>
            <a:off x="0" y="150956"/>
            <a:ext cx="874836" cy="606444"/>
            <a:chOff x="239675" y="1066175"/>
            <a:chExt cx="535625" cy="371300"/>
          </a:xfrm>
        </p:grpSpPr>
        <p:sp>
          <p:nvSpPr>
            <p:cNvPr id="6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1">
            <a:extLst>
              <a:ext uri="{FF2B5EF4-FFF2-40B4-BE49-F238E27FC236}">
                <a16:creationId xmlns:a16="http://schemas.microsoft.com/office/drawing/2014/main" id="{7861859E-0668-CB15-DD94-3FF2E850C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67" y="2517443"/>
            <a:ext cx="7235513" cy="1719277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 câu thơ trên nói đến sự kiện nào?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vi-VN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 chia sẻ những hiểu biết của em về sự kiện đó.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0" y="1323474"/>
            <a:ext cx="8662737" cy="21175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2" name="Google Shape;1390;p69"/>
          <p:cNvGrpSpPr/>
          <p:nvPr/>
        </p:nvGrpSpPr>
        <p:grpSpPr>
          <a:xfrm>
            <a:off x="5101389" y="3540421"/>
            <a:ext cx="2931813" cy="1603079"/>
            <a:chOff x="4556866" y="1363248"/>
            <a:chExt cx="477009" cy="342438"/>
          </a:xfrm>
        </p:grpSpPr>
        <p:sp>
          <p:nvSpPr>
            <p:cNvPr id="33" name="Google Shape;1391;p69"/>
            <p:cNvSpPr/>
            <p:nvPr/>
          </p:nvSpPr>
          <p:spPr>
            <a:xfrm>
              <a:off x="4680148" y="1363248"/>
              <a:ext cx="71471" cy="148931"/>
            </a:xfrm>
            <a:custGeom>
              <a:avLst/>
              <a:gdLst/>
              <a:ahLst/>
              <a:cxnLst/>
              <a:rect l="l" t="t" r="r" b="b"/>
              <a:pathLst>
                <a:path w="3210" h="6689" extrusionOk="0">
                  <a:moveTo>
                    <a:pt x="1" y="0"/>
                  </a:moveTo>
                  <a:lnTo>
                    <a:pt x="1" y="1253"/>
                  </a:lnTo>
                  <a:lnTo>
                    <a:pt x="1955" y="1253"/>
                  </a:lnTo>
                  <a:lnTo>
                    <a:pt x="1955" y="6689"/>
                  </a:lnTo>
                  <a:lnTo>
                    <a:pt x="3209" y="668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92;p69"/>
            <p:cNvSpPr/>
            <p:nvPr/>
          </p:nvSpPr>
          <p:spPr>
            <a:xfrm>
              <a:off x="4767227" y="1425612"/>
              <a:ext cx="27943" cy="92556"/>
            </a:xfrm>
            <a:custGeom>
              <a:avLst/>
              <a:gdLst/>
              <a:ahLst/>
              <a:cxnLst/>
              <a:rect l="l" t="t" r="r" b="b"/>
              <a:pathLst>
                <a:path w="1255" h="4157" extrusionOk="0">
                  <a:moveTo>
                    <a:pt x="0" y="0"/>
                  </a:moveTo>
                  <a:lnTo>
                    <a:pt x="0" y="4157"/>
                  </a:lnTo>
                  <a:lnTo>
                    <a:pt x="1254" y="41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93;p69"/>
            <p:cNvSpPr/>
            <p:nvPr/>
          </p:nvSpPr>
          <p:spPr>
            <a:xfrm>
              <a:off x="4675962" y="1489625"/>
              <a:ext cx="176851" cy="100081"/>
            </a:xfrm>
            <a:custGeom>
              <a:avLst/>
              <a:gdLst/>
              <a:ahLst/>
              <a:cxnLst/>
              <a:rect l="l" t="t" r="r" b="b"/>
              <a:pathLst>
                <a:path w="7943" h="4495" extrusionOk="0">
                  <a:moveTo>
                    <a:pt x="1" y="1"/>
                  </a:moveTo>
                  <a:lnTo>
                    <a:pt x="1" y="4495"/>
                  </a:lnTo>
                  <a:lnTo>
                    <a:pt x="7942" y="4495"/>
                  </a:lnTo>
                  <a:lnTo>
                    <a:pt x="7942" y="1092"/>
                  </a:lnTo>
                  <a:lnTo>
                    <a:pt x="3762" y="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94;p69"/>
            <p:cNvSpPr/>
            <p:nvPr/>
          </p:nvSpPr>
          <p:spPr>
            <a:xfrm>
              <a:off x="4556866" y="1575524"/>
              <a:ext cx="476449" cy="130161"/>
            </a:xfrm>
            <a:custGeom>
              <a:avLst/>
              <a:gdLst/>
              <a:ahLst/>
              <a:cxnLst/>
              <a:rect l="l" t="t" r="r" b="b"/>
              <a:pathLst>
                <a:path w="21399" h="5846" extrusionOk="0">
                  <a:moveTo>
                    <a:pt x="15293" y="1"/>
                  </a:moveTo>
                  <a:lnTo>
                    <a:pt x="15290" y="9"/>
                  </a:lnTo>
                  <a:lnTo>
                    <a:pt x="2913" y="9"/>
                  </a:lnTo>
                  <a:cubicBezTo>
                    <a:pt x="1307" y="9"/>
                    <a:pt x="0" y="1317"/>
                    <a:pt x="0" y="2922"/>
                  </a:cubicBezTo>
                  <a:cubicBezTo>
                    <a:pt x="0" y="4527"/>
                    <a:pt x="1308" y="5834"/>
                    <a:pt x="2913" y="5834"/>
                  </a:cubicBezTo>
                  <a:lnTo>
                    <a:pt x="15235" y="5834"/>
                  </a:lnTo>
                  <a:lnTo>
                    <a:pt x="15238" y="5846"/>
                  </a:lnTo>
                  <a:lnTo>
                    <a:pt x="15278" y="5834"/>
                  </a:lnTo>
                  <a:lnTo>
                    <a:pt x="15305" y="5834"/>
                  </a:lnTo>
                  <a:lnTo>
                    <a:pt x="15305" y="5826"/>
                  </a:lnTo>
                  <a:lnTo>
                    <a:pt x="21398" y="4133"/>
                  </a:lnTo>
                  <a:lnTo>
                    <a:pt x="21398" y="1747"/>
                  </a:lnTo>
                  <a:lnTo>
                    <a:pt x="15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95;p69"/>
            <p:cNvSpPr/>
            <p:nvPr/>
          </p:nvSpPr>
          <p:spPr>
            <a:xfrm>
              <a:off x="5005932" y="1581780"/>
              <a:ext cx="27943" cy="117604"/>
            </a:xfrm>
            <a:custGeom>
              <a:avLst/>
              <a:gdLst/>
              <a:ahLst/>
              <a:cxnLst/>
              <a:rect l="l" t="t" r="r" b="b"/>
              <a:pathLst>
                <a:path w="1255" h="5282" extrusionOk="0">
                  <a:moveTo>
                    <a:pt x="0" y="0"/>
                  </a:moveTo>
                  <a:lnTo>
                    <a:pt x="0" y="5281"/>
                  </a:lnTo>
                  <a:lnTo>
                    <a:pt x="1255" y="528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96;p69"/>
            <p:cNvSpPr/>
            <p:nvPr/>
          </p:nvSpPr>
          <p:spPr>
            <a:xfrm>
              <a:off x="4556866" y="1640538"/>
              <a:ext cx="476449" cy="65147"/>
            </a:xfrm>
            <a:custGeom>
              <a:avLst/>
              <a:gdLst/>
              <a:ahLst/>
              <a:cxnLst/>
              <a:rect l="l" t="t" r="r" b="b"/>
              <a:pathLst>
                <a:path w="21399" h="2926" extrusionOk="0">
                  <a:moveTo>
                    <a:pt x="21398" y="1"/>
                  </a:moveTo>
                  <a:lnTo>
                    <a:pt x="0" y="2"/>
                  </a:lnTo>
                  <a:cubicBezTo>
                    <a:pt x="0" y="1607"/>
                    <a:pt x="1308" y="2914"/>
                    <a:pt x="2913" y="2914"/>
                  </a:cubicBezTo>
                  <a:lnTo>
                    <a:pt x="15235" y="2914"/>
                  </a:lnTo>
                  <a:lnTo>
                    <a:pt x="15238" y="2926"/>
                  </a:lnTo>
                  <a:lnTo>
                    <a:pt x="15278" y="2914"/>
                  </a:lnTo>
                  <a:lnTo>
                    <a:pt x="15305" y="2914"/>
                  </a:lnTo>
                  <a:lnTo>
                    <a:pt x="15305" y="2906"/>
                  </a:lnTo>
                  <a:lnTo>
                    <a:pt x="21398" y="1213"/>
                  </a:lnTo>
                  <a:lnTo>
                    <a:pt x="21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97;p69"/>
            <p:cNvSpPr/>
            <p:nvPr/>
          </p:nvSpPr>
          <p:spPr>
            <a:xfrm>
              <a:off x="5005932" y="1640538"/>
              <a:ext cx="27943" cy="58802"/>
            </a:xfrm>
            <a:custGeom>
              <a:avLst/>
              <a:gdLst/>
              <a:ahLst/>
              <a:cxnLst/>
              <a:rect l="l" t="t" r="r" b="b"/>
              <a:pathLst>
                <a:path w="1255" h="2641" extrusionOk="0">
                  <a:moveTo>
                    <a:pt x="0" y="1"/>
                  </a:moveTo>
                  <a:lnTo>
                    <a:pt x="0" y="2641"/>
                  </a:lnTo>
                  <a:lnTo>
                    <a:pt x="1255" y="264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98;p69"/>
            <p:cNvSpPr/>
            <p:nvPr/>
          </p:nvSpPr>
          <p:spPr>
            <a:xfrm>
              <a:off x="4612729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90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99;p69"/>
            <p:cNvSpPr/>
            <p:nvPr/>
          </p:nvSpPr>
          <p:spPr>
            <a:xfrm>
              <a:off x="4660399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2" y="1275"/>
                    <a:pt x="854" y="1259"/>
                    <a:pt x="933" y="1227"/>
                  </a:cubicBezTo>
                  <a:cubicBezTo>
                    <a:pt x="1172" y="1128"/>
                    <a:pt x="1327" y="895"/>
                    <a:pt x="1327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00;p69"/>
            <p:cNvSpPr/>
            <p:nvPr/>
          </p:nvSpPr>
          <p:spPr>
            <a:xfrm>
              <a:off x="4708113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0" y="1"/>
                    <a:pt x="198" y="156"/>
                    <a:pt x="99" y="394"/>
                  </a:cubicBezTo>
                  <a:cubicBezTo>
                    <a:pt x="0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1" y="1275"/>
                    <a:pt x="854" y="1259"/>
                    <a:pt x="932" y="1227"/>
                  </a:cubicBezTo>
                  <a:cubicBezTo>
                    <a:pt x="1171" y="1128"/>
                    <a:pt x="1326" y="895"/>
                    <a:pt x="1326" y="637"/>
                  </a:cubicBezTo>
                  <a:cubicBezTo>
                    <a:pt x="1326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01;p69"/>
            <p:cNvSpPr/>
            <p:nvPr/>
          </p:nvSpPr>
          <p:spPr>
            <a:xfrm>
              <a:off x="4755805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8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89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02;p69"/>
            <p:cNvSpPr/>
            <p:nvPr/>
          </p:nvSpPr>
          <p:spPr>
            <a:xfrm>
              <a:off x="4803475" y="1626377"/>
              <a:ext cx="29546" cy="28410"/>
            </a:xfrm>
            <a:custGeom>
              <a:avLst/>
              <a:gdLst/>
              <a:ahLst/>
              <a:cxnLst/>
              <a:rect l="l" t="t" r="r" b="b"/>
              <a:pathLst>
                <a:path w="1327" h="1276" extrusionOk="0">
                  <a:moveTo>
                    <a:pt x="689" y="1"/>
                  </a:moveTo>
                  <a:cubicBezTo>
                    <a:pt x="431" y="1"/>
                    <a:pt x="200" y="156"/>
                    <a:pt x="100" y="394"/>
                  </a:cubicBezTo>
                  <a:cubicBezTo>
                    <a:pt x="1" y="632"/>
                    <a:pt x="56" y="906"/>
                    <a:pt x="238" y="1089"/>
                  </a:cubicBezTo>
                  <a:cubicBezTo>
                    <a:pt x="360" y="1211"/>
                    <a:pt x="523" y="1275"/>
                    <a:pt x="688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1" y="1128"/>
                    <a:pt x="1327" y="895"/>
                    <a:pt x="1327" y="637"/>
                  </a:cubicBezTo>
                  <a:cubicBezTo>
                    <a:pt x="1327" y="286"/>
                    <a:pt x="1042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1574;p69"/>
          <p:cNvGrpSpPr/>
          <p:nvPr/>
        </p:nvGrpSpPr>
        <p:grpSpPr>
          <a:xfrm>
            <a:off x="7545019" y="2332520"/>
            <a:ext cx="1598981" cy="1130679"/>
            <a:chOff x="1717475" y="2665800"/>
            <a:chExt cx="535600" cy="400300"/>
          </a:xfrm>
        </p:grpSpPr>
        <p:sp>
          <p:nvSpPr>
            <p:cNvPr id="46" name="Google Shape;1575;p69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576;p69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577;p69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578;p69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579;p69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580;p69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581;p69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582;p69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583;p69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584;p69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585;p69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586;p69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587;p69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588;p69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589;p69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590;p69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591;p69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643;p69"/>
          <p:cNvGrpSpPr/>
          <p:nvPr/>
        </p:nvGrpSpPr>
        <p:grpSpPr>
          <a:xfrm>
            <a:off x="6012390" y="649217"/>
            <a:ext cx="1106367" cy="1076257"/>
            <a:chOff x="6055825" y="2613050"/>
            <a:chExt cx="506175" cy="535650"/>
          </a:xfrm>
        </p:grpSpPr>
        <p:sp>
          <p:nvSpPr>
            <p:cNvPr id="64" name="Google Shape;1644;p69"/>
            <p:cNvSpPr/>
            <p:nvPr/>
          </p:nvSpPr>
          <p:spPr>
            <a:xfrm>
              <a:off x="6394750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3746" y="1"/>
                  </a:moveTo>
                  <a:lnTo>
                    <a:pt x="3422" y="538"/>
                  </a:lnTo>
                  <a:lnTo>
                    <a:pt x="648" y="5135"/>
                  </a:lnTo>
                  <a:lnTo>
                    <a:pt x="0" y="6209"/>
                  </a:lnTo>
                  <a:lnTo>
                    <a:pt x="2942" y="7984"/>
                  </a:lnTo>
                  <a:lnTo>
                    <a:pt x="6689" y="177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45;p69"/>
            <p:cNvSpPr/>
            <p:nvPr/>
          </p:nvSpPr>
          <p:spPr>
            <a:xfrm>
              <a:off x="6055825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2944" y="1"/>
                  </a:moveTo>
                  <a:lnTo>
                    <a:pt x="1" y="1776"/>
                  </a:lnTo>
                  <a:lnTo>
                    <a:pt x="3747" y="7984"/>
                  </a:lnTo>
                  <a:lnTo>
                    <a:pt x="6690" y="6209"/>
                  </a:lnTo>
                  <a:lnTo>
                    <a:pt x="6042" y="5135"/>
                  </a:lnTo>
                  <a:lnTo>
                    <a:pt x="3268" y="538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46;p69"/>
            <p:cNvSpPr/>
            <p:nvPr/>
          </p:nvSpPr>
          <p:spPr>
            <a:xfrm>
              <a:off x="6111100" y="2613050"/>
              <a:ext cx="395625" cy="439050"/>
            </a:xfrm>
            <a:custGeom>
              <a:avLst/>
              <a:gdLst/>
              <a:ahLst/>
              <a:cxnLst/>
              <a:rect l="l" t="t" r="r" b="b"/>
              <a:pathLst>
                <a:path w="15825" h="17562" extrusionOk="0">
                  <a:moveTo>
                    <a:pt x="7913" y="1"/>
                  </a:moveTo>
                  <a:cubicBezTo>
                    <a:pt x="3550" y="1"/>
                    <a:pt x="1" y="3551"/>
                    <a:pt x="1" y="7912"/>
                  </a:cubicBezTo>
                  <a:cubicBezTo>
                    <a:pt x="1" y="12283"/>
                    <a:pt x="3530" y="17562"/>
                    <a:pt x="7913" y="17562"/>
                  </a:cubicBezTo>
                  <a:cubicBezTo>
                    <a:pt x="12295" y="17562"/>
                    <a:pt x="15824" y="12283"/>
                    <a:pt x="15824" y="7912"/>
                  </a:cubicBezTo>
                  <a:cubicBezTo>
                    <a:pt x="15824" y="3551"/>
                    <a:pt x="12275" y="1"/>
                    <a:pt x="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47;p69"/>
            <p:cNvSpPr/>
            <p:nvPr/>
          </p:nvSpPr>
          <p:spPr>
            <a:xfrm>
              <a:off x="6308900" y="2613100"/>
              <a:ext cx="197825" cy="439000"/>
            </a:xfrm>
            <a:custGeom>
              <a:avLst/>
              <a:gdLst/>
              <a:ahLst/>
              <a:cxnLst/>
              <a:rect l="l" t="t" r="r" b="b"/>
              <a:pathLst>
                <a:path w="7913" h="17560" extrusionOk="0">
                  <a:moveTo>
                    <a:pt x="1" y="0"/>
                  </a:moveTo>
                  <a:lnTo>
                    <a:pt x="1" y="17560"/>
                  </a:lnTo>
                  <a:cubicBezTo>
                    <a:pt x="4383" y="17560"/>
                    <a:pt x="7912" y="12281"/>
                    <a:pt x="7912" y="7910"/>
                  </a:cubicBezTo>
                  <a:cubicBezTo>
                    <a:pt x="7912" y="3549"/>
                    <a:pt x="436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648;p69"/>
            <p:cNvSpPr/>
            <p:nvPr/>
          </p:nvSpPr>
          <p:spPr>
            <a:xfrm>
              <a:off x="6194450" y="2919850"/>
              <a:ext cx="228875" cy="228850"/>
            </a:xfrm>
            <a:custGeom>
              <a:avLst/>
              <a:gdLst/>
              <a:ahLst/>
              <a:cxnLst/>
              <a:rect l="l" t="t" r="r" b="b"/>
              <a:pathLst>
                <a:path w="9155" h="9154" extrusionOk="0">
                  <a:moveTo>
                    <a:pt x="4579" y="0"/>
                  </a:moveTo>
                  <a:cubicBezTo>
                    <a:pt x="2055" y="0"/>
                    <a:pt x="1" y="2053"/>
                    <a:pt x="1" y="4576"/>
                  </a:cubicBezTo>
                  <a:cubicBezTo>
                    <a:pt x="1" y="7099"/>
                    <a:pt x="2054" y="9154"/>
                    <a:pt x="4579" y="9154"/>
                  </a:cubicBezTo>
                  <a:cubicBezTo>
                    <a:pt x="7102" y="9154"/>
                    <a:pt x="9155" y="7101"/>
                    <a:pt x="9155" y="4576"/>
                  </a:cubicBezTo>
                  <a:cubicBezTo>
                    <a:pt x="9155" y="2052"/>
                    <a:pt x="7102" y="0"/>
                    <a:pt x="4579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649;p69"/>
            <p:cNvSpPr/>
            <p:nvPr/>
          </p:nvSpPr>
          <p:spPr>
            <a:xfrm>
              <a:off x="6194450" y="2919850"/>
              <a:ext cx="228925" cy="228850"/>
            </a:xfrm>
            <a:custGeom>
              <a:avLst/>
              <a:gdLst/>
              <a:ahLst/>
              <a:cxnLst/>
              <a:rect l="l" t="t" r="r" b="b"/>
              <a:pathLst>
                <a:path w="9157" h="9154" extrusionOk="0">
                  <a:moveTo>
                    <a:pt x="4579" y="0"/>
                  </a:moveTo>
                  <a:cubicBezTo>
                    <a:pt x="2054" y="0"/>
                    <a:pt x="1" y="2052"/>
                    <a:pt x="1" y="4576"/>
                  </a:cubicBezTo>
                  <a:cubicBezTo>
                    <a:pt x="1" y="7101"/>
                    <a:pt x="2054" y="9154"/>
                    <a:pt x="4579" y="9154"/>
                  </a:cubicBezTo>
                  <a:cubicBezTo>
                    <a:pt x="7103" y="9154"/>
                    <a:pt x="9156" y="7099"/>
                    <a:pt x="9156" y="4576"/>
                  </a:cubicBezTo>
                  <a:cubicBezTo>
                    <a:pt x="9156" y="2053"/>
                    <a:pt x="7103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650;p69"/>
            <p:cNvSpPr/>
            <p:nvPr/>
          </p:nvSpPr>
          <p:spPr>
            <a:xfrm>
              <a:off x="6258400" y="29904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2" y="1202"/>
                  </a:cubicBezTo>
                  <a:cubicBezTo>
                    <a:pt x="397" y="1336"/>
                    <a:pt x="577" y="1408"/>
                    <a:pt x="761" y="1408"/>
                  </a:cubicBezTo>
                  <a:cubicBezTo>
                    <a:pt x="851" y="1408"/>
                    <a:pt x="942" y="1391"/>
                    <a:pt x="1029" y="1355"/>
                  </a:cubicBezTo>
                  <a:cubicBezTo>
                    <a:pt x="1292" y="1246"/>
                    <a:pt x="1464" y="989"/>
                    <a:pt x="1464" y="704"/>
                  </a:cubicBezTo>
                  <a:cubicBezTo>
                    <a:pt x="1464" y="315"/>
                    <a:pt x="1149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651;p69"/>
            <p:cNvSpPr/>
            <p:nvPr/>
          </p:nvSpPr>
          <p:spPr>
            <a:xfrm>
              <a:off x="6321450" y="2990425"/>
              <a:ext cx="36600" cy="35175"/>
            </a:xfrm>
            <a:custGeom>
              <a:avLst/>
              <a:gdLst/>
              <a:ahLst/>
              <a:cxnLst/>
              <a:rect l="l" t="t" r="r" b="b"/>
              <a:pathLst>
                <a:path w="1464" h="1407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1" y="1201"/>
                  </a:cubicBezTo>
                  <a:cubicBezTo>
                    <a:pt x="396" y="1335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6"/>
                    <a:pt x="1463" y="989"/>
                    <a:pt x="1463" y="704"/>
                  </a:cubicBezTo>
                  <a:cubicBezTo>
                    <a:pt x="1463" y="315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652;p69"/>
            <p:cNvSpPr/>
            <p:nvPr/>
          </p:nvSpPr>
          <p:spPr>
            <a:xfrm>
              <a:off x="6079050" y="2705675"/>
              <a:ext cx="459775" cy="204750"/>
            </a:xfrm>
            <a:custGeom>
              <a:avLst/>
              <a:gdLst/>
              <a:ahLst/>
              <a:cxnLst/>
              <a:rect l="l" t="t" r="r" b="b"/>
              <a:pathLst>
                <a:path w="18391" h="8190" extrusionOk="0">
                  <a:moveTo>
                    <a:pt x="4094" y="0"/>
                  </a:moveTo>
                  <a:cubicBezTo>
                    <a:pt x="1837" y="0"/>
                    <a:pt x="0" y="1837"/>
                    <a:pt x="0" y="4095"/>
                  </a:cubicBezTo>
                  <a:cubicBezTo>
                    <a:pt x="0" y="6353"/>
                    <a:pt x="1837" y="8189"/>
                    <a:pt x="4094" y="8189"/>
                  </a:cubicBezTo>
                  <a:cubicBezTo>
                    <a:pt x="6010" y="8189"/>
                    <a:pt x="7667" y="6862"/>
                    <a:pt x="8088" y="4996"/>
                  </a:cubicBezTo>
                  <a:lnTo>
                    <a:pt x="10301" y="4996"/>
                  </a:lnTo>
                  <a:cubicBezTo>
                    <a:pt x="10722" y="6862"/>
                    <a:pt x="12381" y="8189"/>
                    <a:pt x="14295" y="8189"/>
                  </a:cubicBezTo>
                  <a:cubicBezTo>
                    <a:pt x="16552" y="8189"/>
                    <a:pt x="18390" y="6353"/>
                    <a:pt x="18390" y="4095"/>
                  </a:cubicBezTo>
                  <a:cubicBezTo>
                    <a:pt x="18390" y="1837"/>
                    <a:pt x="16554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653;p69"/>
            <p:cNvSpPr/>
            <p:nvPr/>
          </p:nvSpPr>
          <p:spPr>
            <a:xfrm>
              <a:off x="625840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2" y="1"/>
                  </a:moveTo>
                  <a:cubicBezTo>
                    <a:pt x="761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8"/>
                    <a:pt x="60" y="999"/>
                    <a:pt x="262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4" y="989"/>
                    <a:pt x="1464" y="704"/>
                  </a:cubicBezTo>
                  <a:cubicBezTo>
                    <a:pt x="1464" y="317"/>
                    <a:pt x="1150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54;p69"/>
            <p:cNvSpPr/>
            <p:nvPr/>
          </p:nvSpPr>
          <p:spPr>
            <a:xfrm>
              <a:off x="632145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1" y="1"/>
                  </a:moveTo>
                  <a:cubicBezTo>
                    <a:pt x="760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6"/>
                    <a:pt x="60" y="999"/>
                    <a:pt x="261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3" y="988"/>
                    <a:pt x="1463" y="704"/>
                  </a:cubicBezTo>
                  <a:cubicBezTo>
                    <a:pt x="1463" y="317"/>
                    <a:pt x="115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1785;p69"/>
          <p:cNvGrpSpPr/>
          <p:nvPr/>
        </p:nvGrpSpPr>
        <p:grpSpPr>
          <a:xfrm>
            <a:off x="692850" y="3874387"/>
            <a:ext cx="2303204" cy="1047271"/>
            <a:chOff x="1070025" y="3567775"/>
            <a:chExt cx="535600" cy="370250"/>
          </a:xfrm>
        </p:grpSpPr>
        <p:sp>
          <p:nvSpPr>
            <p:cNvPr id="76" name="Google Shape;1786;p69"/>
            <p:cNvSpPr/>
            <p:nvPr/>
          </p:nvSpPr>
          <p:spPr>
            <a:xfrm>
              <a:off x="1565450" y="3609275"/>
              <a:ext cx="40175" cy="31425"/>
            </a:xfrm>
            <a:custGeom>
              <a:avLst/>
              <a:gdLst/>
              <a:ahLst/>
              <a:cxnLst/>
              <a:rect l="l" t="t" r="r" b="b"/>
              <a:pathLst>
                <a:path w="16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607" y="1256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787;p69"/>
            <p:cNvSpPr/>
            <p:nvPr/>
          </p:nvSpPr>
          <p:spPr>
            <a:xfrm>
              <a:off x="1565450" y="3624950"/>
              <a:ext cx="40175" cy="15750"/>
            </a:xfrm>
            <a:custGeom>
              <a:avLst/>
              <a:gdLst/>
              <a:ahLst/>
              <a:cxnLst/>
              <a:rect l="l" t="t" r="r" b="b"/>
              <a:pathLst>
                <a:path w="1607" h="630" extrusionOk="0">
                  <a:moveTo>
                    <a:pt x="0" y="1"/>
                  </a:moveTo>
                  <a:lnTo>
                    <a:pt x="0" y="629"/>
                  </a:lnTo>
                  <a:lnTo>
                    <a:pt x="1607" y="62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788;p69"/>
            <p:cNvSpPr/>
            <p:nvPr/>
          </p:nvSpPr>
          <p:spPr>
            <a:xfrm>
              <a:off x="1202450" y="3714700"/>
              <a:ext cx="136500" cy="106400"/>
            </a:xfrm>
            <a:custGeom>
              <a:avLst/>
              <a:gdLst/>
              <a:ahLst/>
              <a:cxnLst/>
              <a:rect l="l" t="t" r="r" b="b"/>
              <a:pathLst>
                <a:path w="5460" h="4256" extrusionOk="0">
                  <a:moveTo>
                    <a:pt x="4216" y="0"/>
                  </a:moveTo>
                  <a:cubicBezTo>
                    <a:pt x="3818" y="2746"/>
                    <a:pt x="1353" y="3002"/>
                    <a:pt x="452" y="3002"/>
                  </a:cubicBezTo>
                  <a:cubicBezTo>
                    <a:pt x="271" y="3002"/>
                    <a:pt x="152" y="2992"/>
                    <a:pt x="128" y="2989"/>
                  </a:cubicBezTo>
                  <a:lnTo>
                    <a:pt x="1" y="4239"/>
                  </a:lnTo>
                  <a:cubicBezTo>
                    <a:pt x="19" y="4240"/>
                    <a:pt x="172" y="4255"/>
                    <a:pt x="420" y="4255"/>
                  </a:cubicBezTo>
                  <a:cubicBezTo>
                    <a:pt x="874" y="4255"/>
                    <a:pt x="1639" y="4204"/>
                    <a:pt x="2442" y="3928"/>
                  </a:cubicBezTo>
                  <a:cubicBezTo>
                    <a:pt x="3630" y="3518"/>
                    <a:pt x="5117" y="2535"/>
                    <a:pt x="5459" y="179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789;p69"/>
            <p:cNvSpPr/>
            <p:nvPr/>
          </p:nvSpPr>
          <p:spPr>
            <a:xfrm>
              <a:off x="1078950" y="3701225"/>
              <a:ext cx="167550" cy="236800"/>
            </a:xfrm>
            <a:custGeom>
              <a:avLst/>
              <a:gdLst/>
              <a:ahLst/>
              <a:cxnLst/>
              <a:rect l="l" t="t" r="r" b="b"/>
              <a:pathLst>
                <a:path w="6702" h="9472" extrusionOk="0">
                  <a:moveTo>
                    <a:pt x="2391" y="0"/>
                  </a:moveTo>
                  <a:lnTo>
                    <a:pt x="1122" y="5030"/>
                  </a:lnTo>
                  <a:lnTo>
                    <a:pt x="0" y="9472"/>
                  </a:lnTo>
                  <a:lnTo>
                    <a:pt x="4312" y="9472"/>
                  </a:lnTo>
                  <a:lnTo>
                    <a:pt x="5432" y="5030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790;p69"/>
            <p:cNvSpPr/>
            <p:nvPr/>
          </p:nvSpPr>
          <p:spPr>
            <a:xfrm>
              <a:off x="1111200" y="3650750"/>
              <a:ext cx="424425" cy="81875"/>
            </a:xfrm>
            <a:custGeom>
              <a:avLst/>
              <a:gdLst/>
              <a:ahLst/>
              <a:cxnLst/>
              <a:rect l="l" t="t" r="r" b="b"/>
              <a:pathLst>
                <a:path w="16977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16976" y="3275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791;p69"/>
            <p:cNvSpPr/>
            <p:nvPr/>
          </p:nvSpPr>
          <p:spPr>
            <a:xfrm>
              <a:off x="1111200" y="3705575"/>
              <a:ext cx="424425" cy="27050"/>
            </a:xfrm>
            <a:custGeom>
              <a:avLst/>
              <a:gdLst/>
              <a:ahLst/>
              <a:cxnLst/>
              <a:rect l="l" t="t" r="r" b="b"/>
              <a:pathLst>
                <a:path w="16977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16976" y="1082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792;p69"/>
            <p:cNvSpPr/>
            <p:nvPr/>
          </p:nvSpPr>
          <p:spPr>
            <a:xfrm>
              <a:off x="1070025" y="3567775"/>
              <a:ext cx="511125" cy="114400"/>
            </a:xfrm>
            <a:custGeom>
              <a:avLst/>
              <a:gdLst/>
              <a:ahLst/>
              <a:cxnLst/>
              <a:rect l="l" t="t" r="r" b="b"/>
              <a:pathLst>
                <a:path w="20445" h="4576" extrusionOk="0">
                  <a:moveTo>
                    <a:pt x="1213" y="0"/>
                  </a:moveTo>
                  <a:lnTo>
                    <a:pt x="607" y="2288"/>
                  </a:lnTo>
                  <a:lnTo>
                    <a:pt x="1" y="4575"/>
                  </a:lnTo>
                  <a:lnTo>
                    <a:pt x="20445" y="4575"/>
                  </a:lnTo>
                  <a:lnTo>
                    <a:pt x="20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793;p69"/>
            <p:cNvSpPr/>
            <p:nvPr/>
          </p:nvSpPr>
          <p:spPr>
            <a:xfrm>
              <a:off x="1070025" y="3624950"/>
              <a:ext cx="511125" cy="57225"/>
            </a:xfrm>
            <a:custGeom>
              <a:avLst/>
              <a:gdLst/>
              <a:ahLst/>
              <a:cxnLst/>
              <a:rect l="l" t="t" r="r" b="b"/>
              <a:pathLst>
                <a:path w="20445" h="2289" extrusionOk="0">
                  <a:moveTo>
                    <a:pt x="607" y="1"/>
                  </a:moveTo>
                  <a:lnTo>
                    <a:pt x="1" y="2288"/>
                  </a:lnTo>
                  <a:lnTo>
                    <a:pt x="20445" y="2288"/>
                  </a:lnTo>
                  <a:lnTo>
                    <a:pt x="2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794;p69"/>
            <p:cNvSpPr/>
            <p:nvPr/>
          </p:nvSpPr>
          <p:spPr>
            <a:xfrm>
              <a:off x="1164150" y="3567775"/>
              <a:ext cx="62000" cy="114400"/>
            </a:xfrm>
            <a:custGeom>
              <a:avLst/>
              <a:gdLst/>
              <a:ahLst/>
              <a:cxnLst/>
              <a:rect l="l" t="t" r="r" b="b"/>
              <a:pathLst>
                <a:path w="2480" h="4576" extrusionOk="0">
                  <a:moveTo>
                    <a:pt x="1179" y="0"/>
                  </a:moveTo>
                  <a:lnTo>
                    <a:pt x="589" y="2288"/>
                  </a:lnTo>
                  <a:lnTo>
                    <a:pt x="1" y="4575"/>
                  </a:lnTo>
                  <a:lnTo>
                    <a:pt x="1301" y="4575"/>
                  </a:lnTo>
                  <a:lnTo>
                    <a:pt x="1890" y="2288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795;p69"/>
            <p:cNvSpPr/>
            <p:nvPr/>
          </p:nvSpPr>
          <p:spPr>
            <a:xfrm>
              <a:off x="1164150" y="3624950"/>
              <a:ext cx="47250" cy="57225"/>
            </a:xfrm>
            <a:custGeom>
              <a:avLst/>
              <a:gdLst/>
              <a:ahLst/>
              <a:cxnLst/>
              <a:rect l="l" t="t" r="r" b="b"/>
              <a:pathLst>
                <a:path w="1890" h="2289" extrusionOk="0">
                  <a:moveTo>
                    <a:pt x="589" y="1"/>
                  </a:moveTo>
                  <a:lnTo>
                    <a:pt x="1" y="2288"/>
                  </a:lnTo>
                  <a:lnTo>
                    <a:pt x="1301" y="2288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796;p69"/>
            <p:cNvSpPr/>
            <p:nvPr/>
          </p:nvSpPr>
          <p:spPr>
            <a:xfrm>
              <a:off x="1078900" y="3826975"/>
              <a:ext cx="135850" cy="111050"/>
            </a:xfrm>
            <a:custGeom>
              <a:avLst/>
              <a:gdLst/>
              <a:ahLst/>
              <a:cxnLst/>
              <a:rect l="l" t="t" r="r" b="b"/>
              <a:pathLst>
                <a:path w="5434" h="4442" extrusionOk="0">
                  <a:moveTo>
                    <a:pt x="1124" y="0"/>
                  </a:moveTo>
                  <a:lnTo>
                    <a:pt x="1" y="4442"/>
                  </a:lnTo>
                  <a:lnTo>
                    <a:pt x="4313" y="4442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1797;p69"/>
          <p:cNvGrpSpPr/>
          <p:nvPr/>
        </p:nvGrpSpPr>
        <p:grpSpPr>
          <a:xfrm>
            <a:off x="626363" y="333870"/>
            <a:ext cx="985868" cy="1112296"/>
            <a:chOff x="1438672" y="3543898"/>
            <a:chExt cx="477031" cy="477053"/>
          </a:xfrm>
        </p:grpSpPr>
        <p:sp>
          <p:nvSpPr>
            <p:cNvPr id="88" name="Google Shape;1798;p69"/>
            <p:cNvSpPr/>
            <p:nvPr/>
          </p:nvSpPr>
          <p:spPr>
            <a:xfrm>
              <a:off x="1663194" y="3543898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799;p69"/>
            <p:cNvSpPr/>
            <p:nvPr/>
          </p:nvSpPr>
          <p:spPr>
            <a:xfrm>
              <a:off x="1677823" y="3543898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800;p69"/>
            <p:cNvSpPr/>
            <p:nvPr/>
          </p:nvSpPr>
          <p:spPr>
            <a:xfrm>
              <a:off x="1663194" y="3956071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801;p69"/>
            <p:cNvSpPr/>
            <p:nvPr/>
          </p:nvSpPr>
          <p:spPr>
            <a:xfrm>
              <a:off x="1677823" y="3956071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802;p69"/>
            <p:cNvSpPr/>
            <p:nvPr/>
          </p:nvSpPr>
          <p:spPr>
            <a:xfrm>
              <a:off x="1438672" y="3768465"/>
              <a:ext cx="64858" cy="27943"/>
            </a:xfrm>
            <a:custGeom>
              <a:avLst/>
              <a:gdLst/>
              <a:ahLst/>
              <a:cxnLst/>
              <a:rect l="l" t="t" r="r" b="b"/>
              <a:pathLst>
                <a:path w="2913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2" y="1254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03;p69"/>
            <p:cNvSpPr/>
            <p:nvPr/>
          </p:nvSpPr>
          <p:spPr>
            <a:xfrm>
              <a:off x="1850823" y="3768465"/>
              <a:ext cx="64880" cy="27943"/>
            </a:xfrm>
            <a:custGeom>
              <a:avLst/>
              <a:gdLst/>
              <a:ahLst/>
              <a:cxnLst/>
              <a:rect l="l" t="t" r="r" b="b"/>
              <a:pathLst>
                <a:path w="2914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3" y="125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804;p69"/>
            <p:cNvSpPr/>
            <p:nvPr/>
          </p:nvSpPr>
          <p:spPr>
            <a:xfrm>
              <a:off x="1661079" y="3649658"/>
              <a:ext cx="31037" cy="29835"/>
            </a:xfrm>
            <a:custGeom>
              <a:avLst/>
              <a:gdLst/>
              <a:ahLst/>
              <a:cxnLst/>
              <a:rect l="l" t="t" r="r" b="b"/>
              <a:pathLst>
                <a:path w="1394" h="1340" extrusionOk="0">
                  <a:moveTo>
                    <a:pt x="723" y="0"/>
                  </a:moveTo>
                  <a:cubicBezTo>
                    <a:pt x="453" y="0"/>
                    <a:pt x="208" y="164"/>
                    <a:pt x="105" y="414"/>
                  </a:cubicBezTo>
                  <a:cubicBezTo>
                    <a:pt x="0" y="665"/>
                    <a:pt x="59" y="953"/>
                    <a:pt x="250" y="1144"/>
                  </a:cubicBezTo>
                  <a:cubicBezTo>
                    <a:pt x="377" y="1272"/>
                    <a:pt x="549" y="1340"/>
                    <a:pt x="723" y="1340"/>
                  </a:cubicBezTo>
                  <a:cubicBezTo>
                    <a:pt x="810" y="1340"/>
                    <a:pt x="897" y="1323"/>
                    <a:pt x="980" y="1289"/>
                  </a:cubicBezTo>
                  <a:cubicBezTo>
                    <a:pt x="1229" y="1186"/>
                    <a:pt x="1393" y="941"/>
                    <a:pt x="1393" y="671"/>
                  </a:cubicBezTo>
                  <a:cubicBezTo>
                    <a:pt x="1393" y="300"/>
                    <a:pt x="109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805;p69"/>
            <p:cNvSpPr/>
            <p:nvPr/>
          </p:nvSpPr>
          <p:spPr>
            <a:xfrm>
              <a:off x="1489504" y="3594774"/>
              <a:ext cx="375366" cy="375277"/>
            </a:xfrm>
            <a:custGeom>
              <a:avLst/>
              <a:gdLst/>
              <a:ahLst/>
              <a:cxnLst/>
              <a:rect l="l" t="t" r="r" b="b"/>
              <a:pathLst>
                <a:path w="16859" h="16855" extrusionOk="0">
                  <a:moveTo>
                    <a:pt x="8430" y="0"/>
                  </a:moveTo>
                  <a:cubicBezTo>
                    <a:pt x="5876" y="0"/>
                    <a:pt x="3583" y="1142"/>
                    <a:pt x="2036" y="2944"/>
                  </a:cubicBezTo>
                  <a:cubicBezTo>
                    <a:pt x="722" y="4469"/>
                    <a:pt x="1" y="6416"/>
                    <a:pt x="2" y="8428"/>
                  </a:cubicBezTo>
                  <a:cubicBezTo>
                    <a:pt x="2" y="13075"/>
                    <a:pt x="3783" y="16855"/>
                    <a:pt x="8429" y="16855"/>
                  </a:cubicBezTo>
                  <a:lnTo>
                    <a:pt x="8459" y="16855"/>
                  </a:lnTo>
                  <a:cubicBezTo>
                    <a:pt x="13092" y="16840"/>
                    <a:pt x="16857" y="13066"/>
                    <a:pt x="16857" y="8428"/>
                  </a:cubicBezTo>
                  <a:cubicBezTo>
                    <a:pt x="16859" y="6416"/>
                    <a:pt x="16137" y="4469"/>
                    <a:pt x="14824" y="2944"/>
                  </a:cubicBezTo>
                  <a:cubicBezTo>
                    <a:pt x="13283" y="1150"/>
                    <a:pt x="11001" y="9"/>
                    <a:pt x="8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806;p69"/>
            <p:cNvSpPr/>
            <p:nvPr/>
          </p:nvSpPr>
          <p:spPr>
            <a:xfrm>
              <a:off x="1544454" y="3685193"/>
              <a:ext cx="265466" cy="229953"/>
            </a:xfrm>
            <a:custGeom>
              <a:avLst/>
              <a:gdLst/>
              <a:ahLst/>
              <a:cxnLst/>
              <a:rect l="l" t="t" r="r" b="b"/>
              <a:pathLst>
                <a:path w="11923" h="10328" extrusionOk="0">
                  <a:moveTo>
                    <a:pt x="10019" y="0"/>
                  </a:moveTo>
                  <a:lnTo>
                    <a:pt x="9163" y="920"/>
                  </a:lnTo>
                  <a:cubicBezTo>
                    <a:pt x="10121" y="1811"/>
                    <a:pt x="10665" y="3059"/>
                    <a:pt x="10667" y="4367"/>
                  </a:cubicBezTo>
                  <a:cubicBezTo>
                    <a:pt x="10667" y="6953"/>
                    <a:pt x="8572" y="9057"/>
                    <a:pt x="5991" y="9073"/>
                  </a:cubicBezTo>
                  <a:lnTo>
                    <a:pt x="5962" y="9073"/>
                  </a:lnTo>
                  <a:cubicBezTo>
                    <a:pt x="3368" y="9073"/>
                    <a:pt x="1256" y="6962"/>
                    <a:pt x="1256" y="4367"/>
                  </a:cubicBezTo>
                  <a:cubicBezTo>
                    <a:pt x="1256" y="3052"/>
                    <a:pt x="1785" y="1832"/>
                    <a:pt x="2746" y="932"/>
                  </a:cubicBezTo>
                  <a:lnTo>
                    <a:pt x="1888" y="15"/>
                  </a:lnTo>
                  <a:cubicBezTo>
                    <a:pt x="686" y="1144"/>
                    <a:pt x="2" y="2719"/>
                    <a:pt x="1" y="4367"/>
                  </a:cubicBezTo>
                  <a:cubicBezTo>
                    <a:pt x="1" y="7653"/>
                    <a:pt x="2673" y="10327"/>
                    <a:pt x="5961" y="10327"/>
                  </a:cubicBezTo>
                  <a:lnTo>
                    <a:pt x="5989" y="10327"/>
                  </a:lnTo>
                  <a:cubicBezTo>
                    <a:pt x="9264" y="10312"/>
                    <a:pt x="11921" y="7644"/>
                    <a:pt x="11921" y="4367"/>
                  </a:cubicBezTo>
                  <a:lnTo>
                    <a:pt x="11923" y="4367"/>
                  </a:lnTo>
                  <a:cubicBezTo>
                    <a:pt x="11920" y="3083"/>
                    <a:pt x="11505" y="1834"/>
                    <a:pt x="10737" y="803"/>
                  </a:cubicBezTo>
                  <a:cubicBezTo>
                    <a:pt x="10524" y="514"/>
                    <a:pt x="10282" y="245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07;p69"/>
            <p:cNvSpPr/>
            <p:nvPr/>
          </p:nvSpPr>
          <p:spPr>
            <a:xfrm>
              <a:off x="1598648" y="3724914"/>
              <a:ext cx="157057" cy="136017"/>
            </a:xfrm>
            <a:custGeom>
              <a:avLst/>
              <a:gdLst/>
              <a:ahLst/>
              <a:cxnLst/>
              <a:rect l="l" t="t" r="r" b="b"/>
              <a:pathLst>
                <a:path w="7054" h="6109" extrusionOk="0">
                  <a:moveTo>
                    <a:pt x="5928" y="0"/>
                  </a:moveTo>
                  <a:lnTo>
                    <a:pt x="5072" y="920"/>
                  </a:lnTo>
                  <a:cubicBezTo>
                    <a:pt x="5537" y="1347"/>
                    <a:pt x="5801" y="1952"/>
                    <a:pt x="5798" y="2583"/>
                  </a:cubicBezTo>
                  <a:cubicBezTo>
                    <a:pt x="5796" y="3825"/>
                    <a:pt x="4799" y="4836"/>
                    <a:pt x="3557" y="4854"/>
                  </a:cubicBezTo>
                  <a:lnTo>
                    <a:pt x="3527" y="4854"/>
                  </a:lnTo>
                  <a:cubicBezTo>
                    <a:pt x="2642" y="4854"/>
                    <a:pt x="1835" y="4338"/>
                    <a:pt x="1465" y="3533"/>
                  </a:cubicBezTo>
                  <a:cubicBezTo>
                    <a:pt x="1093" y="2728"/>
                    <a:pt x="1226" y="1780"/>
                    <a:pt x="1803" y="1107"/>
                  </a:cubicBezTo>
                  <a:lnTo>
                    <a:pt x="848" y="290"/>
                  </a:lnTo>
                  <a:cubicBezTo>
                    <a:pt x="302" y="929"/>
                    <a:pt x="0" y="1743"/>
                    <a:pt x="2" y="2583"/>
                  </a:cubicBezTo>
                  <a:cubicBezTo>
                    <a:pt x="2" y="4527"/>
                    <a:pt x="1583" y="6108"/>
                    <a:pt x="3527" y="6108"/>
                  </a:cubicBezTo>
                  <a:lnTo>
                    <a:pt x="3557" y="6108"/>
                  </a:lnTo>
                  <a:cubicBezTo>
                    <a:pt x="5487" y="6093"/>
                    <a:pt x="7053" y="4518"/>
                    <a:pt x="7053" y="2583"/>
                  </a:cubicBezTo>
                  <a:cubicBezTo>
                    <a:pt x="7052" y="1898"/>
                    <a:pt x="6853" y="1229"/>
                    <a:pt x="6479" y="656"/>
                  </a:cubicBezTo>
                  <a:cubicBezTo>
                    <a:pt x="6322" y="415"/>
                    <a:pt x="6137" y="194"/>
                    <a:pt x="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08;p69"/>
            <p:cNvSpPr/>
            <p:nvPr/>
          </p:nvSpPr>
          <p:spPr>
            <a:xfrm>
              <a:off x="1534813" y="3594774"/>
              <a:ext cx="284747" cy="187672"/>
            </a:xfrm>
            <a:custGeom>
              <a:avLst/>
              <a:gdLst/>
              <a:ahLst/>
              <a:cxnLst/>
              <a:rect l="l" t="t" r="r" b="b"/>
              <a:pathLst>
                <a:path w="12789" h="8429" extrusionOk="0">
                  <a:moveTo>
                    <a:pt x="6394" y="0"/>
                  </a:moveTo>
                  <a:cubicBezTo>
                    <a:pt x="3839" y="0"/>
                    <a:pt x="1548" y="1144"/>
                    <a:pt x="1" y="2944"/>
                  </a:cubicBezTo>
                  <a:lnTo>
                    <a:pt x="6395" y="8428"/>
                  </a:lnTo>
                  <a:lnTo>
                    <a:pt x="6424" y="8403"/>
                  </a:lnTo>
                  <a:lnTo>
                    <a:pt x="12789" y="2944"/>
                  </a:lnTo>
                  <a:lnTo>
                    <a:pt x="12787" y="2944"/>
                  </a:lnTo>
                  <a:cubicBezTo>
                    <a:pt x="11248" y="1150"/>
                    <a:pt x="8966" y="9"/>
                    <a:pt x="64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09;p69"/>
            <p:cNvSpPr/>
            <p:nvPr/>
          </p:nvSpPr>
          <p:spPr>
            <a:xfrm>
              <a:off x="1657895" y="3622316"/>
              <a:ext cx="192392" cy="178432"/>
            </a:xfrm>
            <a:custGeom>
              <a:avLst/>
              <a:gdLst/>
              <a:ahLst/>
              <a:cxnLst/>
              <a:rect l="l" t="t" r="r" b="b"/>
              <a:pathLst>
                <a:path w="8641" h="8014" extrusionOk="0">
                  <a:moveTo>
                    <a:pt x="7800" y="1"/>
                  </a:moveTo>
                  <a:lnTo>
                    <a:pt x="894" y="6198"/>
                  </a:lnTo>
                  <a:lnTo>
                    <a:pt x="682" y="6390"/>
                  </a:lnTo>
                  <a:cubicBezTo>
                    <a:pt x="273" y="6482"/>
                    <a:pt x="0" y="6867"/>
                    <a:pt x="48" y="7284"/>
                  </a:cubicBezTo>
                  <a:cubicBezTo>
                    <a:pt x="94" y="7700"/>
                    <a:pt x="446" y="8014"/>
                    <a:pt x="866" y="8014"/>
                  </a:cubicBezTo>
                  <a:lnTo>
                    <a:pt x="894" y="8014"/>
                  </a:lnTo>
                  <a:cubicBezTo>
                    <a:pt x="1338" y="7998"/>
                    <a:pt x="1689" y="7635"/>
                    <a:pt x="1689" y="7191"/>
                  </a:cubicBezTo>
                  <a:lnTo>
                    <a:pt x="1689" y="7175"/>
                  </a:lnTo>
                  <a:lnTo>
                    <a:pt x="2868" y="6115"/>
                  </a:lnTo>
                  <a:lnTo>
                    <a:pt x="3818" y="5264"/>
                  </a:lnTo>
                  <a:lnTo>
                    <a:pt x="4703" y="4469"/>
                  </a:lnTo>
                  <a:lnTo>
                    <a:pt x="5642" y="3626"/>
                  </a:lnTo>
                  <a:lnTo>
                    <a:pt x="8640" y="936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5CE80FB-868A-60AE-62AE-DE3A0BCE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47" y="1419526"/>
            <a:ext cx="5188146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9"/>
          <p:cNvGrpSpPr/>
          <p:nvPr/>
        </p:nvGrpSpPr>
        <p:grpSpPr>
          <a:xfrm rot="397375">
            <a:off x="6907936" y="1287258"/>
            <a:ext cx="1750149" cy="4160696"/>
            <a:chOff x="-1137550" y="108225"/>
            <a:chExt cx="1714975" cy="4077075"/>
          </a:xfrm>
        </p:grpSpPr>
        <p:sp>
          <p:nvSpPr>
            <p:cNvPr id="530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354169" y="1888299"/>
            <a:ext cx="5463131" cy="1857785"/>
          </a:xfrm>
          <a:prstGeom prst="flowChartAlternateProcess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4590" y="113919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1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90" y="2236848"/>
            <a:ext cx="5426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Tìm</a:t>
            </a:r>
            <a:r>
              <a:rPr lang="en-GB" sz="2800" dirty="0"/>
              <a:t> </a:t>
            </a:r>
            <a:r>
              <a:rPr lang="en-GB" sz="2800" dirty="0" err="1"/>
              <a:t>hiểu</a:t>
            </a:r>
            <a:r>
              <a:rPr lang="en-GB" sz="2800" dirty="0"/>
              <a:t> </a:t>
            </a:r>
            <a:r>
              <a:rPr lang="en-GB" sz="2800" dirty="0" err="1"/>
              <a:t>diễn</a:t>
            </a:r>
            <a:r>
              <a:rPr lang="en-GB" sz="2800" dirty="0"/>
              <a:t> </a:t>
            </a:r>
            <a:r>
              <a:rPr lang="en-GB" sz="2800" dirty="0" err="1"/>
              <a:t>biến</a:t>
            </a:r>
            <a:r>
              <a:rPr lang="en-GB" sz="2800" dirty="0"/>
              <a:t> </a:t>
            </a:r>
            <a:r>
              <a:rPr lang="en-GB" sz="2800" dirty="0" err="1"/>
              <a:t>chính</a:t>
            </a:r>
            <a:r>
              <a:rPr lang="en-GB" sz="2800" dirty="0"/>
              <a:t> </a:t>
            </a:r>
            <a:r>
              <a:rPr lang="en-GB" sz="2800" dirty="0" err="1"/>
              <a:t>của</a:t>
            </a:r>
            <a:r>
              <a:rPr lang="en-GB" sz="2800" dirty="0"/>
              <a:t> </a:t>
            </a:r>
            <a:r>
              <a:rPr lang="en-GB" sz="2800" dirty="0" err="1"/>
              <a:t>chiến</a:t>
            </a:r>
            <a:r>
              <a:rPr lang="en-GB" sz="2800" dirty="0"/>
              <a:t> </a:t>
            </a:r>
            <a:r>
              <a:rPr lang="en-GB" sz="2800" dirty="0" err="1"/>
              <a:t>dịch</a:t>
            </a:r>
            <a:r>
              <a:rPr lang="en-GB" sz="2800" dirty="0"/>
              <a:t> 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Biên</a:t>
            </a:r>
            <a:r>
              <a:rPr lang="en-GB" sz="2800" dirty="0"/>
              <a:t> </a:t>
            </a:r>
            <a:r>
              <a:rPr lang="en-GB" sz="2800" dirty="0" err="1"/>
              <a:t>Phủ</a:t>
            </a:r>
            <a:r>
              <a:rPr lang="en-GB" sz="2800" dirty="0"/>
              <a:t> 1954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 flipH="1">
            <a:off x="7746299" y="2822943"/>
            <a:ext cx="1784099" cy="2320557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314149" y="97554"/>
            <a:ext cx="8334325" cy="135786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Đọc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thông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sát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đến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4,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hãy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Nêu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diễn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biến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chính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Điện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Biên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Phủ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lại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chuyện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về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chiến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dịch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Điện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Biên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Phủ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1A156-E0A9-AA07-6873-E3E9B9870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1582592"/>
            <a:ext cx="2284879" cy="314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DBBC8-E11D-8D34-90AB-86D3147AF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027" y="1926880"/>
            <a:ext cx="5622475" cy="266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F749A-7E5F-776D-47BA-F2600CE4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" y="343372"/>
            <a:ext cx="4420797" cy="4373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42916-AFCC-4B2C-7F3C-BE1520771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351" y="1066800"/>
            <a:ext cx="4600650" cy="3590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74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DD3575-2108-1A23-FEB0-3576B9DF7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076"/>
            <a:ext cx="3702245" cy="25264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63DDF4-4565-F798-37E4-A2619B92A211}"/>
              </a:ext>
            </a:extLst>
          </p:cNvPr>
          <p:cNvGrpSpPr/>
          <p:nvPr/>
        </p:nvGrpSpPr>
        <p:grpSpPr>
          <a:xfrm>
            <a:off x="2820058" y="348245"/>
            <a:ext cx="6397421" cy="1302068"/>
            <a:chOff x="5094515" y="1694137"/>
            <a:chExt cx="6844936" cy="4419699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F3FD434A-48C4-AF60-57E2-C3FA9241C33B}"/>
                </a:ext>
              </a:extLst>
            </p:cNvPr>
            <p:cNvSpPr/>
            <p:nvPr/>
          </p:nvSpPr>
          <p:spPr>
            <a:xfrm>
              <a:off x="5094515" y="1694137"/>
              <a:ext cx="6844936" cy="4419699"/>
            </a:xfrm>
            <a:custGeom>
              <a:avLst/>
              <a:gdLst/>
              <a:ahLst/>
              <a:cxnLst/>
              <a:rect l="l" t="t" r="r" b="b"/>
              <a:pathLst>
                <a:path w="13400606" h="6298285">
                  <a:moveTo>
                    <a:pt x="0" y="0"/>
                  </a:moveTo>
                  <a:lnTo>
                    <a:pt x="13400606" y="0"/>
                  </a:lnTo>
                  <a:lnTo>
                    <a:pt x="13400606" y="6298286"/>
                  </a:lnTo>
                  <a:lnTo>
                    <a:pt x="0" y="6298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10EAB21-B08C-40A9-E26B-ED024E24A0A4}"/>
                </a:ext>
              </a:extLst>
            </p:cNvPr>
            <p:cNvSpPr txBox="1"/>
            <p:nvPr/>
          </p:nvSpPr>
          <p:spPr>
            <a:xfrm>
              <a:off x="5645779" y="2154310"/>
              <a:ext cx="5875661" cy="2841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GB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1, 2: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Biên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Phủ</a:t>
              </a:r>
              <a:endPara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E74DA4-F5AB-A8E5-99A9-81F2AB657F20}"/>
              </a:ext>
            </a:extLst>
          </p:cNvPr>
          <p:cNvGrpSpPr/>
          <p:nvPr/>
        </p:nvGrpSpPr>
        <p:grpSpPr>
          <a:xfrm>
            <a:off x="2954065" y="1948444"/>
            <a:ext cx="6214428" cy="1436075"/>
            <a:chOff x="5094515" y="1694137"/>
            <a:chExt cx="6844936" cy="4419699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C8417ED4-24B1-BDD4-8961-CFA6DCEB8FF3}"/>
                </a:ext>
              </a:extLst>
            </p:cNvPr>
            <p:cNvSpPr/>
            <p:nvPr/>
          </p:nvSpPr>
          <p:spPr>
            <a:xfrm>
              <a:off x="5094515" y="1694137"/>
              <a:ext cx="6844936" cy="4419699"/>
            </a:xfrm>
            <a:custGeom>
              <a:avLst/>
              <a:gdLst/>
              <a:ahLst/>
              <a:cxnLst/>
              <a:rect l="l" t="t" r="r" b="b"/>
              <a:pathLst>
                <a:path w="13400606" h="6298285">
                  <a:moveTo>
                    <a:pt x="0" y="0"/>
                  </a:moveTo>
                  <a:lnTo>
                    <a:pt x="13400606" y="0"/>
                  </a:lnTo>
                  <a:lnTo>
                    <a:pt x="13400606" y="6298286"/>
                  </a:lnTo>
                  <a:lnTo>
                    <a:pt x="0" y="6298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5BDB4746-1BBB-848B-3322-12FA5747BA8E}"/>
                </a:ext>
              </a:extLst>
            </p:cNvPr>
            <p:cNvSpPr txBox="1"/>
            <p:nvPr/>
          </p:nvSpPr>
          <p:spPr>
            <a:xfrm>
              <a:off x="5645779" y="2154310"/>
              <a:ext cx="5875661" cy="2841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GB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3, 4: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Biên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Phủ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253729" y="160020"/>
            <a:ext cx="1600200" cy="781235"/>
          </a:xfrm>
          <a:prstGeom prst="round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Đợt</a:t>
            </a:r>
            <a:r>
              <a:rPr lang="en-US" sz="2400" b="1" dirty="0"/>
              <a:t> 1 (13-17/3)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71160" y="152400"/>
            <a:ext cx="1878569" cy="788855"/>
          </a:xfrm>
          <a:prstGeom prst="round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Đợt</a:t>
            </a:r>
            <a:r>
              <a:rPr lang="en-US" sz="2400" b="1" dirty="0"/>
              <a:t> 2 </a:t>
            </a:r>
          </a:p>
          <a:p>
            <a:pPr algn="ctr" eaLnBrk="1" hangingPunct="1">
              <a:defRPr/>
            </a:pPr>
            <a:r>
              <a:rPr lang="en-US" sz="2400" b="1" dirty="0"/>
              <a:t>(30/3-30/4)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4194477" y="985345"/>
            <a:ext cx="0" cy="1663262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16311" y="1376036"/>
            <a:ext cx="3638883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Him Lam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07241" y="1248924"/>
            <a:ext cx="44103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 err="1">
                <a:solidFill>
                  <a:schemeClr val="tx1"/>
                </a:solidFill>
              </a:rPr>
              <a:t>Tiến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chiếm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điểm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phía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khu</a:t>
            </a:r>
            <a:r>
              <a:rPr lang="en-US" sz="2800" dirty="0">
                <a:solidFill>
                  <a:schemeClr val="tx1"/>
                </a:solidFill>
              </a:rPr>
              <a:t> Trung </a:t>
            </a:r>
            <a:r>
              <a:rPr lang="en-US" sz="2800" dirty="0" err="1">
                <a:solidFill>
                  <a:schemeClr val="tx1"/>
                </a:solidFill>
              </a:rPr>
              <a:t>tâm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5">
            <a:extLst>
              <a:ext uri="{FF2B5EF4-FFF2-40B4-BE49-F238E27FC236}">
                <a16:creationId xmlns:a16="http://schemas.microsoft.com/office/drawing/2014/main" id="{76DEBE84-9B71-AD93-B8B8-1F35E1938BDD}"/>
              </a:ext>
            </a:extLst>
          </p:cNvPr>
          <p:cNvSpPr/>
          <p:nvPr/>
        </p:nvSpPr>
        <p:spPr>
          <a:xfrm>
            <a:off x="3390112" y="2832538"/>
            <a:ext cx="1878569" cy="7888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Đợt</a:t>
            </a:r>
            <a:r>
              <a:rPr lang="en-US" sz="2400" b="1" dirty="0"/>
              <a:t> 3 </a:t>
            </a:r>
          </a:p>
          <a:p>
            <a:pPr algn="ctr" eaLnBrk="1" hangingPunct="1">
              <a:defRPr/>
            </a:pPr>
            <a:r>
              <a:rPr lang="en-US" sz="2400" b="1" dirty="0"/>
              <a:t>(1/5-7/5)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3160E-6595-267B-3DE1-10F137A1A26C}"/>
              </a:ext>
            </a:extLst>
          </p:cNvPr>
          <p:cNvSpPr/>
          <p:nvPr/>
        </p:nvSpPr>
        <p:spPr>
          <a:xfrm>
            <a:off x="780394" y="3835456"/>
            <a:ext cx="766204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 công vào trung tâm Mường Thanh và phân khu Nam, chiều 7/5 tướng Đờ Ca-xtơ-ri và quân địch đầu hàng, chiến dịch kết thúc thắng lợi.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/>
      <p:bldP spid="40" grpId="0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0" y="1323474"/>
            <a:ext cx="8662737" cy="21175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oogle Shape;1390;p69"/>
          <p:cNvGrpSpPr/>
          <p:nvPr/>
        </p:nvGrpSpPr>
        <p:grpSpPr>
          <a:xfrm>
            <a:off x="5101389" y="3540421"/>
            <a:ext cx="2931813" cy="1603079"/>
            <a:chOff x="4556866" y="1363248"/>
            <a:chExt cx="477009" cy="342438"/>
          </a:xfrm>
        </p:grpSpPr>
        <p:sp>
          <p:nvSpPr>
            <p:cNvPr id="33" name="Google Shape;1391;p69"/>
            <p:cNvSpPr/>
            <p:nvPr/>
          </p:nvSpPr>
          <p:spPr>
            <a:xfrm>
              <a:off x="4680148" y="1363248"/>
              <a:ext cx="71471" cy="148931"/>
            </a:xfrm>
            <a:custGeom>
              <a:avLst/>
              <a:gdLst/>
              <a:ahLst/>
              <a:cxnLst/>
              <a:rect l="l" t="t" r="r" b="b"/>
              <a:pathLst>
                <a:path w="3210" h="6689" extrusionOk="0">
                  <a:moveTo>
                    <a:pt x="1" y="0"/>
                  </a:moveTo>
                  <a:lnTo>
                    <a:pt x="1" y="1253"/>
                  </a:lnTo>
                  <a:lnTo>
                    <a:pt x="1955" y="1253"/>
                  </a:lnTo>
                  <a:lnTo>
                    <a:pt x="1955" y="6689"/>
                  </a:lnTo>
                  <a:lnTo>
                    <a:pt x="3209" y="668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92;p69"/>
            <p:cNvSpPr/>
            <p:nvPr/>
          </p:nvSpPr>
          <p:spPr>
            <a:xfrm>
              <a:off x="4767227" y="1425612"/>
              <a:ext cx="27943" cy="92556"/>
            </a:xfrm>
            <a:custGeom>
              <a:avLst/>
              <a:gdLst/>
              <a:ahLst/>
              <a:cxnLst/>
              <a:rect l="l" t="t" r="r" b="b"/>
              <a:pathLst>
                <a:path w="1255" h="4157" extrusionOk="0">
                  <a:moveTo>
                    <a:pt x="0" y="0"/>
                  </a:moveTo>
                  <a:lnTo>
                    <a:pt x="0" y="4157"/>
                  </a:lnTo>
                  <a:lnTo>
                    <a:pt x="1254" y="41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93;p69"/>
            <p:cNvSpPr/>
            <p:nvPr/>
          </p:nvSpPr>
          <p:spPr>
            <a:xfrm>
              <a:off x="4675962" y="1489625"/>
              <a:ext cx="176851" cy="100081"/>
            </a:xfrm>
            <a:custGeom>
              <a:avLst/>
              <a:gdLst/>
              <a:ahLst/>
              <a:cxnLst/>
              <a:rect l="l" t="t" r="r" b="b"/>
              <a:pathLst>
                <a:path w="7943" h="4495" extrusionOk="0">
                  <a:moveTo>
                    <a:pt x="1" y="1"/>
                  </a:moveTo>
                  <a:lnTo>
                    <a:pt x="1" y="4495"/>
                  </a:lnTo>
                  <a:lnTo>
                    <a:pt x="7942" y="4495"/>
                  </a:lnTo>
                  <a:lnTo>
                    <a:pt x="7942" y="1092"/>
                  </a:lnTo>
                  <a:lnTo>
                    <a:pt x="3762" y="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94;p69"/>
            <p:cNvSpPr/>
            <p:nvPr/>
          </p:nvSpPr>
          <p:spPr>
            <a:xfrm>
              <a:off x="4556866" y="1575524"/>
              <a:ext cx="476449" cy="130161"/>
            </a:xfrm>
            <a:custGeom>
              <a:avLst/>
              <a:gdLst/>
              <a:ahLst/>
              <a:cxnLst/>
              <a:rect l="l" t="t" r="r" b="b"/>
              <a:pathLst>
                <a:path w="21399" h="5846" extrusionOk="0">
                  <a:moveTo>
                    <a:pt x="15293" y="1"/>
                  </a:moveTo>
                  <a:lnTo>
                    <a:pt x="15290" y="9"/>
                  </a:lnTo>
                  <a:lnTo>
                    <a:pt x="2913" y="9"/>
                  </a:lnTo>
                  <a:cubicBezTo>
                    <a:pt x="1307" y="9"/>
                    <a:pt x="0" y="1317"/>
                    <a:pt x="0" y="2922"/>
                  </a:cubicBezTo>
                  <a:cubicBezTo>
                    <a:pt x="0" y="4527"/>
                    <a:pt x="1308" y="5834"/>
                    <a:pt x="2913" y="5834"/>
                  </a:cubicBezTo>
                  <a:lnTo>
                    <a:pt x="15235" y="5834"/>
                  </a:lnTo>
                  <a:lnTo>
                    <a:pt x="15238" y="5846"/>
                  </a:lnTo>
                  <a:lnTo>
                    <a:pt x="15278" y="5834"/>
                  </a:lnTo>
                  <a:lnTo>
                    <a:pt x="15305" y="5834"/>
                  </a:lnTo>
                  <a:lnTo>
                    <a:pt x="15305" y="5826"/>
                  </a:lnTo>
                  <a:lnTo>
                    <a:pt x="21398" y="4133"/>
                  </a:lnTo>
                  <a:lnTo>
                    <a:pt x="21398" y="1747"/>
                  </a:lnTo>
                  <a:lnTo>
                    <a:pt x="15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95;p69"/>
            <p:cNvSpPr/>
            <p:nvPr/>
          </p:nvSpPr>
          <p:spPr>
            <a:xfrm>
              <a:off x="5005932" y="1581780"/>
              <a:ext cx="27943" cy="117604"/>
            </a:xfrm>
            <a:custGeom>
              <a:avLst/>
              <a:gdLst/>
              <a:ahLst/>
              <a:cxnLst/>
              <a:rect l="l" t="t" r="r" b="b"/>
              <a:pathLst>
                <a:path w="1255" h="5282" extrusionOk="0">
                  <a:moveTo>
                    <a:pt x="0" y="0"/>
                  </a:moveTo>
                  <a:lnTo>
                    <a:pt x="0" y="5281"/>
                  </a:lnTo>
                  <a:lnTo>
                    <a:pt x="1255" y="528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96;p69"/>
            <p:cNvSpPr/>
            <p:nvPr/>
          </p:nvSpPr>
          <p:spPr>
            <a:xfrm>
              <a:off x="4556866" y="1640538"/>
              <a:ext cx="476449" cy="65147"/>
            </a:xfrm>
            <a:custGeom>
              <a:avLst/>
              <a:gdLst/>
              <a:ahLst/>
              <a:cxnLst/>
              <a:rect l="l" t="t" r="r" b="b"/>
              <a:pathLst>
                <a:path w="21399" h="2926" extrusionOk="0">
                  <a:moveTo>
                    <a:pt x="21398" y="1"/>
                  </a:moveTo>
                  <a:lnTo>
                    <a:pt x="0" y="2"/>
                  </a:lnTo>
                  <a:cubicBezTo>
                    <a:pt x="0" y="1607"/>
                    <a:pt x="1308" y="2914"/>
                    <a:pt x="2913" y="2914"/>
                  </a:cubicBezTo>
                  <a:lnTo>
                    <a:pt x="15235" y="2914"/>
                  </a:lnTo>
                  <a:lnTo>
                    <a:pt x="15238" y="2926"/>
                  </a:lnTo>
                  <a:lnTo>
                    <a:pt x="15278" y="2914"/>
                  </a:lnTo>
                  <a:lnTo>
                    <a:pt x="15305" y="2914"/>
                  </a:lnTo>
                  <a:lnTo>
                    <a:pt x="15305" y="2906"/>
                  </a:lnTo>
                  <a:lnTo>
                    <a:pt x="21398" y="1213"/>
                  </a:lnTo>
                  <a:lnTo>
                    <a:pt x="21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97;p69"/>
            <p:cNvSpPr/>
            <p:nvPr/>
          </p:nvSpPr>
          <p:spPr>
            <a:xfrm>
              <a:off x="5005932" y="1640538"/>
              <a:ext cx="27943" cy="58802"/>
            </a:xfrm>
            <a:custGeom>
              <a:avLst/>
              <a:gdLst/>
              <a:ahLst/>
              <a:cxnLst/>
              <a:rect l="l" t="t" r="r" b="b"/>
              <a:pathLst>
                <a:path w="1255" h="2641" extrusionOk="0">
                  <a:moveTo>
                    <a:pt x="0" y="1"/>
                  </a:moveTo>
                  <a:lnTo>
                    <a:pt x="0" y="2641"/>
                  </a:lnTo>
                  <a:lnTo>
                    <a:pt x="1255" y="264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98;p69"/>
            <p:cNvSpPr/>
            <p:nvPr/>
          </p:nvSpPr>
          <p:spPr>
            <a:xfrm>
              <a:off x="4612729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90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99;p69"/>
            <p:cNvSpPr/>
            <p:nvPr/>
          </p:nvSpPr>
          <p:spPr>
            <a:xfrm>
              <a:off x="4660399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2" y="1275"/>
                    <a:pt x="854" y="1259"/>
                    <a:pt x="933" y="1227"/>
                  </a:cubicBezTo>
                  <a:cubicBezTo>
                    <a:pt x="1172" y="1128"/>
                    <a:pt x="1327" y="895"/>
                    <a:pt x="1327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0;p69"/>
            <p:cNvSpPr/>
            <p:nvPr/>
          </p:nvSpPr>
          <p:spPr>
            <a:xfrm>
              <a:off x="4708113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0" y="1"/>
                    <a:pt x="198" y="156"/>
                    <a:pt x="99" y="394"/>
                  </a:cubicBezTo>
                  <a:cubicBezTo>
                    <a:pt x="0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1" y="1275"/>
                    <a:pt x="854" y="1259"/>
                    <a:pt x="932" y="1227"/>
                  </a:cubicBezTo>
                  <a:cubicBezTo>
                    <a:pt x="1171" y="1128"/>
                    <a:pt x="1326" y="895"/>
                    <a:pt x="1326" y="637"/>
                  </a:cubicBezTo>
                  <a:cubicBezTo>
                    <a:pt x="1326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1;p69"/>
            <p:cNvSpPr/>
            <p:nvPr/>
          </p:nvSpPr>
          <p:spPr>
            <a:xfrm>
              <a:off x="4755805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8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89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2;p69"/>
            <p:cNvSpPr/>
            <p:nvPr/>
          </p:nvSpPr>
          <p:spPr>
            <a:xfrm>
              <a:off x="4803475" y="1626377"/>
              <a:ext cx="29546" cy="28410"/>
            </a:xfrm>
            <a:custGeom>
              <a:avLst/>
              <a:gdLst/>
              <a:ahLst/>
              <a:cxnLst/>
              <a:rect l="l" t="t" r="r" b="b"/>
              <a:pathLst>
                <a:path w="1327" h="1276" extrusionOk="0">
                  <a:moveTo>
                    <a:pt x="689" y="1"/>
                  </a:moveTo>
                  <a:cubicBezTo>
                    <a:pt x="431" y="1"/>
                    <a:pt x="200" y="156"/>
                    <a:pt x="100" y="394"/>
                  </a:cubicBezTo>
                  <a:cubicBezTo>
                    <a:pt x="1" y="632"/>
                    <a:pt x="56" y="906"/>
                    <a:pt x="238" y="1089"/>
                  </a:cubicBezTo>
                  <a:cubicBezTo>
                    <a:pt x="360" y="1211"/>
                    <a:pt x="523" y="1275"/>
                    <a:pt x="688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1" y="1128"/>
                    <a:pt x="1327" y="895"/>
                    <a:pt x="1327" y="637"/>
                  </a:cubicBezTo>
                  <a:cubicBezTo>
                    <a:pt x="1327" y="286"/>
                    <a:pt x="1042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574;p69"/>
          <p:cNvGrpSpPr/>
          <p:nvPr/>
        </p:nvGrpSpPr>
        <p:grpSpPr>
          <a:xfrm>
            <a:off x="7545019" y="2332520"/>
            <a:ext cx="1598981" cy="1130679"/>
            <a:chOff x="1717475" y="2665800"/>
            <a:chExt cx="535600" cy="400300"/>
          </a:xfrm>
        </p:grpSpPr>
        <p:sp>
          <p:nvSpPr>
            <p:cNvPr id="46" name="Google Shape;1575;p69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76;p69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77;p69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78;p69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79;p69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80;p69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81;p69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82;p69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83;p69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84;p69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85;p69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86;p69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87;p69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88;p69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89;p69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90;p69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91;p69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643;p69"/>
          <p:cNvGrpSpPr/>
          <p:nvPr/>
        </p:nvGrpSpPr>
        <p:grpSpPr>
          <a:xfrm>
            <a:off x="6012390" y="649217"/>
            <a:ext cx="1106367" cy="1076257"/>
            <a:chOff x="6055825" y="2613050"/>
            <a:chExt cx="506175" cy="535650"/>
          </a:xfrm>
        </p:grpSpPr>
        <p:sp>
          <p:nvSpPr>
            <p:cNvPr id="64" name="Google Shape;1644;p69"/>
            <p:cNvSpPr/>
            <p:nvPr/>
          </p:nvSpPr>
          <p:spPr>
            <a:xfrm>
              <a:off x="6394750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3746" y="1"/>
                  </a:moveTo>
                  <a:lnTo>
                    <a:pt x="3422" y="538"/>
                  </a:lnTo>
                  <a:lnTo>
                    <a:pt x="648" y="5135"/>
                  </a:lnTo>
                  <a:lnTo>
                    <a:pt x="0" y="6209"/>
                  </a:lnTo>
                  <a:lnTo>
                    <a:pt x="2942" y="7984"/>
                  </a:lnTo>
                  <a:lnTo>
                    <a:pt x="6689" y="177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5;p69"/>
            <p:cNvSpPr/>
            <p:nvPr/>
          </p:nvSpPr>
          <p:spPr>
            <a:xfrm>
              <a:off x="6055825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2944" y="1"/>
                  </a:moveTo>
                  <a:lnTo>
                    <a:pt x="1" y="1776"/>
                  </a:lnTo>
                  <a:lnTo>
                    <a:pt x="3747" y="7984"/>
                  </a:lnTo>
                  <a:lnTo>
                    <a:pt x="6690" y="6209"/>
                  </a:lnTo>
                  <a:lnTo>
                    <a:pt x="6042" y="5135"/>
                  </a:lnTo>
                  <a:lnTo>
                    <a:pt x="3268" y="538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6;p69"/>
            <p:cNvSpPr/>
            <p:nvPr/>
          </p:nvSpPr>
          <p:spPr>
            <a:xfrm>
              <a:off x="6111100" y="2613050"/>
              <a:ext cx="395625" cy="439050"/>
            </a:xfrm>
            <a:custGeom>
              <a:avLst/>
              <a:gdLst/>
              <a:ahLst/>
              <a:cxnLst/>
              <a:rect l="l" t="t" r="r" b="b"/>
              <a:pathLst>
                <a:path w="15825" h="17562" extrusionOk="0">
                  <a:moveTo>
                    <a:pt x="7913" y="1"/>
                  </a:moveTo>
                  <a:cubicBezTo>
                    <a:pt x="3550" y="1"/>
                    <a:pt x="1" y="3551"/>
                    <a:pt x="1" y="7912"/>
                  </a:cubicBezTo>
                  <a:cubicBezTo>
                    <a:pt x="1" y="12283"/>
                    <a:pt x="3530" y="17562"/>
                    <a:pt x="7913" y="17562"/>
                  </a:cubicBezTo>
                  <a:cubicBezTo>
                    <a:pt x="12295" y="17562"/>
                    <a:pt x="15824" y="12283"/>
                    <a:pt x="15824" y="7912"/>
                  </a:cubicBezTo>
                  <a:cubicBezTo>
                    <a:pt x="15824" y="3551"/>
                    <a:pt x="12275" y="1"/>
                    <a:pt x="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47;p69"/>
            <p:cNvSpPr/>
            <p:nvPr/>
          </p:nvSpPr>
          <p:spPr>
            <a:xfrm>
              <a:off x="6308900" y="2613100"/>
              <a:ext cx="197825" cy="439000"/>
            </a:xfrm>
            <a:custGeom>
              <a:avLst/>
              <a:gdLst/>
              <a:ahLst/>
              <a:cxnLst/>
              <a:rect l="l" t="t" r="r" b="b"/>
              <a:pathLst>
                <a:path w="7913" h="17560" extrusionOk="0">
                  <a:moveTo>
                    <a:pt x="1" y="0"/>
                  </a:moveTo>
                  <a:lnTo>
                    <a:pt x="1" y="17560"/>
                  </a:lnTo>
                  <a:cubicBezTo>
                    <a:pt x="4383" y="17560"/>
                    <a:pt x="7912" y="12281"/>
                    <a:pt x="7912" y="7910"/>
                  </a:cubicBezTo>
                  <a:cubicBezTo>
                    <a:pt x="7912" y="3549"/>
                    <a:pt x="436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8;p69"/>
            <p:cNvSpPr/>
            <p:nvPr/>
          </p:nvSpPr>
          <p:spPr>
            <a:xfrm>
              <a:off x="6194450" y="2919850"/>
              <a:ext cx="228875" cy="228850"/>
            </a:xfrm>
            <a:custGeom>
              <a:avLst/>
              <a:gdLst/>
              <a:ahLst/>
              <a:cxnLst/>
              <a:rect l="l" t="t" r="r" b="b"/>
              <a:pathLst>
                <a:path w="9155" h="9154" extrusionOk="0">
                  <a:moveTo>
                    <a:pt x="4579" y="0"/>
                  </a:moveTo>
                  <a:cubicBezTo>
                    <a:pt x="2055" y="0"/>
                    <a:pt x="1" y="2053"/>
                    <a:pt x="1" y="4576"/>
                  </a:cubicBezTo>
                  <a:cubicBezTo>
                    <a:pt x="1" y="7099"/>
                    <a:pt x="2054" y="9154"/>
                    <a:pt x="4579" y="9154"/>
                  </a:cubicBezTo>
                  <a:cubicBezTo>
                    <a:pt x="7102" y="9154"/>
                    <a:pt x="9155" y="7101"/>
                    <a:pt x="9155" y="4576"/>
                  </a:cubicBezTo>
                  <a:cubicBezTo>
                    <a:pt x="9155" y="2052"/>
                    <a:pt x="7102" y="0"/>
                    <a:pt x="4579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49;p69"/>
            <p:cNvSpPr/>
            <p:nvPr/>
          </p:nvSpPr>
          <p:spPr>
            <a:xfrm>
              <a:off x="6194450" y="2919850"/>
              <a:ext cx="228925" cy="228850"/>
            </a:xfrm>
            <a:custGeom>
              <a:avLst/>
              <a:gdLst/>
              <a:ahLst/>
              <a:cxnLst/>
              <a:rect l="l" t="t" r="r" b="b"/>
              <a:pathLst>
                <a:path w="9157" h="9154" extrusionOk="0">
                  <a:moveTo>
                    <a:pt x="4579" y="0"/>
                  </a:moveTo>
                  <a:cubicBezTo>
                    <a:pt x="2054" y="0"/>
                    <a:pt x="1" y="2052"/>
                    <a:pt x="1" y="4576"/>
                  </a:cubicBezTo>
                  <a:cubicBezTo>
                    <a:pt x="1" y="7101"/>
                    <a:pt x="2054" y="9154"/>
                    <a:pt x="4579" y="9154"/>
                  </a:cubicBezTo>
                  <a:cubicBezTo>
                    <a:pt x="7103" y="9154"/>
                    <a:pt x="9156" y="7099"/>
                    <a:pt x="9156" y="4576"/>
                  </a:cubicBezTo>
                  <a:cubicBezTo>
                    <a:pt x="9156" y="2053"/>
                    <a:pt x="7103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0;p69"/>
            <p:cNvSpPr/>
            <p:nvPr/>
          </p:nvSpPr>
          <p:spPr>
            <a:xfrm>
              <a:off x="6258400" y="29904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2" y="1202"/>
                  </a:cubicBezTo>
                  <a:cubicBezTo>
                    <a:pt x="397" y="1336"/>
                    <a:pt x="577" y="1408"/>
                    <a:pt x="761" y="1408"/>
                  </a:cubicBezTo>
                  <a:cubicBezTo>
                    <a:pt x="851" y="1408"/>
                    <a:pt x="942" y="1391"/>
                    <a:pt x="1029" y="1355"/>
                  </a:cubicBezTo>
                  <a:cubicBezTo>
                    <a:pt x="1292" y="1246"/>
                    <a:pt x="1464" y="989"/>
                    <a:pt x="1464" y="704"/>
                  </a:cubicBezTo>
                  <a:cubicBezTo>
                    <a:pt x="1464" y="315"/>
                    <a:pt x="1149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1;p69"/>
            <p:cNvSpPr/>
            <p:nvPr/>
          </p:nvSpPr>
          <p:spPr>
            <a:xfrm>
              <a:off x="6321450" y="2990425"/>
              <a:ext cx="36600" cy="35175"/>
            </a:xfrm>
            <a:custGeom>
              <a:avLst/>
              <a:gdLst/>
              <a:ahLst/>
              <a:cxnLst/>
              <a:rect l="l" t="t" r="r" b="b"/>
              <a:pathLst>
                <a:path w="1464" h="1407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1" y="1201"/>
                  </a:cubicBezTo>
                  <a:cubicBezTo>
                    <a:pt x="396" y="1335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6"/>
                    <a:pt x="1463" y="989"/>
                    <a:pt x="1463" y="704"/>
                  </a:cubicBezTo>
                  <a:cubicBezTo>
                    <a:pt x="1463" y="315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2;p69"/>
            <p:cNvSpPr/>
            <p:nvPr/>
          </p:nvSpPr>
          <p:spPr>
            <a:xfrm>
              <a:off x="6079050" y="2705675"/>
              <a:ext cx="459775" cy="204750"/>
            </a:xfrm>
            <a:custGeom>
              <a:avLst/>
              <a:gdLst/>
              <a:ahLst/>
              <a:cxnLst/>
              <a:rect l="l" t="t" r="r" b="b"/>
              <a:pathLst>
                <a:path w="18391" h="8190" extrusionOk="0">
                  <a:moveTo>
                    <a:pt x="4094" y="0"/>
                  </a:moveTo>
                  <a:cubicBezTo>
                    <a:pt x="1837" y="0"/>
                    <a:pt x="0" y="1837"/>
                    <a:pt x="0" y="4095"/>
                  </a:cubicBezTo>
                  <a:cubicBezTo>
                    <a:pt x="0" y="6353"/>
                    <a:pt x="1837" y="8189"/>
                    <a:pt x="4094" y="8189"/>
                  </a:cubicBezTo>
                  <a:cubicBezTo>
                    <a:pt x="6010" y="8189"/>
                    <a:pt x="7667" y="6862"/>
                    <a:pt x="8088" y="4996"/>
                  </a:cubicBezTo>
                  <a:lnTo>
                    <a:pt x="10301" y="4996"/>
                  </a:lnTo>
                  <a:cubicBezTo>
                    <a:pt x="10722" y="6862"/>
                    <a:pt x="12381" y="8189"/>
                    <a:pt x="14295" y="8189"/>
                  </a:cubicBezTo>
                  <a:cubicBezTo>
                    <a:pt x="16552" y="8189"/>
                    <a:pt x="18390" y="6353"/>
                    <a:pt x="18390" y="4095"/>
                  </a:cubicBezTo>
                  <a:cubicBezTo>
                    <a:pt x="18390" y="1837"/>
                    <a:pt x="16554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3;p69"/>
            <p:cNvSpPr/>
            <p:nvPr/>
          </p:nvSpPr>
          <p:spPr>
            <a:xfrm>
              <a:off x="625840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2" y="1"/>
                  </a:moveTo>
                  <a:cubicBezTo>
                    <a:pt x="761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8"/>
                    <a:pt x="60" y="999"/>
                    <a:pt x="262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4" y="989"/>
                    <a:pt x="1464" y="704"/>
                  </a:cubicBezTo>
                  <a:cubicBezTo>
                    <a:pt x="1464" y="317"/>
                    <a:pt x="1150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4;p69"/>
            <p:cNvSpPr/>
            <p:nvPr/>
          </p:nvSpPr>
          <p:spPr>
            <a:xfrm>
              <a:off x="632145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1" y="1"/>
                  </a:moveTo>
                  <a:cubicBezTo>
                    <a:pt x="760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6"/>
                    <a:pt x="60" y="999"/>
                    <a:pt x="261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3" y="988"/>
                    <a:pt x="1463" y="704"/>
                  </a:cubicBezTo>
                  <a:cubicBezTo>
                    <a:pt x="1463" y="317"/>
                    <a:pt x="115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785;p69"/>
          <p:cNvGrpSpPr/>
          <p:nvPr/>
        </p:nvGrpSpPr>
        <p:grpSpPr>
          <a:xfrm>
            <a:off x="692850" y="3874387"/>
            <a:ext cx="2303204" cy="1047271"/>
            <a:chOff x="1070025" y="3567775"/>
            <a:chExt cx="535600" cy="370250"/>
          </a:xfrm>
        </p:grpSpPr>
        <p:sp>
          <p:nvSpPr>
            <p:cNvPr id="76" name="Google Shape;1786;p69"/>
            <p:cNvSpPr/>
            <p:nvPr/>
          </p:nvSpPr>
          <p:spPr>
            <a:xfrm>
              <a:off x="1565450" y="3609275"/>
              <a:ext cx="40175" cy="31425"/>
            </a:xfrm>
            <a:custGeom>
              <a:avLst/>
              <a:gdLst/>
              <a:ahLst/>
              <a:cxnLst/>
              <a:rect l="l" t="t" r="r" b="b"/>
              <a:pathLst>
                <a:path w="16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607" y="1256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87;p69"/>
            <p:cNvSpPr/>
            <p:nvPr/>
          </p:nvSpPr>
          <p:spPr>
            <a:xfrm>
              <a:off x="1565450" y="3624950"/>
              <a:ext cx="40175" cy="15750"/>
            </a:xfrm>
            <a:custGeom>
              <a:avLst/>
              <a:gdLst/>
              <a:ahLst/>
              <a:cxnLst/>
              <a:rect l="l" t="t" r="r" b="b"/>
              <a:pathLst>
                <a:path w="1607" h="630" extrusionOk="0">
                  <a:moveTo>
                    <a:pt x="0" y="1"/>
                  </a:moveTo>
                  <a:lnTo>
                    <a:pt x="0" y="629"/>
                  </a:lnTo>
                  <a:lnTo>
                    <a:pt x="1607" y="62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88;p69"/>
            <p:cNvSpPr/>
            <p:nvPr/>
          </p:nvSpPr>
          <p:spPr>
            <a:xfrm>
              <a:off x="1202450" y="3714700"/>
              <a:ext cx="136500" cy="106400"/>
            </a:xfrm>
            <a:custGeom>
              <a:avLst/>
              <a:gdLst/>
              <a:ahLst/>
              <a:cxnLst/>
              <a:rect l="l" t="t" r="r" b="b"/>
              <a:pathLst>
                <a:path w="5460" h="4256" extrusionOk="0">
                  <a:moveTo>
                    <a:pt x="4216" y="0"/>
                  </a:moveTo>
                  <a:cubicBezTo>
                    <a:pt x="3818" y="2746"/>
                    <a:pt x="1353" y="3002"/>
                    <a:pt x="452" y="3002"/>
                  </a:cubicBezTo>
                  <a:cubicBezTo>
                    <a:pt x="271" y="3002"/>
                    <a:pt x="152" y="2992"/>
                    <a:pt x="128" y="2989"/>
                  </a:cubicBezTo>
                  <a:lnTo>
                    <a:pt x="1" y="4239"/>
                  </a:lnTo>
                  <a:cubicBezTo>
                    <a:pt x="19" y="4240"/>
                    <a:pt x="172" y="4255"/>
                    <a:pt x="420" y="4255"/>
                  </a:cubicBezTo>
                  <a:cubicBezTo>
                    <a:pt x="874" y="4255"/>
                    <a:pt x="1639" y="4204"/>
                    <a:pt x="2442" y="3928"/>
                  </a:cubicBezTo>
                  <a:cubicBezTo>
                    <a:pt x="3630" y="3518"/>
                    <a:pt x="5117" y="2535"/>
                    <a:pt x="5459" y="179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89;p69"/>
            <p:cNvSpPr/>
            <p:nvPr/>
          </p:nvSpPr>
          <p:spPr>
            <a:xfrm>
              <a:off x="1078950" y="3701225"/>
              <a:ext cx="167550" cy="236800"/>
            </a:xfrm>
            <a:custGeom>
              <a:avLst/>
              <a:gdLst/>
              <a:ahLst/>
              <a:cxnLst/>
              <a:rect l="l" t="t" r="r" b="b"/>
              <a:pathLst>
                <a:path w="6702" h="9472" extrusionOk="0">
                  <a:moveTo>
                    <a:pt x="2391" y="0"/>
                  </a:moveTo>
                  <a:lnTo>
                    <a:pt x="1122" y="5030"/>
                  </a:lnTo>
                  <a:lnTo>
                    <a:pt x="0" y="9472"/>
                  </a:lnTo>
                  <a:lnTo>
                    <a:pt x="4312" y="9472"/>
                  </a:lnTo>
                  <a:lnTo>
                    <a:pt x="5432" y="5030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90;p69"/>
            <p:cNvSpPr/>
            <p:nvPr/>
          </p:nvSpPr>
          <p:spPr>
            <a:xfrm>
              <a:off x="1111200" y="3650750"/>
              <a:ext cx="424425" cy="81875"/>
            </a:xfrm>
            <a:custGeom>
              <a:avLst/>
              <a:gdLst/>
              <a:ahLst/>
              <a:cxnLst/>
              <a:rect l="l" t="t" r="r" b="b"/>
              <a:pathLst>
                <a:path w="16977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16976" y="3275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91;p69"/>
            <p:cNvSpPr/>
            <p:nvPr/>
          </p:nvSpPr>
          <p:spPr>
            <a:xfrm>
              <a:off x="1111200" y="3705575"/>
              <a:ext cx="424425" cy="27050"/>
            </a:xfrm>
            <a:custGeom>
              <a:avLst/>
              <a:gdLst/>
              <a:ahLst/>
              <a:cxnLst/>
              <a:rect l="l" t="t" r="r" b="b"/>
              <a:pathLst>
                <a:path w="16977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16976" y="1082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92;p69"/>
            <p:cNvSpPr/>
            <p:nvPr/>
          </p:nvSpPr>
          <p:spPr>
            <a:xfrm>
              <a:off x="1070025" y="3567775"/>
              <a:ext cx="511125" cy="114400"/>
            </a:xfrm>
            <a:custGeom>
              <a:avLst/>
              <a:gdLst/>
              <a:ahLst/>
              <a:cxnLst/>
              <a:rect l="l" t="t" r="r" b="b"/>
              <a:pathLst>
                <a:path w="20445" h="4576" extrusionOk="0">
                  <a:moveTo>
                    <a:pt x="1213" y="0"/>
                  </a:moveTo>
                  <a:lnTo>
                    <a:pt x="607" y="2288"/>
                  </a:lnTo>
                  <a:lnTo>
                    <a:pt x="1" y="4575"/>
                  </a:lnTo>
                  <a:lnTo>
                    <a:pt x="20445" y="4575"/>
                  </a:lnTo>
                  <a:lnTo>
                    <a:pt x="20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93;p69"/>
            <p:cNvSpPr/>
            <p:nvPr/>
          </p:nvSpPr>
          <p:spPr>
            <a:xfrm>
              <a:off x="1070025" y="3624950"/>
              <a:ext cx="511125" cy="57225"/>
            </a:xfrm>
            <a:custGeom>
              <a:avLst/>
              <a:gdLst/>
              <a:ahLst/>
              <a:cxnLst/>
              <a:rect l="l" t="t" r="r" b="b"/>
              <a:pathLst>
                <a:path w="20445" h="2289" extrusionOk="0">
                  <a:moveTo>
                    <a:pt x="607" y="1"/>
                  </a:moveTo>
                  <a:lnTo>
                    <a:pt x="1" y="2288"/>
                  </a:lnTo>
                  <a:lnTo>
                    <a:pt x="20445" y="2288"/>
                  </a:lnTo>
                  <a:lnTo>
                    <a:pt x="2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94;p69"/>
            <p:cNvSpPr/>
            <p:nvPr/>
          </p:nvSpPr>
          <p:spPr>
            <a:xfrm>
              <a:off x="1164150" y="3567775"/>
              <a:ext cx="62000" cy="114400"/>
            </a:xfrm>
            <a:custGeom>
              <a:avLst/>
              <a:gdLst/>
              <a:ahLst/>
              <a:cxnLst/>
              <a:rect l="l" t="t" r="r" b="b"/>
              <a:pathLst>
                <a:path w="2480" h="4576" extrusionOk="0">
                  <a:moveTo>
                    <a:pt x="1179" y="0"/>
                  </a:moveTo>
                  <a:lnTo>
                    <a:pt x="589" y="2288"/>
                  </a:lnTo>
                  <a:lnTo>
                    <a:pt x="1" y="4575"/>
                  </a:lnTo>
                  <a:lnTo>
                    <a:pt x="1301" y="4575"/>
                  </a:lnTo>
                  <a:lnTo>
                    <a:pt x="1890" y="2288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95;p69"/>
            <p:cNvSpPr/>
            <p:nvPr/>
          </p:nvSpPr>
          <p:spPr>
            <a:xfrm>
              <a:off x="1164150" y="3624950"/>
              <a:ext cx="47250" cy="57225"/>
            </a:xfrm>
            <a:custGeom>
              <a:avLst/>
              <a:gdLst/>
              <a:ahLst/>
              <a:cxnLst/>
              <a:rect l="l" t="t" r="r" b="b"/>
              <a:pathLst>
                <a:path w="1890" h="2289" extrusionOk="0">
                  <a:moveTo>
                    <a:pt x="589" y="1"/>
                  </a:moveTo>
                  <a:lnTo>
                    <a:pt x="1" y="2288"/>
                  </a:lnTo>
                  <a:lnTo>
                    <a:pt x="1301" y="2288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96;p69"/>
            <p:cNvSpPr/>
            <p:nvPr/>
          </p:nvSpPr>
          <p:spPr>
            <a:xfrm>
              <a:off x="1078900" y="3826975"/>
              <a:ext cx="135850" cy="111050"/>
            </a:xfrm>
            <a:custGeom>
              <a:avLst/>
              <a:gdLst/>
              <a:ahLst/>
              <a:cxnLst/>
              <a:rect l="l" t="t" r="r" b="b"/>
              <a:pathLst>
                <a:path w="5434" h="4442" extrusionOk="0">
                  <a:moveTo>
                    <a:pt x="1124" y="0"/>
                  </a:moveTo>
                  <a:lnTo>
                    <a:pt x="1" y="4442"/>
                  </a:lnTo>
                  <a:lnTo>
                    <a:pt x="4313" y="4442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797;p69"/>
          <p:cNvGrpSpPr/>
          <p:nvPr/>
        </p:nvGrpSpPr>
        <p:grpSpPr>
          <a:xfrm>
            <a:off x="626363" y="333870"/>
            <a:ext cx="985868" cy="1112296"/>
            <a:chOff x="1438672" y="3543898"/>
            <a:chExt cx="477031" cy="477053"/>
          </a:xfrm>
        </p:grpSpPr>
        <p:sp>
          <p:nvSpPr>
            <p:cNvPr id="88" name="Google Shape;1798;p69"/>
            <p:cNvSpPr/>
            <p:nvPr/>
          </p:nvSpPr>
          <p:spPr>
            <a:xfrm>
              <a:off x="1663194" y="3543898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99;p69"/>
            <p:cNvSpPr/>
            <p:nvPr/>
          </p:nvSpPr>
          <p:spPr>
            <a:xfrm>
              <a:off x="1677823" y="3543898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00;p69"/>
            <p:cNvSpPr/>
            <p:nvPr/>
          </p:nvSpPr>
          <p:spPr>
            <a:xfrm>
              <a:off x="1663194" y="3956071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01;p69"/>
            <p:cNvSpPr/>
            <p:nvPr/>
          </p:nvSpPr>
          <p:spPr>
            <a:xfrm>
              <a:off x="1677823" y="3956071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02;p69"/>
            <p:cNvSpPr/>
            <p:nvPr/>
          </p:nvSpPr>
          <p:spPr>
            <a:xfrm>
              <a:off x="1438672" y="3768465"/>
              <a:ext cx="64858" cy="27943"/>
            </a:xfrm>
            <a:custGeom>
              <a:avLst/>
              <a:gdLst/>
              <a:ahLst/>
              <a:cxnLst/>
              <a:rect l="l" t="t" r="r" b="b"/>
              <a:pathLst>
                <a:path w="2913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2" y="1254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03;p69"/>
            <p:cNvSpPr/>
            <p:nvPr/>
          </p:nvSpPr>
          <p:spPr>
            <a:xfrm>
              <a:off x="1850823" y="3768465"/>
              <a:ext cx="64880" cy="27943"/>
            </a:xfrm>
            <a:custGeom>
              <a:avLst/>
              <a:gdLst/>
              <a:ahLst/>
              <a:cxnLst/>
              <a:rect l="l" t="t" r="r" b="b"/>
              <a:pathLst>
                <a:path w="2914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3" y="125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04;p69"/>
            <p:cNvSpPr/>
            <p:nvPr/>
          </p:nvSpPr>
          <p:spPr>
            <a:xfrm>
              <a:off x="1661079" y="3649658"/>
              <a:ext cx="31037" cy="29835"/>
            </a:xfrm>
            <a:custGeom>
              <a:avLst/>
              <a:gdLst/>
              <a:ahLst/>
              <a:cxnLst/>
              <a:rect l="l" t="t" r="r" b="b"/>
              <a:pathLst>
                <a:path w="1394" h="1340" extrusionOk="0">
                  <a:moveTo>
                    <a:pt x="723" y="0"/>
                  </a:moveTo>
                  <a:cubicBezTo>
                    <a:pt x="453" y="0"/>
                    <a:pt x="208" y="164"/>
                    <a:pt x="105" y="414"/>
                  </a:cubicBezTo>
                  <a:cubicBezTo>
                    <a:pt x="0" y="665"/>
                    <a:pt x="59" y="953"/>
                    <a:pt x="250" y="1144"/>
                  </a:cubicBezTo>
                  <a:cubicBezTo>
                    <a:pt x="377" y="1272"/>
                    <a:pt x="549" y="1340"/>
                    <a:pt x="723" y="1340"/>
                  </a:cubicBezTo>
                  <a:cubicBezTo>
                    <a:pt x="810" y="1340"/>
                    <a:pt x="897" y="1323"/>
                    <a:pt x="980" y="1289"/>
                  </a:cubicBezTo>
                  <a:cubicBezTo>
                    <a:pt x="1229" y="1186"/>
                    <a:pt x="1393" y="941"/>
                    <a:pt x="1393" y="671"/>
                  </a:cubicBezTo>
                  <a:cubicBezTo>
                    <a:pt x="1393" y="300"/>
                    <a:pt x="109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05;p69"/>
            <p:cNvSpPr/>
            <p:nvPr/>
          </p:nvSpPr>
          <p:spPr>
            <a:xfrm>
              <a:off x="1489504" y="3594774"/>
              <a:ext cx="375366" cy="375277"/>
            </a:xfrm>
            <a:custGeom>
              <a:avLst/>
              <a:gdLst/>
              <a:ahLst/>
              <a:cxnLst/>
              <a:rect l="l" t="t" r="r" b="b"/>
              <a:pathLst>
                <a:path w="16859" h="16855" extrusionOk="0">
                  <a:moveTo>
                    <a:pt x="8430" y="0"/>
                  </a:moveTo>
                  <a:cubicBezTo>
                    <a:pt x="5876" y="0"/>
                    <a:pt x="3583" y="1142"/>
                    <a:pt x="2036" y="2944"/>
                  </a:cubicBezTo>
                  <a:cubicBezTo>
                    <a:pt x="722" y="4469"/>
                    <a:pt x="1" y="6416"/>
                    <a:pt x="2" y="8428"/>
                  </a:cubicBezTo>
                  <a:cubicBezTo>
                    <a:pt x="2" y="13075"/>
                    <a:pt x="3783" y="16855"/>
                    <a:pt x="8429" y="16855"/>
                  </a:cubicBezTo>
                  <a:lnTo>
                    <a:pt x="8459" y="16855"/>
                  </a:lnTo>
                  <a:cubicBezTo>
                    <a:pt x="13092" y="16840"/>
                    <a:pt x="16857" y="13066"/>
                    <a:pt x="16857" y="8428"/>
                  </a:cubicBezTo>
                  <a:cubicBezTo>
                    <a:pt x="16859" y="6416"/>
                    <a:pt x="16137" y="4469"/>
                    <a:pt x="14824" y="2944"/>
                  </a:cubicBezTo>
                  <a:cubicBezTo>
                    <a:pt x="13283" y="1150"/>
                    <a:pt x="11001" y="9"/>
                    <a:pt x="8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06;p69"/>
            <p:cNvSpPr/>
            <p:nvPr/>
          </p:nvSpPr>
          <p:spPr>
            <a:xfrm>
              <a:off x="1544454" y="3685193"/>
              <a:ext cx="265466" cy="229953"/>
            </a:xfrm>
            <a:custGeom>
              <a:avLst/>
              <a:gdLst/>
              <a:ahLst/>
              <a:cxnLst/>
              <a:rect l="l" t="t" r="r" b="b"/>
              <a:pathLst>
                <a:path w="11923" h="10328" extrusionOk="0">
                  <a:moveTo>
                    <a:pt x="10019" y="0"/>
                  </a:moveTo>
                  <a:lnTo>
                    <a:pt x="9163" y="920"/>
                  </a:lnTo>
                  <a:cubicBezTo>
                    <a:pt x="10121" y="1811"/>
                    <a:pt x="10665" y="3059"/>
                    <a:pt x="10667" y="4367"/>
                  </a:cubicBezTo>
                  <a:cubicBezTo>
                    <a:pt x="10667" y="6953"/>
                    <a:pt x="8572" y="9057"/>
                    <a:pt x="5991" y="9073"/>
                  </a:cubicBezTo>
                  <a:lnTo>
                    <a:pt x="5962" y="9073"/>
                  </a:lnTo>
                  <a:cubicBezTo>
                    <a:pt x="3368" y="9073"/>
                    <a:pt x="1256" y="6962"/>
                    <a:pt x="1256" y="4367"/>
                  </a:cubicBezTo>
                  <a:cubicBezTo>
                    <a:pt x="1256" y="3052"/>
                    <a:pt x="1785" y="1832"/>
                    <a:pt x="2746" y="932"/>
                  </a:cubicBezTo>
                  <a:lnTo>
                    <a:pt x="1888" y="15"/>
                  </a:lnTo>
                  <a:cubicBezTo>
                    <a:pt x="686" y="1144"/>
                    <a:pt x="2" y="2719"/>
                    <a:pt x="1" y="4367"/>
                  </a:cubicBezTo>
                  <a:cubicBezTo>
                    <a:pt x="1" y="7653"/>
                    <a:pt x="2673" y="10327"/>
                    <a:pt x="5961" y="10327"/>
                  </a:cubicBezTo>
                  <a:lnTo>
                    <a:pt x="5989" y="10327"/>
                  </a:lnTo>
                  <a:cubicBezTo>
                    <a:pt x="9264" y="10312"/>
                    <a:pt x="11921" y="7644"/>
                    <a:pt x="11921" y="4367"/>
                  </a:cubicBezTo>
                  <a:lnTo>
                    <a:pt x="11923" y="4367"/>
                  </a:lnTo>
                  <a:cubicBezTo>
                    <a:pt x="11920" y="3083"/>
                    <a:pt x="11505" y="1834"/>
                    <a:pt x="10737" y="803"/>
                  </a:cubicBezTo>
                  <a:cubicBezTo>
                    <a:pt x="10524" y="514"/>
                    <a:pt x="10282" y="245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07;p69"/>
            <p:cNvSpPr/>
            <p:nvPr/>
          </p:nvSpPr>
          <p:spPr>
            <a:xfrm>
              <a:off x="1598648" y="3724914"/>
              <a:ext cx="157057" cy="136017"/>
            </a:xfrm>
            <a:custGeom>
              <a:avLst/>
              <a:gdLst/>
              <a:ahLst/>
              <a:cxnLst/>
              <a:rect l="l" t="t" r="r" b="b"/>
              <a:pathLst>
                <a:path w="7054" h="6109" extrusionOk="0">
                  <a:moveTo>
                    <a:pt x="5928" y="0"/>
                  </a:moveTo>
                  <a:lnTo>
                    <a:pt x="5072" y="920"/>
                  </a:lnTo>
                  <a:cubicBezTo>
                    <a:pt x="5537" y="1347"/>
                    <a:pt x="5801" y="1952"/>
                    <a:pt x="5798" y="2583"/>
                  </a:cubicBezTo>
                  <a:cubicBezTo>
                    <a:pt x="5796" y="3825"/>
                    <a:pt x="4799" y="4836"/>
                    <a:pt x="3557" y="4854"/>
                  </a:cubicBezTo>
                  <a:lnTo>
                    <a:pt x="3527" y="4854"/>
                  </a:lnTo>
                  <a:cubicBezTo>
                    <a:pt x="2642" y="4854"/>
                    <a:pt x="1835" y="4338"/>
                    <a:pt x="1465" y="3533"/>
                  </a:cubicBezTo>
                  <a:cubicBezTo>
                    <a:pt x="1093" y="2728"/>
                    <a:pt x="1226" y="1780"/>
                    <a:pt x="1803" y="1107"/>
                  </a:cubicBezTo>
                  <a:lnTo>
                    <a:pt x="848" y="290"/>
                  </a:lnTo>
                  <a:cubicBezTo>
                    <a:pt x="302" y="929"/>
                    <a:pt x="0" y="1743"/>
                    <a:pt x="2" y="2583"/>
                  </a:cubicBezTo>
                  <a:cubicBezTo>
                    <a:pt x="2" y="4527"/>
                    <a:pt x="1583" y="6108"/>
                    <a:pt x="3527" y="6108"/>
                  </a:cubicBezTo>
                  <a:lnTo>
                    <a:pt x="3557" y="6108"/>
                  </a:lnTo>
                  <a:cubicBezTo>
                    <a:pt x="5487" y="6093"/>
                    <a:pt x="7053" y="4518"/>
                    <a:pt x="7053" y="2583"/>
                  </a:cubicBezTo>
                  <a:cubicBezTo>
                    <a:pt x="7052" y="1898"/>
                    <a:pt x="6853" y="1229"/>
                    <a:pt x="6479" y="656"/>
                  </a:cubicBezTo>
                  <a:cubicBezTo>
                    <a:pt x="6322" y="415"/>
                    <a:pt x="6137" y="194"/>
                    <a:pt x="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08;p69"/>
            <p:cNvSpPr/>
            <p:nvPr/>
          </p:nvSpPr>
          <p:spPr>
            <a:xfrm>
              <a:off x="1534813" y="3594774"/>
              <a:ext cx="284747" cy="187672"/>
            </a:xfrm>
            <a:custGeom>
              <a:avLst/>
              <a:gdLst/>
              <a:ahLst/>
              <a:cxnLst/>
              <a:rect l="l" t="t" r="r" b="b"/>
              <a:pathLst>
                <a:path w="12789" h="8429" extrusionOk="0">
                  <a:moveTo>
                    <a:pt x="6394" y="0"/>
                  </a:moveTo>
                  <a:cubicBezTo>
                    <a:pt x="3839" y="0"/>
                    <a:pt x="1548" y="1144"/>
                    <a:pt x="1" y="2944"/>
                  </a:cubicBezTo>
                  <a:lnTo>
                    <a:pt x="6395" y="8428"/>
                  </a:lnTo>
                  <a:lnTo>
                    <a:pt x="6424" y="8403"/>
                  </a:lnTo>
                  <a:lnTo>
                    <a:pt x="12789" y="2944"/>
                  </a:lnTo>
                  <a:lnTo>
                    <a:pt x="12787" y="2944"/>
                  </a:lnTo>
                  <a:cubicBezTo>
                    <a:pt x="11248" y="1150"/>
                    <a:pt x="8966" y="9"/>
                    <a:pt x="64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09;p69"/>
            <p:cNvSpPr/>
            <p:nvPr/>
          </p:nvSpPr>
          <p:spPr>
            <a:xfrm>
              <a:off x="1657895" y="3622316"/>
              <a:ext cx="192392" cy="178432"/>
            </a:xfrm>
            <a:custGeom>
              <a:avLst/>
              <a:gdLst/>
              <a:ahLst/>
              <a:cxnLst/>
              <a:rect l="l" t="t" r="r" b="b"/>
              <a:pathLst>
                <a:path w="8641" h="8014" extrusionOk="0">
                  <a:moveTo>
                    <a:pt x="7800" y="1"/>
                  </a:moveTo>
                  <a:lnTo>
                    <a:pt x="894" y="6198"/>
                  </a:lnTo>
                  <a:lnTo>
                    <a:pt x="682" y="6390"/>
                  </a:lnTo>
                  <a:cubicBezTo>
                    <a:pt x="273" y="6482"/>
                    <a:pt x="0" y="6867"/>
                    <a:pt x="48" y="7284"/>
                  </a:cubicBezTo>
                  <a:cubicBezTo>
                    <a:pt x="94" y="7700"/>
                    <a:pt x="446" y="8014"/>
                    <a:pt x="866" y="8014"/>
                  </a:cubicBezTo>
                  <a:lnTo>
                    <a:pt x="894" y="8014"/>
                  </a:lnTo>
                  <a:cubicBezTo>
                    <a:pt x="1338" y="7998"/>
                    <a:pt x="1689" y="7635"/>
                    <a:pt x="1689" y="7191"/>
                  </a:cubicBezTo>
                  <a:lnTo>
                    <a:pt x="1689" y="7175"/>
                  </a:lnTo>
                  <a:lnTo>
                    <a:pt x="2868" y="6115"/>
                  </a:lnTo>
                  <a:lnTo>
                    <a:pt x="3818" y="5264"/>
                  </a:lnTo>
                  <a:lnTo>
                    <a:pt x="4703" y="4469"/>
                  </a:lnTo>
                  <a:lnTo>
                    <a:pt x="5642" y="3626"/>
                  </a:lnTo>
                  <a:lnTo>
                    <a:pt x="8640" y="936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6364C1E-4187-81AC-D174-5D97302A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28" y="1548747"/>
            <a:ext cx="5139373" cy="1670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ar Background by Slidesgo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">
  <a:themeElements>
    <a:clrScheme name="自定义 1">
      <a:dk1>
        <a:sysClr val="windowText" lastClr="000000"/>
      </a:dk1>
      <a:lt1>
        <a:sysClr val="window" lastClr="FFFFFF"/>
      </a:lt1>
      <a:dk2>
        <a:srgbClr val="49371F"/>
      </a:dk2>
      <a:lt2>
        <a:srgbClr val="9596A4"/>
      </a:lt2>
      <a:accent1>
        <a:srgbClr val="EFAE55"/>
      </a:accent1>
      <a:accent2>
        <a:srgbClr val="5A4A33"/>
      </a:accent2>
      <a:accent3>
        <a:srgbClr val="EFAE55"/>
      </a:accent3>
      <a:accent4>
        <a:srgbClr val="A98D6C"/>
      </a:accent4>
      <a:accent5>
        <a:srgbClr val="F2B96E"/>
      </a:accent5>
      <a:accent6>
        <a:srgbClr val="A98D6C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eaVert" wrap="square" lIns="91441" tIns="45720" rIns="91441" bIns="45720">
        <a:spAutoFit/>
      </a:bodyPr>
      <a:lstStyle>
        <a:defPPr algn="just">
          <a:lnSpc>
            <a:spcPct val="150000"/>
          </a:lnSpc>
          <a:defRPr sz="1200" dirty="0">
            <a:solidFill>
              <a:schemeClr val="bg1"/>
            </a:solidFill>
            <a:latin typeface="+mn-ea"/>
            <a:ea typeface="+mn-ea"/>
            <a:cs typeface="+mn-ea"/>
            <a:sym typeface="Calibri" panose="020F050202020403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470</Words>
  <Application>Microsoft Macintosh PowerPoint</Application>
  <PresentationFormat>On-screen Show (16:9)</PresentationFormat>
  <Paragraphs>63</Paragraphs>
  <Slides>16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Advent Pro</vt:lpstr>
      <vt:lpstr>Arial</vt:lpstr>
      <vt:lpstr>Calibri</vt:lpstr>
      <vt:lpstr>Calibri Light</vt:lpstr>
      <vt:lpstr>Cambria</vt:lpstr>
      <vt:lpstr>Livvic</vt:lpstr>
      <vt:lpstr>Roboto Condensed Light</vt:lpstr>
      <vt:lpstr>Times New Roman</vt:lpstr>
      <vt:lpstr>字魂59号-创粗黑</vt:lpstr>
      <vt:lpstr>War Background by Slidesgo</vt:lpstr>
      <vt:lpstr>千图网海量PPT模板www.58pic.com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Nhỏ</dc:creator>
  <cp:lastModifiedBy>Microsoft Office User</cp:lastModifiedBy>
  <cp:revision>70</cp:revision>
  <dcterms:modified xsi:type="dcterms:W3CDTF">2026-03-02T07:23:45Z</dcterms:modified>
</cp:coreProperties>
</file>