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15" r:id="rId3"/>
    <p:sldId id="263" r:id="rId4"/>
    <p:sldId id="316" r:id="rId5"/>
    <p:sldId id="317" r:id="rId6"/>
    <p:sldId id="318" r:id="rId7"/>
    <p:sldId id="329" r:id="rId8"/>
    <p:sldId id="330" r:id="rId9"/>
    <p:sldId id="331" r:id="rId10"/>
    <p:sldId id="332" r:id="rId11"/>
    <p:sldId id="333" r:id="rId12"/>
    <p:sldId id="319" r:id="rId13"/>
    <p:sldId id="320" r:id="rId14"/>
    <p:sldId id="321" r:id="rId15"/>
    <p:sldId id="334" r:id="rId16"/>
    <p:sldId id="335" r:id="rId17"/>
    <p:sldId id="336" r:id="rId18"/>
    <p:sldId id="337" r:id="rId19"/>
    <p:sldId id="324" r:id="rId20"/>
    <p:sldId id="325" r:id="rId21"/>
    <p:sldId id="326"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113" d="100"/>
          <a:sy n="113" d="100"/>
        </p:scale>
        <p:origin x="9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3643090-A5A6-6988-D472-3FA622729551}"/>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5" name="Footer Placeholder 4">
            <a:extLst>
              <a:ext uri="{FF2B5EF4-FFF2-40B4-BE49-F238E27FC236}">
                <a16:creationId xmlns:a16="http://schemas.microsoft.com/office/drawing/2014/main" xmlns=""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13C3F7-62F7-DC91-5A3F-B416D1CB1283}"/>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5" name="Footer Placeholder 4">
            <a:extLst>
              <a:ext uri="{FF2B5EF4-FFF2-40B4-BE49-F238E27FC236}">
                <a16:creationId xmlns:a16="http://schemas.microsoft.com/office/drawing/2014/main" xmlns=""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764236-E66A-18A5-04D8-C6B4A8743D6E}"/>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5" name="Footer Placeholder 4">
            <a:extLst>
              <a:ext uri="{FF2B5EF4-FFF2-40B4-BE49-F238E27FC236}">
                <a16:creationId xmlns:a16="http://schemas.microsoft.com/office/drawing/2014/main" xmlns=""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C92B3C-3E9D-E3AD-F6CF-F2A8958EEEE6}"/>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5" name="Footer Placeholder 4">
            <a:extLst>
              <a:ext uri="{FF2B5EF4-FFF2-40B4-BE49-F238E27FC236}">
                <a16:creationId xmlns:a16="http://schemas.microsoft.com/office/drawing/2014/main" xmlns=""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CD2299A-7972-A358-F4F0-6BC382E7D39A}"/>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5" name="Footer Placeholder 4">
            <a:extLst>
              <a:ext uri="{FF2B5EF4-FFF2-40B4-BE49-F238E27FC236}">
                <a16:creationId xmlns:a16="http://schemas.microsoft.com/office/drawing/2014/main" xmlns=""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5A9D1D-8254-397C-A381-A071F45A508B}"/>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6" name="Footer Placeholder 5">
            <a:extLst>
              <a:ext uri="{FF2B5EF4-FFF2-40B4-BE49-F238E27FC236}">
                <a16:creationId xmlns:a16="http://schemas.microsoft.com/office/drawing/2014/main" xmlns=""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E7BAE2-2F25-4A64-4046-6E06518C52F0}"/>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8" name="Footer Placeholder 7">
            <a:extLst>
              <a:ext uri="{FF2B5EF4-FFF2-40B4-BE49-F238E27FC236}">
                <a16:creationId xmlns:a16="http://schemas.microsoft.com/office/drawing/2014/main" xmlns=""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3F1AE-6ED2-F900-01A6-E41CA64BD1B9}"/>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4" name="Footer Placeholder 3">
            <a:extLst>
              <a:ext uri="{FF2B5EF4-FFF2-40B4-BE49-F238E27FC236}">
                <a16:creationId xmlns:a16="http://schemas.microsoft.com/office/drawing/2014/main" xmlns=""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6BC318-E041-373C-D93E-CB29E47A0411}"/>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3" name="Footer Placeholder 2">
            <a:extLst>
              <a:ext uri="{FF2B5EF4-FFF2-40B4-BE49-F238E27FC236}">
                <a16:creationId xmlns:a16="http://schemas.microsoft.com/office/drawing/2014/main" xmlns=""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AC67498-E807-246D-F46C-3A833A1B1835}"/>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6" name="Footer Placeholder 5">
            <a:extLst>
              <a:ext uri="{FF2B5EF4-FFF2-40B4-BE49-F238E27FC236}">
                <a16:creationId xmlns:a16="http://schemas.microsoft.com/office/drawing/2014/main" xmlns=""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AD03295-79F2-EEF9-9323-00503737B8BC}"/>
              </a:ext>
            </a:extLst>
          </p:cNvPr>
          <p:cNvSpPr>
            <a:spLocks noGrp="1"/>
          </p:cNvSpPr>
          <p:nvPr>
            <p:ph type="dt" sz="half" idx="10"/>
          </p:nvPr>
        </p:nvSpPr>
        <p:spPr/>
        <p:txBody>
          <a:bodyPr/>
          <a:lstStyle/>
          <a:p>
            <a:fld id="{C3CDEAEA-E0E5-4320-BC5C-4B4316445407}" type="datetimeFigureOut">
              <a:rPr lang="en-US" smtClean="0"/>
              <a:t>2/2/2026</a:t>
            </a:fld>
            <a:endParaRPr lang="en-US"/>
          </a:p>
        </p:txBody>
      </p:sp>
      <p:sp>
        <p:nvSpPr>
          <p:cNvPr id="6" name="Footer Placeholder 5">
            <a:extLst>
              <a:ext uri="{FF2B5EF4-FFF2-40B4-BE49-F238E27FC236}">
                <a16:creationId xmlns:a16="http://schemas.microsoft.com/office/drawing/2014/main" xmlns=""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2/2/2026</a:t>
            </a:fld>
            <a:endParaRPr lang="en-US"/>
          </a:p>
        </p:txBody>
      </p:sp>
      <p:sp>
        <p:nvSpPr>
          <p:cNvPr id="5" name="Footer Placeholder 4">
            <a:extLst>
              <a:ext uri="{FF2B5EF4-FFF2-40B4-BE49-F238E27FC236}">
                <a16:creationId xmlns:a16="http://schemas.microsoft.com/office/drawing/2014/main" xmlns=""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79CE3273-6CB3-DBC9-4E75-F10F286D2DB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xmlns=""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xmlns=""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xmlns=""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xmlns=""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xmlns=""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Làm</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việc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nhóm</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94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xmlns=""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xmlns=""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Trình</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bày</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trước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lớp</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3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xmlns=""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xmlns=""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xmlns=""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xmlns=""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xmlns=""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xmlns=""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xmlns=""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xmlns=""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xmlns=""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xmlns=""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xmlns=""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xmlns=""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xmlns=""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xmlns="" id="{13FB2B0D-D642-B0CB-0CEE-4E4665AD45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0F872DE9-980A-E24E-2909-DE82B6F9E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89"/>
          <a:stretch/>
        </p:blipFill>
        <p:spPr>
          <a:xfrm flipH="1">
            <a:off x="0" y="0"/>
            <a:ext cx="12192000" cy="6858000"/>
          </a:xfrm>
          <a:prstGeom prst="rect">
            <a:avLst/>
          </a:prstGeom>
        </p:spPr>
      </p:pic>
      <p:pic>
        <p:nvPicPr>
          <p:cNvPr id="2050" name="Picture 2" descr="Young businesswoman finger point up cartoon illustration">
            <a:extLst>
              <a:ext uri="{FF2B5EF4-FFF2-40B4-BE49-F238E27FC236}">
                <a16:creationId xmlns:a16="http://schemas.microsoft.com/office/drawing/2014/main" xmlns="" id="{3D1B6101-6551-D2C2-F38F-C14CEA44E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00" b="93400" l="9744" r="89776">
                        <a14:foregroundMark x1="53834" y1="5200" x2="53834" y2="5200"/>
                        <a14:foregroundMark x1="51757" y1="93400" x2="51757" y2="93400"/>
                        <a14:foregroundMark x1="52077" y1="92000" x2="52077" y2="92000"/>
                        <a14:foregroundMark x1="51597" y1="91600" x2="51917" y2="92400"/>
                      </a14:backgroundRemoval>
                    </a14:imgEffect>
                  </a14:imgLayer>
                </a14:imgProps>
              </a:ext>
              <a:ext uri="{28A0092B-C50C-407E-A947-70E740481C1C}">
                <a14:useLocalDpi xmlns:a14="http://schemas.microsoft.com/office/drawing/2010/main" val="0"/>
              </a:ext>
            </a:extLst>
          </a:blip>
          <a:srcRect/>
          <a:stretch>
            <a:fillRect/>
          </a:stretch>
        </p:blipFill>
        <p:spPr bwMode="auto">
          <a:xfrm>
            <a:off x="-346857" y="1943071"/>
            <a:ext cx="6442856" cy="51460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6745E26F-1C13-C2C4-1805-F610ACA1B004}"/>
              </a:ext>
            </a:extLst>
          </p:cNvPr>
          <p:cNvGrpSpPr/>
          <p:nvPr/>
        </p:nvGrpSpPr>
        <p:grpSpPr>
          <a:xfrm>
            <a:off x="4602153" y="500552"/>
            <a:ext cx="6837006" cy="6837006"/>
            <a:chOff x="4602153" y="500552"/>
            <a:chExt cx="6837006" cy="6837006"/>
          </a:xfrm>
        </p:grpSpPr>
        <p:pic>
          <p:nvPicPr>
            <p:cNvPr id="4" name="Picture 3" descr="A picture containing text&#10;&#10;Description automatically generated">
              <a:extLst>
                <a:ext uri="{FF2B5EF4-FFF2-40B4-BE49-F238E27FC236}">
                  <a16:creationId xmlns:a16="http://schemas.microsoft.com/office/drawing/2014/main" xmlns="" id="{DC19E6EE-8BC9-DBC9-7518-A6694E263594}"/>
                </a:ext>
              </a:extLst>
            </p:cNvPr>
            <p:cNvPicPr>
              <a:picLocks noChangeAspect="1"/>
            </p:cNvPicPr>
            <p:nvPr/>
          </p:nvPicPr>
          <p:blipFill rotWithShape="1">
            <a:blip r:embed="rId5">
              <a:extLst>
                <a:ext uri="{28A0092B-C50C-407E-A947-70E740481C1C}">
                  <a14:useLocalDpi xmlns:a14="http://schemas.microsoft.com/office/drawing/2010/main" val="0"/>
                </a:ext>
              </a:extLst>
            </a:blip>
            <a:srcRect l="3763" t="3763" r="3763" b="3763"/>
            <a:stretch/>
          </p:blipFill>
          <p:spPr>
            <a:xfrm>
              <a:off x="4602153" y="500552"/>
              <a:ext cx="6837006" cy="6837006"/>
            </a:xfrm>
            <a:prstGeom prst="rect">
              <a:avLst/>
            </a:prstGeom>
          </p:spPr>
        </p:pic>
        <p:sp>
          <p:nvSpPr>
            <p:cNvPr id="9" name="TextBox 8">
              <a:extLst>
                <a:ext uri="{FF2B5EF4-FFF2-40B4-BE49-F238E27FC236}">
                  <a16:creationId xmlns:a16="http://schemas.microsoft.com/office/drawing/2014/main" xmlns="" id="{E323F5C5-798A-9DA8-515D-624392033997}"/>
                </a:ext>
              </a:extLst>
            </p:cNvPr>
            <p:cNvSpPr txBox="1"/>
            <p:nvPr/>
          </p:nvSpPr>
          <p:spPr>
            <a:xfrm>
              <a:off x="5518948" y="2543129"/>
              <a:ext cx="5305478" cy="2862322"/>
            </a:xfrm>
            <a:prstGeom prst="rect">
              <a:avLst/>
            </a:prstGeom>
            <a:noFill/>
          </p:spPr>
          <p:txBody>
            <a:bodyPr wrap="square">
              <a:spAutoFit/>
            </a:bodyPr>
            <a:lstStyle/>
            <a:p>
              <a:pPr algn="ctr">
                <a:spcAft>
                  <a:spcPts val="800"/>
                </a:spcAft>
              </a:pPr>
              <a:r>
                <a:rPr lang="vi-VN"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 tuần vừa rồi, bạn nào đã được chứng kiến hành vi phá hoại hoặc bảo vệ môi trường sống xung quanh?</a:t>
              </a:r>
              <a:endParaRPr lang="vi-VN" sz="36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8033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xmlns=""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xmlns=""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xmlns=""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xmlns=""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xmlns=""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xmlns=""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xmlns=""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xmlns=""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xmlns=""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xmlns=""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xmlns=""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xmlns=""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xmlns="" id="{C2AE1614-6FBB-078C-6D2F-08D7DFFB1C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xmlns=""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xmlns="" val="644856192"/>
                    </a:ext>
                  </a:extLst>
                </a:gridCol>
                <a:gridCol w="3679372">
                  <a:extLst>
                    <a:ext uri="{9D8B030D-6E8A-4147-A177-3AD203B41FA5}">
                      <a16:colId xmlns:a16="http://schemas.microsoft.com/office/drawing/2014/main" xmlns="" val="1417910674"/>
                    </a:ext>
                  </a:extLst>
                </a:gridCol>
                <a:gridCol w="4082142">
                  <a:extLst>
                    <a:ext uri="{9D8B030D-6E8A-4147-A177-3AD203B41FA5}">
                      <a16:colId xmlns:a16="http://schemas.microsoft.com/office/drawing/2014/main" xmlns=""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3360823"/>
                  </a:ext>
                </a:extLst>
              </a:tr>
            </a:tbl>
          </a:graphicData>
        </a:graphic>
      </p:graphicFrame>
      <p:sp>
        <p:nvSpPr>
          <p:cNvPr id="7" name="TextBox 6">
            <a:extLst>
              <a:ext uri="{FF2B5EF4-FFF2-40B4-BE49-F238E27FC236}">
                <a16:creationId xmlns:a16="http://schemas.microsoft.com/office/drawing/2014/main" xmlns=""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xmlns=""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xmlns=""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xmlns=""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xmlns=""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xmlns=""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xmlns=""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xmlns=""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1420</Words>
  <Application>Microsoft Office PowerPoint</Application>
  <PresentationFormat>Widescreen</PresentationFormat>
  <Paragraphs>50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#9Slide05 SVNClementine</vt:lpstr>
      <vt:lpstr>Arial</vt:lpstr>
      <vt:lpstr>Calibri</vt:lpstr>
      <vt:lpstr>Calibri Light</vt:lpstr>
      <vt:lpstr>Cambria</vt:lpstr>
      <vt:lpstr>Montserrat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12</cp:revision>
  <dcterms:created xsi:type="dcterms:W3CDTF">2024-09-30T07:07:43Z</dcterms:created>
  <dcterms:modified xsi:type="dcterms:W3CDTF">2026-02-02T01:52:43Z</dcterms:modified>
</cp:coreProperties>
</file>