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jpg!bw70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58" r:id="rId4"/>
    <p:sldId id="257" r:id="rId5"/>
    <p:sldId id="305" r:id="rId6"/>
    <p:sldId id="321" r:id="rId7"/>
    <p:sldId id="322" r:id="rId8"/>
    <p:sldId id="324" r:id="rId9"/>
    <p:sldId id="256" r:id="rId10"/>
    <p:sldId id="262" r:id="rId11"/>
    <p:sldId id="298" r:id="rId12"/>
    <p:sldId id="312" r:id="rId13"/>
    <p:sldId id="317" r:id="rId14"/>
    <p:sldId id="325" r:id="rId15"/>
    <p:sldId id="326" r:id="rId16"/>
    <p:sldId id="319" r:id="rId17"/>
    <p:sldId id="327" r:id="rId18"/>
    <p:sldId id="328" r:id="rId19"/>
    <p:sldId id="318" r:id="rId20"/>
    <p:sldId id="301" r:id="rId21"/>
    <p:sldId id="330" r:id="rId22"/>
    <p:sldId id="331" r:id="rId23"/>
    <p:sldId id="333" r:id="rId24"/>
    <p:sldId id="334" r:id="rId25"/>
    <p:sldId id="335" r:id="rId26"/>
    <p:sldId id="2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slide" Target="slide4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g!bw700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xmlns="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xmlns="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xmlns="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xmlns="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xmlns="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xmlns="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xmlns="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xmlns="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xmlns="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xmlns="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xmlns="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xmlns="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xmlns="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4797</TotalTime>
  <Words>434</Words>
  <Application>Microsoft Office PowerPoint</Application>
  <PresentationFormat>Widescreen</PresentationFormat>
  <Paragraphs>33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#9Slide07 TALUHLA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</cp:lastModifiedBy>
  <cp:revision>67</cp:revision>
  <dcterms:created xsi:type="dcterms:W3CDTF">2023-07-08T01:13:32Z</dcterms:created>
  <dcterms:modified xsi:type="dcterms:W3CDTF">2026-02-02T01:48:16Z</dcterms:modified>
  <cp:category>9Slide.vn</cp:category>
</cp:coreProperties>
</file>