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1"/>
  </p:notesMasterIdLst>
  <p:sldIdLst>
    <p:sldId id="361" r:id="rId4"/>
    <p:sldId id="360" r:id="rId5"/>
    <p:sldId id="364" r:id="rId6"/>
    <p:sldId id="357" r:id="rId7"/>
    <p:sldId id="362" r:id="rId8"/>
    <p:sldId id="363" r:id="rId9"/>
    <p:sldId id="365" r:id="rId10"/>
    <p:sldId id="377" r:id="rId11"/>
    <p:sldId id="378" r:id="rId12"/>
    <p:sldId id="380" r:id="rId13"/>
    <p:sldId id="379" r:id="rId14"/>
    <p:sldId id="372" r:id="rId15"/>
    <p:sldId id="381" r:id="rId16"/>
    <p:sldId id="382" r:id="rId17"/>
    <p:sldId id="383" r:id="rId18"/>
    <p:sldId id="344" r:id="rId19"/>
    <p:sldId id="34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KHỞI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ĐỘNG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95944"/>
            <a:ext cx="11916224" cy="6762056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78FC944-B80B-4EAF-869C-E4517B54800B}"/>
              </a:ext>
            </a:extLst>
          </p:cNvPr>
          <p:cNvSpPr/>
          <p:nvPr/>
        </p:nvSpPr>
        <p:spPr>
          <a:xfrm>
            <a:off x="1110342" y="1751605"/>
            <a:ext cx="9971315" cy="0"/>
          </a:xfrm>
          <a:custGeom>
            <a:avLst/>
            <a:gdLst>
              <a:gd name="connsiteX0" fmla="*/ 0 w 9971315"/>
              <a:gd name="connsiteY0" fmla="*/ 0 h 0"/>
              <a:gd name="connsiteX1" fmla="*/ 9971315 w 99713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1315">
                <a:moveTo>
                  <a:pt x="0" y="0"/>
                </a:moveTo>
                <a:lnTo>
                  <a:pt x="9971315" y="0"/>
                </a:lnTo>
              </a:path>
            </a:pathLst>
          </a:custGeom>
          <a:noFill/>
          <a:ln w="25400">
            <a:solidFill>
              <a:srgbClr val="3E877E"/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C0B224-D40F-4C25-9E46-8FB01FC82A60}"/>
              </a:ext>
            </a:extLst>
          </p:cNvPr>
          <p:cNvSpPr txBox="1"/>
          <p:nvPr/>
        </p:nvSpPr>
        <p:spPr>
          <a:xfrm>
            <a:off x="3246251" y="1260672"/>
            <a:ext cx="5699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4800" dirty="0">
                <a:latin typeface="#9Slide03 Saira SemiCondensed B" panose="00000806000000000000" pitchFamily="2" charset="0"/>
                <a:sym typeface="+mn-lt"/>
              </a:rPr>
              <a:t>DẶN DÒ</a:t>
            </a:r>
            <a:endParaRPr lang="zh-CN" altLang="en-US" sz="4800" dirty="0">
              <a:latin typeface="#9Slide03 Saira SemiCondensed B" panose="00000806000000000000" pitchFamily="2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185312-1007-465C-9BA8-A863BEDE4C82}"/>
              </a:ext>
            </a:extLst>
          </p:cNvPr>
          <p:cNvSpPr txBox="1"/>
          <p:nvPr/>
        </p:nvSpPr>
        <p:spPr>
          <a:xfrm>
            <a:off x="4494083" y="2167683"/>
            <a:ext cx="674518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2800" dirty="0">
                <a:latin typeface="Cambria" panose="02040503050406030204" pitchFamily="18" charset="0"/>
                <a:sym typeface="+mn-lt"/>
              </a:rPr>
              <a:t>………………</a:t>
            </a:r>
            <a:endParaRPr lang="zh-CN" altLang="en-US" sz="2800" dirty="0">
              <a:latin typeface="Cambria" panose="02040503050406030204" pitchFamily="18" charset="0"/>
              <a:sym typeface="+mn-lt"/>
            </a:endParaRPr>
          </a:p>
        </p:txBody>
      </p:sp>
      <p:pic>
        <p:nvPicPr>
          <p:cNvPr id="9" name="图片 8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4" y="2242539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2" y="4563352"/>
            <a:ext cx="2178628" cy="21786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645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3" y="3367284"/>
            <a:ext cx="3737264" cy="373726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2" y="537389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49" y="2818619"/>
            <a:ext cx="2743854" cy="34894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8C49C-A28B-603E-D3EF-22B7D72C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54" y="1480207"/>
            <a:ext cx="11510246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356</Words>
  <Application>Microsoft Macintosh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#9Slide03 Saira SemiCondensed B</vt:lpstr>
      <vt:lpstr>#9Slide07 Cadena</vt:lpstr>
      <vt:lpstr>Arial</vt:lpstr>
      <vt:lpstr>Calibri</vt:lpstr>
      <vt:lpstr>Cambria</vt:lpstr>
      <vt:lpstr>FC Onigiri Outline</vt:lpstr>
      <vt:lpstr>Wingdings</vt:lpstr>
      <vt:lpstr>字魂131号-酷乐潮玩体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Microsoft Office User</cp:lastModifiedBy>
  <cp:revision>150</cp:revision>
  <dcterms:created xsi:type="dcterms:W3CDTF">2020-12-18T11:03:25Z</dcterms:created>
  <dcterms:modified xsi:type="dcterms:W3CDTF">2026-02-02T04:43:02Z</dcterms:modified>
</cp:coreProperties>
</file>