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5" r:id="rId2"/>
    <p:sldMasterId id="2147483750" r:id="rId3"/>
  </p:sldMasterIdLst>
  <p:notesMasterIdLst>
    <p:notesMasterId r:id="rId12"/>
  </p:notesMasterIdLst>
  <p:sldIdLst>
    <p:sldId id="256" r:id="rId4"/>
    <p:sldId id="312" r:id="rId5"/>
    <p:sldId id="313" r:id="rId6"/>
    <p:sldId id="2877" r:id="rId7"/>
    <p:sldId id="2878" r:id="rId8"/>
    <p:sldId id="2879" r:id="rId9"/>
    <p:sldId id="2880" r:id="rId10"/>
    <p:sldId id="28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-1589" y="-6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7F489-72F9-4030-B28F-5C52D0BD4BC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BA7B7-06BC-48E2-8A0A-EB2E29ABF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8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130426"/>
            <a:ext cx="8636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7112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0136EB1-8023-1CB5-7910-82D37CF781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0FE0C32-197A-2C89-4E7F-2501E23E43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894A260-D6DF-75DC-03C2-2ABA54655F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E2827-AD80-44C0-8A88-E8EFC55747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90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21D3F98-F05E-FA71-CAD6-F3444E245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D8BDA79-6E50-8250-8A48-B869DAD22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BEAA47F-4F1F-C379-E6C1-74544EAEDE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539C4-4E9D-411E-8C39-42E5974584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63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74639"/>
            <a:ext cx="2286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74639"/>
            <a:ext cx="668866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E9DB69-0F0B-790A-5B9F-F48710CB5C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A4BCACD-EECB-B314-2C5A-0678B03258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CF8EDE1-32CA-008E-FAC5-0DF080E48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C25A-7CCF-4C31-A663-8753200FB8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093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0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77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23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54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2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4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32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B1F40F9-0DF4-72FD-9C01-611243F8E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C4FFF82-3EB8-F050-47A4-5BBF2B71F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6F32E44-311D-F031-9D5A-51D80E59E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A2C4B-A3D0-4DA9-878C-886F5CCE3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010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8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98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55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4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60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55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39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5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86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8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406901"/>
            <a:ext cx="8636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906713"/>
            <a:ext cx="86360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0DEB610-EAC5-7C28-05C5-AB9145282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C4294FA-12B3-5206-B7F4-19AD3682F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EF72594-706A-831D-8E62-50AA9A4B9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08DFA-30FD-41B0-BFD9-8848C3E3EE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561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62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06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18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28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16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61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47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09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78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3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600201"/>
            <a:ext cx="44873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600201"/>
            <a:ext cx="44873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5B90D08-D565-84E4-1199-CEA56ABD5A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7C440A6-0977-1F79-317A-E002A3D60E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A02EE08-6E1E-4272-430D-5BA18F609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9A45F-724A-4B7E-B344-FB2491A9A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390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655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=""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7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71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181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5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21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27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294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9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50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535113"/>
            <a:ext cx="44890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174875"/>
            <a:ext cx="44890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39" y="1535113"/>
            <a:ext cx="449086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39" y="2174875"/>
            <a:ext cx="44908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9DCDF80A-0E9F-0C1F-2CE6-F234E131FE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26CEC6BD-0C04-454B-DAEF-A1C1FE185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823A9B87-16E2-8A5E-1F22-9E74FBB249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892E-7F8F-4E48-A399-6D87C8CD5D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22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735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959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85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54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77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CB42B88-7F58-6FF1-F810-2BDB01D38C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8F95787F-53EA-163B-7772-FBC98B5676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25BCC741-0E1D-457A-327A-D9476AC873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EE5AA-4F35-4CB0-9628-9549D1D160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81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564B65F7-E6F7-04A2-CF19-087CE69161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E0DB8646-9968-1608-BBC6-3287B1ADA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676D1D7A-4105-BC2E-83EF-4732C5574B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32661-1629-4819-9114-00256C59E8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1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3050"/>
            <a:ext cx="3342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73051"/>
            <a:ext cx="567972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1435101"/>
            <a:ext cx="3342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5410B25-E13E-A82A-69BA-42CE5DCC2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CBEDCC3-1AD8-4506-815B-610133F3FA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E36AC53-1595-8CFA-4F0C-0CB23F118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99C3B-075B-46F0-86D2-0FF48EAF0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70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800600"/>
            <a:ext cx="6096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12775"/>
            <a:ext cx="6096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367338"/>
            <a:ext cx="6096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226DE7D-9877-E9BF-A8D3-5B3F7D309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5BDEB5C-8178-46A4-1E5A-7537CA25BB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B1B69D7-43E0-6B9A-0B7D-43D2DA0F67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A4C3E-F0CE-417C-BC86-3CE89FD38B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69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E6B3E79E-D31B-03F4-32E4-9124D49B1E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829BA58C-EA9F-E86E-F3A0-CC4B4B140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1380" name="Rectangle 4">
            <a:extLst>
              <a:ext uri="{FF2B5EF4-FFF2-40B4-BE49-F238E27FC236}">
                <a16:creationId xmlns="" xmlns:a16="http://schemas.microsoft.com/office/drawing/2014/main" id="{E0B15B26-E46A-74F5-DF46-0E432FB181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1" name="Rectangle 5">
            <a:extLst>
              <a:ext uri="{FF2B5EF4-FFF2-40B4-BE49-F238E27FC236}">
                <a16:creationId xmlns="" xmlns:a16="http://schemas.microsoft.com/office/drawing/2014/main" id="{D8D34C2F-7BAF-0728-C268-3B9618B1F8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2" name="Rectangle 6">
            <a:extLst>
              <a:ext uri="{FF2B5EF4-FFF2-40B4-BE49-F238E27FC236}">
                <a16:creationId xmlns="" xmlns:a16="http://schemas.microsoft.com/office/drawing/2014/main" id="{475A0BB8-1BFF-B603-7B4A-FDDC65CE83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B08407A-C487-4660-A503-7F01056FE5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41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1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6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1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sv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sv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F48B6A2-6B82-4293-AEE6-720CDB7D9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89" b="82593" l="43490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6" t="32176" r="25384" b="15979"/>
          <a:stretch/>
        </p:blipFill>
        <p:spPr>
          <a:xfrm>
            <a:off x="5069840" y="3983536"/>
            <a:ext cx="3132645" cy="2784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FCB1F7E-AADA-C759-FDAA-FF2E92357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959" y="79206"/>
            <a:ext cx="3718882" cy="9693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57861D4-4CC7-B6A5-2F95-CAB13B5D4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48" y="1164208"/>
            <a:ext cx="10144623" cy="29446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1003E9E-FF94-621C-2873-0104C9EC67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06089" y="178765"/>
            <a:ext cx="278001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5E4CF0-F05E-4DDC-8310-22526F4D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83" y="-357125"/>
            <a:ext cx="12220847" cy="73194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B8B39E6-A532-414F-BA7D-30A37E3DE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8706368" y="3608439"/>
            <a:ext cx="2625714" cy="3871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EF10043-2D45-4587-BBB4-CCB478D82AE2}"/>
              </a:ext>
            </a:extLst>
          </p:cNvPr>
          <p:cNvSpPr txBox="1"/>
          <p:nvPr/>
        </p:nvSpPr>
        <p:spPr>
          <a:xfrm>
            <a:off x="1155112" y="1078923"/>
            <a:ext cx="96150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ình ảnh Nảy Mầm Hạt Giống PNG , Nảy Mầm, Lá, Ấu Nha PNG ...">
            <a:extLst>
              <a:ext uri="{FF2B5EF4-FFF2-40B4-BE49-F238E27FC236}">
                <a16:creationId xmlns="" xmlns:a16="http://schemas.microsoft.com/office/drawing/2014/main" id="{621F7539-3D61-625E-342D-43EA3B9F1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6" b="90000" l="10000" r="90000">
                        <a14:foregroundMark x1="46406" y1="5156" x2="52500" y2="12188"/>
                        <a14:foregroundMark x1="52500" y1="12188" x2="52500" y2="12188"/>
                        <a14:foregroundMark x1="45000" y1="77344" x2="54219" y2="88125"/>
                        <a14:foregroundMark x1="54219" y1="88125" x2="56406" y2="89219"/>
                        <a14:foregroundMark x1="49063" y1="82188" x2="58281" y2="88438"/>
                        <a14:foregroundMark x1="58281" y1="88438" x2="60625" y2="87813"/>
                        <a14:foregroundMark x1="50938" y1="80938" x2="55469" y2="80313"/>
                        <a14:foregroundMark x1="56406" y1="82813" x2="62500" y2="8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" y="2468880"/>
            <a:ext cx="3561080" cy="356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762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E63303-39A0-9D93-37AE-545C0B27DC29}"/>
              </a:ext>
            </a:extLst>
          </p:cNvPr>
          <p:cNvSpPr txBox="1"/>
          <p:nvPr/>
        </p:nvSpPr>
        <p:spPr>
          <a:xfrm>
            <a:off x="955040" y="120300"/>
            <a:ext cx="10749280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43A6C83-E4CE-C5EC-4909-1C5D4D75F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2395220"/>
            <a:ext cx="5441477" cy="3619500"/>
          </a:xfrm>
          <a:prstGeom prst="rect">
            <a:avLst/>
          </a:prstGeom>
        </p:spPr>
      </p:pic>
      <p:grpSp>
        <p:nvGrpSpPr>
          <p:cNvPr id="11" name="THANH TÂM">
            <a:extLst>
              <a:ext uri="{FF2B5EF4-FFF2-40B4-BE49-F238E27FC236}">
                <a16:creationId xmlns="" xmlns:a16="http://schemas.microsoft.com/office/drawing/2014/main" id="{3684BD5D-4252-25DA-8C18-BAF060348202}"/>
              </a:ext>
            </a:extLst>
          </p:cNvPr>
          <p:cNvGrpSpPr/>
          <p:nvPr/>
        </p:nvGrpSpPr>
        <p:grpSpPr>
          <a:xfrm>
            <a:off x="6228080" y="2081136"/>
            <a:ext cx="5323840" cy="1881264"/>
            <a:chOff x="4965437" y="5783580"/>
            <a:chExt cx="7844222" cy="292538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AC1B771A-267B-0831-927F-DD0F904D565C}"/>
                </a:ext>
              </a:extLst>
            </p:cNvPr>
            <p:cNvSpPr/>
            <p:nvPr/>
          </p:nvSpPr>
          <p:spPr>
            <a:xfrm>
              <a:off x="4965437" y="5783580"/>
              <a:ext cx="7844222" cy="2925382"/>
            </a:xfrm>
            <a:prstGeom prst="roundRect">
              <a:avLst>
                <a:gd name="adj" fmla="val 28293"/>
              </a:avLst>
            </a:prstGeom>
            <a:solidFill>
              <a:srgbClr val="FFFF99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4E8526A-1183-C25C-D88A-F0586167ED43}"/>
                </a:ext>
              </a:extLst>
            </p:cNvPr>
            <p:cNvSpPr/>
            <p:nvPr/>
          </p:nvSpPr>
          <p:spPr>
            <a:xfrm>
              <a:off x="5166361" y="5919380"/>
              <a:ext cx="7373840" cy="2727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Hạt đậu gồm có 3 bộ phận là: </a:t>
              </a:r>
              <a:r>
                <a:rPr lang="vi-V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vỏ hạt, chất dinh dưỡng dự trữ, phôi.</a:t>
              </a:r>
              <a:endPara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THANH TÂM">
            <a:extLst>
              <a:ext uri="{FF2B5EF4-FFF2-40B4-BE49-F238E27FC236}">
                <a16:creationId xmlns="" xmlns:a16="http://schemas.microsoft.com/office/drawing/2014/main" id="{C0CA60DC-62BE-9A41-2C6A-6C6AA8D73678}"/>
              </a:ext>
            </a:extLst>
          </p:cNvPr>
          <p:cNvGrpSpPr/>
          <p:nvPr/>
        </p:nvGrpSpPr>
        <p:grpSpPr>
          <a:xfrm>
            <a:off x="6289040" y="4367135"/>
            <a:ext cx="5323840" cy="1454544"/>
            <a:chOff x="4965437" y="5783580"/>
            <a:chExt cx="7844222" cy="226182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1B44FE3C-BB7A-47C6-7EBB-862F4F0B0440}"/>
                </a:ext>
              </a:extLst>
            </p:cNvPr>
            <p:cNvSpPr/>
            <p:nvPr/>
          </p:nvSpPr>
          <p:spPr>
            <a:xfrm>
              <a:off x="4965437" y="5783580"/>
              <a:ext cx="7844222" cy="2261829"/>
            </a:xfrm>
            <a:prstGeom prst="roundRect">
              <a:avLst>
                <a:gd name="adj" fmla="val 28293"/>
              </a:avLst>
            </a:prstGeom>
            <a:solidFill>
              <a:srgbClr val="FFFF99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CE9E461E-AFC3-5E07-F806-806D47C8B4A8}"/>
                </a:ext>
              </a:extLst>
            </p:cNvPr>
            <p:cNvSpPr/>
            <p:nvPr/>
          </p:nvSpPr>
          <p:spPr>
            <a:xfrm>
              <a:off x="5166361" y="5919380"/>
              <a:ext cx="7373840" cy="1866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Phôi của hạt đậu mọc thành cây.</a:t>
              </a:r>
              <a:endPara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00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E63303-39A0-9D93-37AE-545C0B27DC29}"/>
              </a:ext>
            </a:extLst>
          </p:cNvPr>
          <p:cNvSpPr txBox="1"/>
          <p:nvPr/>
        </p:nvSpPr>
        <p:spPr>
          <a:xfrm>
            <a:off x="955040" y="120300"/>
            <a:ext cx="601472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sơ đồ các bộ phận của hạt.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1E13C71-C90A-CFB9-EAA1-25CC8F848B02}"/>
              </a:ext>
            </a:extLst>
          </p:cNvPr>
          <p:cNvSpPr txBox="1"/>
          <p:nvPr/>
        </p:nvSpPr>
        <p:spPr>
          <a:xfrm>
            <a:off x="619760" y="1229360"/>
            <a:ext cx="6918960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bị: </a:t>
            </a: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vài hạt đậu hoặc hạt lạc đã ngâm trong nước khoảng vài giờ, sau đó đặt trên giấy ẩm qua đêm.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1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hành:</a:t>
            </a:r>
            <a:endParaRPr lang="vi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Quan sát bên ngoài hạt.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Tách đôi hạt theo đường rãnh.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Chỉ và nói tên các bộ phận của hạt.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 vào vở và ghi chú các bộ phận của hạt quan sát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338" name="Picture 2" descr="Lạc rang có cần ngâm nước trước không? Nhiều người không hiểu bảo sao rang  lạc không giòn">
            <a:extLst>
              <a:ext uri="{FF2B5EF4-FFF2-40B4-BE49-F238E27FC236}">
                <a16:creationId xmlns="" xmlns:a16="http://schemas.microsoft.com/office/drawing/2014/main" id="{124403F3-7349-74C6-F865-B337B89A3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520" y="2428240"/>
            <a:ext cx="3974233" cy="264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97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F83D7D2-0CD4-0267-30AF-E83CD1D8D084}"/>
              </a:ext>
            </a:extLst>
          </p:cNvPr>
          <p:cNvSpPr/>
          <p:nvPr/>
        </p:nvSpPr>
        <p:spPr>
          <a:xfrm>
            <a:off x="2326640" y="2316480"/>
            <a:ext cx="1859280" cy="863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487A947E-D438-C0CF-68A3-C2DEBFEBE051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4216400" y="1600200"/>
            <a:ext cx="1178560" cy="11328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1E8B76CC-B91C-2715-8040-C208B563E1D9}"/>
              </a:ext>
            </a:extLst>
          </p:cNvPr>
          <p:cNvSpPr/>
          <p:nvPr/>
        </p:nvSpPr>
        <p:spPr>
          <a:xfrm>
            <a:off x="5394960" y="1168400"/>
            <a:ext cx="1859280" cy="863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E7C09678-898B-6DE9-235D-B7EB359B992A}"/>
              </a:ext>
            </a:extLst>
          </p:cNvPr>
          <p:cNvCxnSpPr>
            <a:cxnSpLocks/>
          </p:cNvCxnSpPr>
          <p:nvPr/>
        </p:nvCxnSpPr>
        <p:spPr>
          <a:xfrm>
            <a:off x="4185920" y="2834640"/>
            <a:ext cx="128016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DF4B855-F03B-5924-4226-0CF43FDB3012}"/>
              </a:ext>
            </a:extLst>
          </p:cNvPr>
          <p:cNvSpPr/>
          <p:nvPr/>
        </p:nvSpPr>
        <p:spPr>
          <a:xfrm>
            <a:off x="5466080" y="2286000"/>
            <a:ext cx="3383280" cy="105664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trữ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B51FB41D-61BA-1ED4-36B2-D2E66FFF5CE6}"/>
              </a:ext>
            </a:extLst>
          </p:cNvPr>
          <p:cNvCxnSpPr>
            <a:cxnSpLocks/>
          </p:cNvCxnSpPr>
          <p:nvPr/>
        </p:nvCxnSpPr>
        <p:spPr>
          <a:xfrm>
            <a:off x="4206240" y="2966720"/>
            <a:ext cx="1249680" cy="10972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272B58F-B253-99FE-70A0-9CE187D26C36}"/>
              </a:ext>
            </a:extLst>
          </p:cNvPr>
          <p:cNvSpPr/>
          <p:nvPr/>
        </p:nvSpPr>
        <p:spPr>
          <a:xfrm>
            <a:off x="5455920" y="3606800"/>
            <a:ext cx="1696720" cy="863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Phôi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0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E63303-39A0-9D93-37AE-545C0B27DC29}"/>
              </a:ext>
            </a:extLst>
          </p:cNvPr>
          <p:cNvSpPr txBox="1"/>
          <p:nvPr/>
        </p:nvSpPr>
        <p:spPr>
          <a:xfrm>
            <a:off x="721360" y="1583340"/>
            <a:ext cx="5567680" cy="35394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778BB8C-003B-8079-F220-73972DE95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120" y="158831"/>
            <a:ext cx="4596765" cy="628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2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530441" y="755218"/>
            <a:ext cx="882157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="" xmlns:a16="http://schemas.microsoft.com/office/drawing/2014/main" id="{2A54BFB8-D3FA-6B2C-4F8D-2545D2989B2F}"/>
              </a:ext>
            </a:extLst>
          </p:cNvPr>
          <p:cNvSpPr/>
          <p:nvPr/>
        </p:nvSpPr>
        <p:spPr>
          <a:xfrm>
            <a:off x="8881219" y="2631440"/>
            <a:ext cx="3219341" cy="3931920"/>
          </a:xfrm>
          <a:custGeom>
            <a:avLst/>
            <a:gdLst/>
            <a:ahLst/>
            <a:cxnLst/>
            <a:rect l="l" t="t" r="r" b="b"/>
            <a:pathLst>
              <a:path w="3887631" h="4859538">
                <a:moveTo>
                  <a:pt x="0" y="0"/>
                </a:moveTo>
                <a:lnTo>
                  <a:pt x="3887631" y="0"/>
                </a:lnTo>
                <a:lnTo>
                  <a:pt x="3887631" y="4859539"/>
                </a:lnTo>
                <a:lnTo>
                  <a:pt x="0" y="4859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5892800" cy="2164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của cây đậu là: nảy mầm; cây con; cây trưởng thành.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0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prstClr val="white"/>
                </a:solidFill>
              </a:rPr>
              <a:t>Trình bày sự lớn lên của cây đậu con mọc lên từ hạt?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530441" y="755218"/>
            <a:ext cx="882157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sự lớn lên của cây đậu con mọc lên từ hạt?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="" xmlns:a16="http://schemas.microsoft.com/office/drawing/2014/main" id="{2A54BFB8-D3FA-6B2C-4F8D-2545D2989B2F}"/>
              </a:ext>
            </a:extLst>
          </p:cNvPr>
          <p:cNvSpPr/>
          <p:nvPr/>
        </p:nvSpPr>
        <p:spPr>
          <a:xfrm>
            <a:off x="8881219" y="2631440"/>
            <a:ext cx="3219341" cy="3931920"/>
          </a:xfrm>
          <a:custGeom>
            <a:avLst/>
            <a:gdLst/>
            <a:ahLst/>
            <a:cxnLst/>
            <a:rect l="l" t="t" r="r" b="b"/>
            <a:pathLst>
              <a:path w="3887631" h="4859538">
                <a:moveTo>
                  <a:pt x="0" y="0"/>
                </a:moveTo>
                <a:lnTo>
                  <a:pt x="3887631" y="0"/>
                </a:lnTo>
                <a:lnTo>
                  <a:pt x="3887631" y="4859539"/>
                </a:lnTo>
                <a:lnTo>
                  <a:pt x="0" y="4859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5892800" cy="28041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lớn lên của cây đậu cây đậu mọc lên từ hạt là: rễ mầm mọc và đâm xuống đất, chồi mầm mọc vươn lên cao; cây con phát triển ra nhiều lá, rễ mới; cây ra hoa, tạo quả.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0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319</Words>
  <Application>Microsoft Office PowerPoint</Application>
  <PresentationFormat>Custom</PresentationFormat>
  <Paragraphs>25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Default Design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31</cp:revision>
  <dcterms:created xsi:type="dcterms:W3CDTF">2024-10-08T15:41:43Z</dcterms:created>
  <dcterms:modified xsi:type="dcterms:W3CDTF">2025-12-01T07:20:02Z</dcterms:modified>
</cp:coreProperties>
</file>