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2" r:id="rId3"/>
    <p:sldId id="275" r:id="rId4"/>
    <p:sldId id="276" r:id="rId5"/>
    <p:sldId id="277" r:id="rId6"/>
    <p:sldId id="279" r:id="rId7"/>
    <p:sldId id="278" r:id="rId8"/>
    <p:sldId id="280" r:id="rId9"/>
    <p:sldId id="274" r:id="rId10"/>
    <p:sldId id="281" r:id="rId11"/>
    <p:sldId id="271" r:id="rId12"/>
    <p:sldId id="342"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28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619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5470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661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22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815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8907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843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971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81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068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4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11/15/2024</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CE098-B822-9575-757C-2155EDE6D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0909-E88F-D675-D67A-1444B340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F913-E42A-8BB4-80AD-6AA2BA99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11/15/2024</a:t>
            </a:fld>
            <a:endParaRPr lang="en-US"/>
          </a:p>
        </p:txBody>
      </p:sp>
      <p:sp>
        <p:nvSpPr>
          <p:cNvPr id="5" name="Footer Placeholder 4">
            <a:extLst>
              <a:ext uri="{FF2B5EF4-FFF2-40B4-BE49-F238E27FC236}">
                <a16:creationId xmlns:a16="http://schemas.microsoft.com/office/drawing/2014/main" id="{F446DFEC-BA96-5331-5BA9-F420C94BB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604F9-59AE-8B58-C619-684A2A02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11/15/2024</a:t>
            </a:fld>
            <a:endParaRPr lang="en-US"/>
          </a:p>
        </p:txBody>
      </p:sp>
      <p:sp>
        <p:nvSpPr>
          <p:cNvPr id="11"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11/15/2024</a:t>
            </a:fld>
            <a:endParaRPr lang="en-US" sz="800"/>
          </a:p>
        </p:txBody>
      </p:sp>
      <p:sp>
        <p:nvSpPr>
          <p:cNvPr id="17"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11/15/2024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457565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5E8BE1C5-8B6C-4B23-36B2-105F721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4"/>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5"/>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6"/>
          <a:stretch>
            <a:fillRect/>
          </a:stretch>
        </p:blipFill>
        <p:spPr>
          <a:xfrm>
            <a:off x="493168" y="1385284"/>
            <a:ext cx="11461473" cy="3042168"/>
          </a:xfrm>
          <a:prstGeom prst="rect">
            <a:avLst/>
          </a:prstGeom>
        </p:spPr>
      </p:pic>
      <p:pic>
        <p:nvPicPr>
          <p:cNvPr id="27" name="Picture 26">
            <a:extLst>
              <a:ext uri="{FF2B5EF4-FFF2-40B4-BE49-F238E27FC236}">
                <a16:creationId xmlns:a16="http://schemas.microsoft.com/office/drawing/2014/main" id="{9248CE01-BC14-FA4E-5DBA-C8773555747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1778" b="90861" l="32956" r="93000">
                        <a14:foregroundMark x1="35778" y1="24000" x2="66267" y2="15167"/>
                        <a14:foregroundMark x1="66267" y1="15167" x2="66600" y2="14917"/>
                        <a14:foregroundMark x1="65711" y1="12139" x2="62889" y2="11778"/>
                        <a14:foregroundMark x1="34289" y1="21972" x2="34289" y2="25306"/>
                        <a14:foregroundMark x1="33267" y1="39556" x2="32956" y2="69917"/>
                        <a14:foregroundMark x1="58444" y1="32528" x2="61267" y2="37139"/>
                        <a14:foregroundMark x1="69111" y1="25861" x2="72822" y2="29750"/>
                        <a14:foregroundMark x1="78000" y1="32694" x2="82822" y2="39444"/>
                        <a14:foregroundMark x1="82822" y1="39444" x2="84667" y2="44750"/>
                        <a14:foregroundMark x1="82889" y1="41222" x2="83933" y2="47139"/>
                        <a14:foregroundMark x1="68956" y1="65111" x2="70089" y2="72139"/>
                        <a14:foregroundMark x1="70089" y1="72139" x2="76044" y2="70583"/>
                        <a14:foregroundMark x1="76044" y1="70583" x2="79089" y2="64194"/>
                        <a14:foregroundMark x1="79089" y1="64194" x2="79333" y2="62694"/>
                        <a14:foregroundMark x1="72822" y1="74000" x2="65667" y2="78750"/>
                        <a14:foregroundMark x1="65667" y1="78750" x2="59333" y2="78639"/>
                        <a14:foregroundMark x1="59333" y1="78639" x2="59333" y2="78639"/>
                        <a14:foregroundMark x1="36067" y1="25861" x2="38289" y2="24556"/>
                        <a14:foregroundMark x1="44067" y1="90861" x2="47333" y2="90111"/>
                      </a14:backgroundRemoval>
                    </a14:imgEffect>
                  </a14:imgLayer>
                </a14:imgProps>
              </a:ext>
            </a:extLst>
          </a:blip>
          <a:srcRect l="30000" t="9075" b="2555"/>
          <a:stretch/>
        </p:blipFill>
        <p:spPr>
          <a:xfrm rot="849728">
            <a:off x="380414" y="4550570"/>
            <a:ext cx="2633919" cy="2660133"/>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21D-49AC-FC95-43C4-69E12C138FFB}"/>
            </a:ext>
          </a:extLst>
        </p:cNvPr>
        <p:cNvGrpSpPr/>
        <p:nvPr/>
      </p:nvGrpSpPr>
      <p:grpSpPr>
        <a:xfrm>
          <a:off x="0" y="0"/>
          <a:ext cx="0" cy="0"/>
          <a:chOff x="0" y="0"/>
          <a:chExt cx="0" cy="0"/>
        </a:xfrm>
      </p:grpSpPr>
      <p:sp>
        <p:nvSpPr>
          <p:cNvPr id="8" name="矩形 2">
            <a:extLst>
              <a:ext uri="{FF2B5EF4-FFF2-40B4-BE49-F238E27FC236}">
                <a16:creationId xmlns:a16="http://schemas.microsoft.com/office/drawing/2014/main" id="{7CB1D955-D022-2E96-CC65-17E493DB0ABD}"/>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7244677E-4705-73B5-F571-D30389869FCF}"/>
              </a:ext>
            </a:extLst>
          </p:cNvPr>
          <p:cNvPicPr>
            <a:picLocks noChangeAspect="1"/>
          </p:cNvPicPr>
          <p:nvPr/>
        </p:nvPicPr>
        <p:blipFill>
          <a:blip r:embed="rId2"/>
          <a:stretch>
            <a:fillRect/>
          </a:stretch>
        </p:blipFill>
        <p:spPr>
          <a:xfrm>
            <a:off x="1850572" y="185785"/>
            <a:ext cx="8148864" cy="5369893"/>
          </a:xfrm>
          <a:prstGeom prst="rect">
            <a:avLst/>
          </a:prstGeom>
        </p:spPr>
      </p:pic>
      <p:sp>
        <p:nvSpPr>
          <p:cNvPr id="11" name="Rounded Rectangle 5">
            <a:extLst>
              <a:ext uri="{FF2B5EF4-FFF2-40B4-BE49-F238E27FC236}">
                <a16:creationId xmlns:a16="http://schemas.microsoft.com/office/drawing/2014/main" id="{49D696FE-7DDA-9D19-6638-5F7ADF257594}"/>
              </a:ext>
            </a:extLst>
          </p:cNvPr>
          <p:cNvSpPr/>
          <p:nvPr/>
        </p:nvSpPr>
        <p:spPr>
          <a:xfrm>
            <a:off x="4501242" y="5761478"/>
            <a:ext cx="3189515" cy="82999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12" name="TextBox 11">
            <a:extLst>
              <a:ext uri="{FF2B5EF4-FFF2-40B4-BE49-F238E27FC236}">
                <a16:creationId xmlns:a16="http://schemas.microsoft.com/office/drawing/2014/main" id="{F3A746BE-7C31-C9F4-E734-1B1E1A4E37DF}"/>
              </a:ext>
            </a:extLst>
          </p:cNvPr>
          <p:cNvSpPr txBox="1"/>
          <p:nvPr/>
        </p:nvSpPr>
        <p:spPr>
          <a:xfrm>
            <a:off x="549729" y="5815908"/>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Chùa Một Cột</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8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CB66921-40FB-9CF4-BD65-890AF551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4"/>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43045A8-6E2E-3ED4-11BD-E94A4E77D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4"/>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r>
              <a:rPr lang="vi-VN" sz="3600" u="sng" dirty="0">
                <a:latin typeface="Tahoma" panose="020B0604030504040204" pitchFamily="34" charset="0"/>
                <a:ea typeface="Tahoma" panose="020B0604030504040204" pitchFamily="34" charset="0"/>
                <a:cs typeface="Tahoma" panose="020B0604030504040204" pitchFamily="34" charset="0"/>
              </a:rPr>
              <a:t>Lưu ý:</a:t>
            </a:r>
          </a:p>
          <a:p>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121993" y="58703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E4080D-4020-715A-ADF5-5B37E3E121B2}"/>
              </a:ext>
            </a:extLst>
          </p:cNvPr>
          <p:cNvSpPr/>
          <p:nvPr/>
        </p:nvSpPr>
        <p:spPr>
          <a:xfrm>
            <a:off x="159656" y="141514"/>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90817212-DDBD-A999-EA26-088AE4690755}"/>
              </a:ext>
            </a:extLst>
          </p:cNvPr>
          <p:cNvPicPr>
            <a:picLocks noChangeAspect="1"/>
          </p:cNvPicPr>
          <p:nvPr/>
        </p:nvPicPr>
        <p:blipFill>
          <a:blip r:embed="rId2"/>
          <a:stretch>
            <a:fillRect/>
          </a:stretch>
        </p:blipFill>
        <p:spPr>
          <a:xfrm>
            <a:off x="263752" y="687960"/>
            <a:ext cx="5844420" cy="3287486"/>
          </a:xfrm>
          <a:prstGeom prst="rect">
            <a:avLst/>
          </a:prstGeom>
        </p:spPr>
      </p:pic>
      <p:pic>
        <p:nvPicPr>
          <p:cNvPr id="4" name="Picture 3">
            <a:extLst>
              <a:ext uri="{FF2B5EF4-FFF2-40B4-BE49-F238E27FC236}">
                <a16:creationId xmlns:a16="http://schemas.microsoft.com/office/drawing/2014/main" id="{8E5F3F59-ED5D-E51C-F6F7-575C89BB0752}"/>
              </a:ext>
            </a:extLst>
          </p:cNvPr>
          <p:cNvPicPr>
            <a:picLocks noChangeAspect="1"/>
          </p:cNvPicPr>
          <p:nvPr/>
        </p:nvPicPr>
        <p:blipFill>
          <a:blip r:embed="rId3"/>
          <a:stretch>
            <a:fillRect/>
          </a:stretch>
        </p:blipFill>
        <p:spPr>
          <a:xfrm>
            <a:off x="6148425" y="1928932"/>
            <a:ext cx="5820077" cy="3041864"/>
          </a:xfrm>
          <a:prstGeom prst="rect">
            <a:avLst/>
          </a:prstGeom>
        </p:spPr>
      </p:pic>
      <p:sp>
        <p:nvSpPr>
          <p:cNvPr id="5" name="Rounded Rectangle 5">
            <a:extLst>
              <a:ext uri="{FF2B5EF4-FFF2-40B4-BE49-F238E27FC236}">
                <a16:creationId xmlns:a16="http://schemas.microsoft.com/office/drawing/2014/main" id="{6B9017A9-321B-F262-5744-7714543A1817}"/>
              </a:ext>
            </a:extLst>
          </p:cNvPr>
          <p:cNvSpPr/>
          <p:nvPr/>
        </p:nvSpPr>
        <p:spPr>
          <a:xfrm>
            <a:off x="4215265" y="5248427"/>
            <a:ext cx="3189515" cy="1028874"/>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6" name="TextBox 5">
            <a:extLst>
              <a:ext uri="{FF2B5EF4-FFF2-40B4-BE49-F238E27FC236}">
                <a16:creationId xmlns:a16="http://schemas.microsoft.com/office/drawing/2014/main" id="{8406B6FE-44F1-3126-847F-476B97E75698}"/>
              </a:ext>
            </a:extLst>
          </p:cNvPr>
          <p:cNvSpPr txBox="1"/>
          <p:nvPr/>
        </p:nvSpPr>
        <p:spPr>
          <a:xfrm>
            <a:off x="263752" y="5447305"/>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Cầu Rồng</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5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441</Words>
  <Application>Microsoft Office PowerPoint</Application>
  <PresentationFormat>Widescreen</PresentationFormat>
  <Paragraphs>11</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Aa甜甜圈 (非商业使用)</vt:lpstr>
      <vt:lpstr>Arial</vt:lpstr>
      <vt:lpstr>Calibri</vt:lpstr>
      <vt:lpstr>Calibri Light</vt:lpstr>
      <vt:lpstr>SVN-Newton</vt:lpstr>
      <vt:lpstr>Tahoma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Tư Bùi</dc:creator>
  <cp:lastModifiedBy>Tư Bùi</cp:lastModifiedBy>
  <cp:revision>6</cp:revision>
  <dcterms:created xsi:type="dcterms:W3CDTF">2024-11-10T13:20:53Z</dcterms:created>
  <dcterms:modified xsi:type="dcterms:W3CDTF">2024-11-15T16:16:31Z</dcterms:modified>
</cp:coreProperties>
</file>