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65" r:id="rId3"/>
    <p:sldId id="274" r:id="rId4"/>
    <p:sldId id="275" r:id="rId5"/>
    <p:sldId id="276" r:id="rId6"/>
    <p:sldId id="292" r:id="rId7"/>
    <p:sldId id="294" r:id="rId8"/>
    <p:sldId id="281" r:id="rId9"/>
    <p:sldId id="29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376"/>
    <a:srgbClr val="FF3399"/>
    <a:srgbClr val="FFFF00"/>
    <a:srgbClr val="00D6AD"/>
    <a:srgbClr val="D9490C"/>
    <a:srgbClr val="FFA79D"/>
    <a:srgbClr val="F54373"/>
    <a:srgbClr val="FF7769"/>
    <a:srgbClr val="FF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8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901C0-EF54-466B-9072-C1213A0C0545}" type="datetimeFigureOut">
              <a:rPr lang="en-US" smtClean="0"/>
              <a:t>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70038-F261-4D6C-81F3-9478D7F1CAF6}" type="slidenum">
              <a:rPr lang="en-US" smtClean="0"/>
              <a:t>‹#›</a:t>
            </a:fld>
            <a:endParaRPr lang="en-US"/>
          </a:p>
        </p:txBody>
      </p:sp>
    </p:spTree>
    <p:extLst>
      <p:ext uri="{BB962C8B-B14F-4D97-AF65-F5344CB8AC3E}">
        <p14:creationId xmlns:p14="http://schemas.microsoft.com/office/powerpoint/2010/main" val="123105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60499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307521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717023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33270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60041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85474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97651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63370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72645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609628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4150202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701160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4873115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447270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602068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847476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125693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97831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289389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0963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05625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98511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569539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445065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972360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2389147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3145560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843040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DE76F6DF-8958-4EEF-82E4-321818C37A13}" type="datetimeFigureOut">
              <a:rPr lang="en-GB" smtClean="0"/>
              <a:t>05/12/2025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F5737E9-5E8A-4961-8642-4B349F2693C4}" type="slidenum">
              <a:rPr lang="en-GB" smtClean="0"/>
              <a:t>‹#›</a:t>
            </a:fld>
            <a:endParaRPr lang="en-GB"/>
          </a:p>
        </p:txBody>
      </p:sp>
    </p:spTree>
    <p:extLst>
      <p:ext uri="{BB962C8B-B14F-4D97-AF65-F5344CB8AC3E}">
        <p14:creationId xmlns:p14="http://schemas.microsoft.com/office/powerpoint/2010/main" val="17238294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descr="A round pink label with white text and a black background&#10;&#10;Description automatically generated">
            <a:extLst>
              <a:ext uri="{FF2B5EF4-FFF2-40B4-BE49-F238E27FC236}">
                <a16:creationId xmlns="" xmlns:a16="http://schemas.microsoft.com/office/drawing/2014/main" id="{F9129ABF-651D-A205-37A3-380211F5E99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83544" y="109728"/>
            <a:ext cx="1573232" cy="1573232"/>
          </a:xfrm>
          <a:prstGeom prst="rect">
            <a:avLst/>
          </a:prstGeom>
        </p:spPr>
      </p:pic>
    </p:spTree>
    <p:extLst>
      <p:ext uri="{BB962C8B-B14F-4D97-AF65-F5344CB8AC3E}">
        <p14:creationId xmlns:p14="http://schemas.microsoft.com/office/powerpoint/2010/main" val="9223863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1" r:id="rId3"/>
    <p:sldLayoutId id="2147483650"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 id="2147483670" r:id="rId13"/>
    <p:sldLayoutId id="2147483669" r:id="rId14"/>
    <p:sldLayoutId id="2147483668" r:id="rId15"/>
    <p:sldLayoutId id="2147483666" r:id="rId16"/>
    <p:sldLayoutId id="2147483665" r:id="rId17"/>
    <p:sldLayoutId id="2147483664" r:id="rId18"/>
    <p:sldLayoutId id="2147483663" r:id="rId19"/>
    <p:sldLayoutId id="2147483662" r:id="rId20"/>
    <p:sldLayoutId id="2147483651" r:id="rId21"/>
    <p:sldLayoutId id="2147483652" r:id="rId22"/>
    <p:sldLayoutId id="2147483653" r:id="rId23"/>
    <p:sldLayoutId id="2147483654" r:id="rId24"/>
    <p:sldLayoutId id="2147483655" r:id="rId25"/>
    <p:sldLayoutId id="2147483656" r:id="rId26"/>
    <p:sldLayoutId id="2147483657" r:id="rId27"/>
    <p:sldLayoutId id="2147483658" r:id="rId28"/>
    <p:sldLayoutId id="2147483659" r:id="rId29"/>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9.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4.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85762" y="428624"/>
            <a:ext cx="11444287" cy="6111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714148" y="1117744"/>
            <a:ext cx="10999315" cy="5355312"/>
          </a:xfrm>
          <a:prstGeom prst="rect">
            <a:avLst/>
          </a:prstGeom>
        </p:spPr>
        <p:txBody>
          <a:bodyPr wrap="square">
            <a:spAutoFit/>
          </a:bodyPr>
          <a:lstStyle/>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Phi-lít sinh ra và lớn lên trong một thị trấn nhỏ cùng bố mẹ và anh trai. Cậu bé rất ham học hỏi. Cậu hăng say nghiền ngẫm mọi cuốn sách hay tờ báo mình có được. Cậu luôn tập trung lắng nghe mọi người trong thị trấn chuyện trò để biết được thế giới bên ngoài. Phi-lít được như vậy là nhờ cách giáo dục của cha.</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Cha Phi-lít luôn cho rằng, điều đáng buồn nhất là cả ngày không học được thứ gì. Vì vậy, để giữ gìn và phát huy tinh thần học tập cho cả gia đình, ông yêu cầu mỗi ngày ai cũng phải học được kiến thức mới, rồi trao đổi với nhau sau bữa tối. Chẳng hạn một hôm, như thường lệ, cha Phi-lít nói: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Phi-lít, hãy cho cha biết hôm nay con học được gì mới.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Con biết được dân số Nê-pan là bao nhiêu. – Phi-lít dáp.</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Dân số của Nê-pan à? Ừ, tốt lắm! – Cha cậu nói.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Sau đó, cha quay sang hỏi mẹ:</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Mẹ nó có biết dân số của Nê-pan là bao nhiêu không?</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Mẹ cậu cười, hỏi lại:</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Nê-pan ư? Nó ở đâu nhỉ?</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 Phi-lít! – Cha nói. – Con mang bản đồ thế giới ra đây, chúng ta cùng xem vị trí địa lí của Nê-pan nhé!</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Tấm bản đồ được trải ra nền nhà. Cả nhà xúm lại tìm xem Nê-pan ở đâu.</a:t>
            </a:r>
          </a:p>
          <a:p>
            <a:r>
              <a:rPr lang="en-US" dirty="0">
                <a:latin typeface="Cambria" panose="02040503050406030204" pitchFamily="18" charset="0"/>
                <a:ea typeface="Cambria" panose="02040503050406030204" pitchFamily="18" charset="0"/>
              </a:rPr>
              <a:t>   </a:t>
            </a:r>
            <a:r>
              <a:rPr lang="vi-VN" dirty="0">
                <a:latin typeface="Cambria" panose="02040503050406030204" pitchFamily="18" charset="0"/>
                <a:ea typeface="Cambria" panose="02040503050406030204" pitchFamily="18" charset="0"/>
              </a:rPr>
              <a:t>Thời thơ ấu, Phi-lít chưa thấy được lợi ích của phương pháp học tập đó. Sau này, Phi-lít thi đỗ đại học. Cậu theo học một số vị giáo sư nổi tiếng. Điều khiến cậu thấy thú vị là có những kiến thức các giáo sư dạy khá giống với thứ cha từng yêu cầu cậu học, chỉ là phát triển hơn lên mà thôi.</a:t>
            </a:r>
          </a:p>
          <a:p>
            <a:pPr algn="r"/>
            <a:r>
              <a:rPr lang="vi-VN" dirty="0">
                <a:latin typeface="Cambria" panose="02040503050406030204" pitchFamily="18" charset="0"/>
                <a:ea typeface="Cambria" panose="02040503050406030204" pitchFamily="18" charset="0"/>
              </a:rPr>
              <a:t>(</a:t>
            </a:r>
            <a:r>
              <a:rPr lang="vi-VN" i="1" dirty="0">
                <a:latin typeface="Cambria" panose="02040503050406030204" pitchFamily="18" charset="0"/>
                <a:ea typeface="Cambria" panose="02040503050406030204" pitchFamily="18" charset="0"/>
              </a:rPr>
              <a:t>Theo</a:t>
            </a:r>
            <a:r>
              <a:rPr lang="vi-VN" dirty="0">
                <a:latin typeface="Cambria" panose="02040503050406030204" pitchFamily="18" charset="0"/>
                <a:ea typeface="Cambria" panose="02040503050406030204" pitchFamily="18" charset="0"/>
              </a:rPr>
              <a:t> Trương Cần)</a:t>
            </a:r>
          </a:p>
        </p:txBody>
      </p:sp>
      <p:pic>
        <p:nvPicPr>
          <p:cNvPr id="2" name="Picture 1">
            <a:extLst>
              <a:ext uri="{FF2B5EF4-FFF2-40B4-BE49-F238E27FC236}">
                <a16:creationId xmlns="" xmlns:a16="http://schemas.microsoft.com/office/drawing/2014/main" id="{D627C00F-7D8B-8399-1921-61E43632FA03}"/>
              </a:ext>
            </a:extLst>
          </p:cNvPr>
          <p:cNvPicPr>
            <a:picLocks noChangeAspect="1"/>
          </p:cNvPicPr>
          <p:nvPr/>
        </p:nvPicPr>
        <p:blipFill>
          <a:blip r:embed="rId2"/>
          <a:stretch>
            <a:fillRect/>
          </a:stretch>
        </p:blipFill>
        <p:spPr>
          <a:xfrm>
            <a:off x="451755" y="427444"/>
            <a:ext cx="11345639" cy="859611"/>
          </a:xfrm>
          <a:prstGeom prst="rect">
            <a:avLst/>
          </a:prstGeom>
        </p:spPr>
      </p:pic>
    </p:spTree>
    <p:extLst>
      <p:ext uri="{BB962C8B-B14F-4D97-AF65-F5344CB8AC3E}">
        <p14:creationId xmlns:p14="http://schemas.microsoft.com/office/powerpoint/2010/main" val="404406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3" name="Group 2"/>
          <p:cNvGrpSpPr/>
          <p:nvPr/>
        </p:nvGrpSpPr>
        <p:grpSpPr>
          <a:xfrm>
            <a:off x="997375" y="1569492"/>
            <a:ext cx="4485588" cy="3487250"/>
            <a:chOff x="997375" y="1569492"/>
            <a:chExt cx="4485588" cy="3487250"/>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5" y="1569492"/>
              <a:ext cx="4485588" cy="257162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241994" y="2039915"/>
              <a:ext cx="4051213" cy="1384995"/>
            </a:xfrm>
            <a:prstGeom prst="rect">
              <a:avLst/>
            </a:prstGeom>
          </p:spPr>
          <p:txBody>
            <a:bodyPr wrap="square">
              <a:spAutoFit/>
            </a:bodyPr>
            <a:lstStyle/>
            <a:p>
              <a:pPr algn="ctr"/>
              <a:r>
                <a:rPr lang="en-US" sz="2800" b="0" i="0" dirty="0">
                  <a:solidFill>
                    <a:srgbClr val="000000"/>
                  </a:solidFill>
                  <a:effectLst/>
                  <a:latin typeface="Cambria" panose="02040503050406030204" pitchFamily="18" charset="0"/>
                  <a:ea typeface="Cambria" panose="02040503050406030204" pitchFamily="18" charset="0"/>
                </a:rPr>
                <a:t>1. </a:t>
              </a:r>
              <a:r>
                <a:rPr lang="vi-VN" sz="2800" b="0" i="0" dirty="0">
                  <a:solidFill>
                    <a:srgbClr val="000000"/>
                  </a:solidFill>
                  <a:effectLst/>
                  <a:latin typeface="Cambria" panose="02040503050406030204" pitchFamily="18" charset="0"/>
                  <a:ea typeface="Cambria" panose="02040503050406030204" pitchFamily="18" charset="0"/>
                </a:rPr>
                <a:t>Ở đoạn mở đầu của câu chuyện, Phi-lít được giới thiệu như thế nào?</a:t>
              </a:r>
              <a:endParaRPr lang="en-GB" sz="28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 xmlns:a16="http://schemas.microsoft.com/office/drawing/2014/main" id="{9A745789-E91C-5D9B-A852-3BDE6D265095}"/>
              </a:ext>
            </a:extLst>
          </p:cNvPr>
          <p:cNvPicPr>
            <a:picLocks noChangeAspect="1"/>
          </p:cNvPicPr>
          <p:nvPr/>
        </p:nvPicPr>
        <p:blipFill>
          <a:blip r:embed="rId10"/>
          <a:stretch>
            <a:fillRect/>
          </a:stretch>
        </p:blipFill>
        <p:spPr>
          <a:xfrm>
            <a:off x="3395247" y="182832"/>
            <a:ext cx="5182049" cy="1097375"/>
          </a:xfrm>
          <a:prstGeom prst="rect">
            <a:avLst/>
          </a:prstGeom>
        </p:spPr>
      </p:pic>
      <p:pic>
        <p:nvPicPr>
          <p:cNvPr id="20" name="Picture 19">
            <a:extLst>
              <a:ext uri="{FF2B5EF4-FFF2-40B4-BE49-F238E27FC236}">
                <a16:creationId xmlns="" xmlns:a16="http://schemas.microsoft.com/office/drawing/2014/main" id="{D634AE62-33A2-D5B8-A081-2932169B2EC9}"/>
              </a:ext>
            </a:extLst>
          </p:cNvPr>
          <p:cNvPicPr>
            <a:picLocks noChangeAspect="1"/>
          </p:cNvPicPr>
          <p:nvPr/>
        </p:nvPicPr>
        <p:blipFill>
          <a:blip r:embed="rId11"/>
          <a:stretch>
            <a:fillRect/>
          </a:stretch>
        </p:blipFill>
        <p:spPr>
          <a:xfrm>
            <a:off x="586169" y="4832794"/>
            <a:ext cx="3885248" cy="695101"/>
          </a:xfrm>
          <a:prstGeom prst="rect">
            <a:avLst/>
          </a:prstGeom>
        </p:spPr>
      </p:pic>
      <p:grpSp>
        <p:nvGrpSpPr>
          <p:cNvPr id="21" name="Group 20"/>
          <p:cNvGrpSpPr/>
          <p:nvPr/>
        </p:nvGrpSpPr>
        <p:grpSpPr>
          <a:xfrm>
            <a:off x="5806440" y="1801506"/>
            <a:ext cx="6108192" cy="3151097"/>
            <a:chOff x="6702246" y="1801506"/>
            <a:chExt cx="4067034" cy="3151097"/>
          </a:xfrm>
        </p:grpSpPr>
        <p:pic>
          <p:nvPicPr>
            <p:cNvPr id="26" name="Picture 25"/>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4"/>
              <a:ext cx="4067034" cy="3097789"/>
            </a:xfrm>
            <a:prstGeom prst="rect">
              <a:avLst/>
            </a:prstGeom>
          </p:spPr>
        </p:pic>
        <p:sp>
          <p:nvSpPr>
            <p:cNvPr id="27" name="Oval 26"/>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Rectangle 27"/>
          <p:cNvSpPr/>
          <p:nvPr/>
        </p:nvSpPr>
        <p:spPr>
          <a:xfrm>
            <a:off x="6821424" y="2339830"/>
            <a:ext cx="4745735" cy="2308324"/>
          </a:xfrm>
          <a:prstGeom prst="rect">
            <a:avLst/>
          </a:prstGeom>
        </p:spPr>
        <p:txBody>
          <a:bodyPr wrap="square">
            <a:spAutoFit/>
          </a:bodyPr>
          <a:lstStyle/>
          <a:p>
            <a:pPr algn="ctr"/>
            <a:r>
              <a:rPr lang="vi-VN" sz="2400" dirty="0">
                <a:latin typeface="Cambria" panose="02040503050406030204" pitchFamily="18" charset="0"/>
                <a:ea typeface="Cambria" panose="02040503050406030204" pitchFamily="18" charset="0"/>
              </a:rPr>
              <a:t>Phi-lít sinh ra trong một thị trấn nhỏ sống cùng bố mẹ và anh trai có sở thích là thích đọc sách, thích nắm bắt thông tin từ mọi người; Có tố chất hăng say, nghiền ngẫm luôn tập trung lắng nghe, học hỏi.</a:t>
            </a:r>
            <a:endParaRPr lang="en-GB"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345653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37389" y="488630"/>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grpSp>
        <p:nvGrpSpPr>
          <p:cNvPr id="13" name="Group 12"/>
          <p:cNvGrpSpPr/>
          <p:nvPr/>
        </p:nvGrpSpPr>
        <p:grpSpPr>
          <a:xfrm>
            <a:off x="3469795" y="0"/>
            <a:ext cx="5157787" cy="1093351"/>
            <a:chOff x="3469795" y="0"/>
            <a:chExt cx="5157787" cy="1093351"/>
          </a:xfrm>
        </p:grpSpPr>
        <p:sp>
          <p:nvSpPr>
            <p:cNvPr id="14" name="Rounded Rectangle 3"/>
            <p:cNvSpPr/>
            <p:nvPr/>
          </p:nvSpPr>
          <p:spPr>
            <a:xfrm>
              <a:off x="3469795" y="36292"/>
              <a:ext cx="5157787" cy="1057059"/>
            </a:xfrm>
            <a:custGeom>
              <a:avLst/>
              <a:gdLst>
                <a:gd name="connsiteX0" fmla="*/ 0 w 4843462"/>
                <a:gd name="connsiteY0" fmla="*/ 202410 h 1214438"/>
                <a:gd name="connsiteX1" fmla="*/ 202410 w 4843462"/>
                <a:gd name="connsiteY1" fmla="*/ 0 h 1214438"/>
                <a:gd name="connsiteX2" fmla="*/ 4641052 w 4843462"/>
                <a:gd name="connsiteY2" fmla="*/ 0 h 1214438"/>
                <a:gd name="connsiteX3" fmla="*/ 4843462 w 4843462"/>
                <a:gd name="connsiteY3" fmla="*/ 202410 h 1214438"/>
                <a:gd name="connsiteX4" fmla="*/ 4843462 w 4843462"/>
                <a:gd name="connsiteY4" fmla="*/ 1012028 h 1214438"/>
                <a:gd name="connsiteX5" fmla="*/ 4641052 w 4843462"/>
                <a:gd name="connsiteY5" fmla="*/ 1214438 h 1214438"/>
                <a:gd name="connsiteX6" fmla="*/ 202410 w 4843462"/>
                <a:gd name="connsiteY6" fmla="*/ 1214438 h 1214438"/>
                <a:gd name="connsiteX7" fmla="*/ 0 w 4843462"/>
                <a:gd name="connsiteY7" fmla="*/ 1012028 h 1214438"/>
                <a:gd name="connsiteX8" fmla="*/ 0 w 4843462"/>
                <a:gd name="connsiteY8" fmla="*/ 202410 h 1214438"/>
                <a:gd name="connsiteX0" fmla="*/ 0 w 4843462"/>
                <a:gd name="connsiteY0" fmla="*/ 202416 h 1214444"/>
                <a:gd name="connsiteX1" fmla="*/ 202410 w 4843462"/>
                <a:gd name="connsiteY1" fmla="*/ 6 h 1214444"/>
                <a:gd name="connsiteX2" fmla="*/ 1945168 w 4843462"/>
                <a:gd name="connsiteY2" fmla="*/ 97337 h 1214444"/>
                <a:gd name="connsiteX3" fmla="*/ 4641052 w 4843462"/>
                <a:gd name="connsiteY3" fmla="*/ 6 h 1214444"/>
                <a:gd name="connsiteX4" fmla="*/ 4843462 w 4843462"/>
                <a:gd name="connsiteY4" fmla="*/ 202416 h 1214444"/>
                <a:gd name="connsiteX5" fmla="*/ 4843462 w 4843462"/>
                <a:gd name="connsiteY5" fmla="*/ 1012034 h 1214444"/>
                <a:gd name="connsiteX6" fmla="*/ 4641052 w 4843462"/>
                <a:gd name="connsiteY6" fmla="*/ 1214444 h 1214444"/>
                <a:gd name="connsiteX7" fmla="*/ 202410 w 4843462"/>
                <a:gd name="connsiteY7" fmla="*/ 1214444 h 1214444"/>
                <a:gd name="connsiteX8" fmla="*/ 0 w 4843462"/>
                <a:gd name="connsiteY8" fmla="*/ 1012034 h 1214444"/>
                <a:gd name="connsiteX9" fmla="*/ 0 w 4843462"/>
                <a:gd name="connsiteY9" fmla="*/ 202416 h 1214444"/>
                <a:gd name="connsiteX0" fmla="*/ 0 w 4843462"/>
                <a:gd name="connsiteY0" fmla="*/ 202416 h 1426179"/>
                <a:gd name="connsiteX1" fmla="*/ 202410 w 4843462"/>
                <a:gd name="connsiteY1" fmla="*/ 6 h 1426179"/>
                <a:gd name="connsiteX2" fmla="*/ 1945168 w 4843462"/>
                <a:gd name="connsiteY2" fmla="*/ 97337 h 1426179"/>
                <a:gd name="connsiteX3" fmla="*/ 4641052 w 4843462"/>
                <a:gd name="connsiteY3" fmla="*/ 6 h 1426179"/>
                <a:gd name="connsiteX4" fmla="*/ 4843462 w 4843462"/>
                <a:gd name="connsiteY4" fmla="*/ 202416 h 1426179"/>
                <a:gd name="connsiteX5" fmla="*/ 4843462 w 4843462"/>
                <a:gd name="connsiteY5" fmla="*/ 1012034 h 1426179"/>
                <a:gd name="connsiteX6" fmla="*/ 4641052 w 4843462"/>
                <a:gd name="connsiteY6" fmla="*/ 1214444 h 1426179"/>
                <a:gd name="connsiteX7" fmla="*/ 2145193 w 4843462"/>
                <a:gd name="connsiteY7" fmla="*/ 1426074 h 1426179"/>
                <a:gd name="connsiteX8" fmla="*/ 202410 w 4843462"/>
                <a:gd name="connsiteY8" fmla="*/ 1214444 h 1426179"/>
                <a:gd name="connsiteX9" fmla="*/ 0 w 4843462"/>
                <a:gd name="connsiteY9" fmla="*/ 1012034 h 1426179"/>
                <a:gd name="connsiteX10" fmla="*/ 0 w 4843462"/>
                <a:gd name="connsiteY10" fmla="*/ 202416 h 1426179"/>
                <a:gd name="connsiteX0" fmla="*/ 0 w 4843462"/>
                <a:gd name="connsiteY0" fmla="*/ 202416 h 1426111"/>
                <a:gd name="connsiteX1" fmla="*/ 202410 w 4843462"/>
                <a:gd name="connsiteY1" fmla="*/ 6 h 1426111"/>
                <a:gd name="connsiteX2" fmla="*/ 1945168 w 4843462"/>
                <a:gd name="connsiteY2" fmla="*/ 97337 h 1426111"/>
                <a:gd name="connsiteX3" fmla="*/ 4641052 w 4843462"/>
                <a:gd name="connsiteY3" fmla="*/ 6 h 1426111"/>
                <a:gd name="connsiteX4" fmla="*/ 4843462 w 4843462"/>
                <a:gd name="connsiteY4" fmla="*/ 202416 h 1426111"/>
                <a:gd name="connsiteX5" fmla="*/ 4843462 w 4843462"/>
                <a:gd name="connsiteY5" fmla="*/ 1012034 h 1426111"/>
                <a:gd name="connsiteX6" fmla="*/ 4641052 w 4843462"/>
                <a:gd name="connsiteY6" fmla="*/ 1214444 h 1426111"/>
                <a:gd name="connsiteX7" fmla="*/ 4416906 w 4843462"/>
                <a:gd name="connsiteY7" fmla="*/ 1285659 h 1426111"/>
                <a:gd name="connsiteX8" fmla="*/ 2145193 w 4843462"/>
                <a:gd name="connsiteY8" fmla="*/ 1426074 h 1426111"/>
                <a:gd name="connsiteX9" fmla="*/ 202410 w 4843462"/>
                <a:gd name="connsiteY9" fmla="*/ 1214444 h 1426111"/>
                <a:gd name="connsiteX10" fmla="*/ 0 w 4843462"/>
                <a:gd name="connsiteY10" fmla="*/ 1012034 h 1426111"/>
                <a:gd name="connsiteX11" fmla="*/ 0 w 4843462"/>
                <a:gd name="connsiteY11" fmla="*/ 202416 h 1426111"/>
                <a:gd name="connsiteX0" fmla="*/ 0 w 5074131"/>
                <a:gd name="connsiteY0" fmla="*/ 202416 h 1426111"/>
                <a:gd name="connsiteX1" fmla="*/ 202410 w 5074131"/>
                <a:gd name="connsiteY1" fmla="*/ 6 h 1426111"/>
                <a:gd name="connsiteX2" fmla="*/ 1945168 w 5074131"/>
                <a:gd name="connsiteY2" fmla="*/ 97337 h 1426111"/>
                <a:gd name="connsiteX3" fmla="*/ 4641052 w 5074131"/>
                <a:gd name="connsiteY3" fmla="*/ 6 h 1426111"/>
                <a:gd name="connsiteX4" fmla="*/ 4843462 w 5074131"/>
                <a:gd name="connsiteY4" fmla="*/ 202416 h 1426111"/>
                <a:gd name="connsiteX5" fmla="*/ 5074131 w 5074131"/>
                <a:gd name="connsiteY5" fmla="*/ 371259 h 1426111"/>
                <a:gd name="connsiteX6" fmla="*/ 4843462 w 5074131"/>
                <a:gd name="connsiteY6" fmla="*/ 1012034 h 1426111"/>
                <a:gd name="connsiteX7" fmla="*/ 4641052 w 5074131"/>
                <a:gd name="connsiteY7" fmla="*/ 1214444 h 1426111"/>
                <a:gd name="connsiteX8" fmla="*/ 4416906 w 5074131"/>
                <a:gd name="connsiteY8" fmla="*/ 1285659 h 1426111"/>
                <a:gd name="connsiteX9" fmla="*/ 2145193 w 5074131"/>
                <a:gd name="connsiteY9" fmla="*/ 1426074 h 1426111"/>
                <a:gd name="connsiteX10" fmla="*/ 202410 w 5074131"/>
                <a:gd name="connsiteY10" fmla="*/ 1214444 h 1426111"/>
                <a:gd name="connsiteX11" fmla="*/ 0 w 5074131"/>
                <a:gd name="connsiteY11" fmla="*/ 1012034 h 1426111"/>
                <a:gd name="connsiteX12" fmla="*/ 0 w 5074131"/>
                <a:gd name="connsiteY12" fmla="*/ 202416 h 1426111"/>
                <a:gd name="connsiteX0" fmla="*/ 183669 w 5257800"/>
                <a:gd name="connsiteY0" fmla="*/ 202416 h 1426111"/>
                <a:gd name="connsiteX1" fmla="*/ 386079 w 5257800"/>
                <a:gd name="connsiteY1" fmla="*/ 6 h 1426111"/>
                <a:gd name="connsiteX2" fmla="*/ 2128837 w 5257800"/>
                <a:gd name="connsiteY2" fmla="*/ 97337 h 1426111"/>
                <a:gd name="connsiteX3" fmla="*/ 4824721 w 5257800"/>
                <a:gd name="connsiteY3" fmla="*/ 6 h 1426111"/>
                <a:gd name="connsiteX4" fmla="*/ 5027131 w 5257800"/>
                <a:gd name="connsiteY4" fmla="*/ 202416 h 1426111"/>
                <a:gd name="connsiteX5" fmla="*/ 5257800 w 5257800"/>
                <a:gd name="connsiteY5" fmla="*/ 371259 h 1426111"/>
                <a:gd name="connsiteX6" fmla="*/ 5027131 w 5257800"/>
                <a:gd name="connsiteY6" fmla="*/ 1012034 h 1426111"/>
                <a:gd name="connsiteX7" fmla="*/ 4824721 w 5257800"/>
                <a:gd name="connsiteY7" fmla="*/ 1214444 h 1426111"/>
                <a:gd name="connsiteX8" fmla="*/ 4600575 w 5257800"/>
                <a:gd name="connsiteY8" fmla="*/ 1285659 h 1426111"/>
                <a:gd name="connsiteX9" fmla="*/ 2328862 w 5257800"/>
                <a:gd name="connsiteY9" fmla="*/ 1426074 h 1426111"/>
                <a:gd name="connsiteX10" fmla="*/ 386079 w 5257800"/>
                <a:gd name="connsiteY10" fmla="*/ 1214444 h 1426111"/>
                <a:gd name="connsiteX11" fmla="*/ 183669 w 5257800"/>
                <a:gd name="connsiteY11" fmla="*/ 1012034 h 1426111"/>
                <a:gd name="connsiteX12" fmla="*/ 0 w 5257800"/>
                <a:gd name="connsiteY12" fmla="*/ 585571 h 1426111"/>
                <a:gd name="connsiteX13" fmla="*/ 183669 w 5257800"/>
                <a:gd name="connsiteY13" fmla="*/ 202416 h 14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7800" h="1426111">
                  <a:moveTo>
                    <a:pt x="183669" y="202416"/>
                  </a:moveTo>
                  <a:cubicBezTo>
                    <a:pt x="183669" y="90628"/>
                    <a:pt x="274291" y="6"/>
                    <a:pt x="386079" y="6"/>
                  </a:cubicBezTo>
                  <a:cubicBezTo>
                    <a:pt x="1095586" y="-888"/>
                    <a:pt x="1419330" y="98231"/>
                    <a:pt x="2128837" y="97337"/>
                  </a:cubicBezTo>
                  <a:cubicBezTo>
                    <a:pt x="2898877" y="98231"/>
                    <a:pt x="4054681" y="-888"/>
                    <a:pt x="4824721" y="6"/>
                  </a:cubicBezTo>
                  <a:cubicBezTo>
                    <a:pt x="4936509" y="6"/>
                    <a:pt x="5027131" y="90628"/>
                    <a:pt x="5027131" y="202416"/>
                  </a:cubicBezTo>
                  <a:cubicBezTo>
                    <a:pt x="5027821" y="287272"/>
                    <a:pt x="5257110" y="286403"/>
                    <a:pt x="5257800" y="371259"/>
                  </a:cubicBezTo>
                  <a:lnTo>
                    <a:pt x="5027131" y="1012034"/>
                  </a:lnTo>
                  <a:cubicBezTo>
                    <a:pt x="5027131" y="1123822"/>
                    <a:pt x="4936509" y="1214444"/>
                    <a:pt x="4824721" y="1214444"/>
                  </a:cubicBezTo>
                  <a:cubicBezTo>
                    <a:pt x="4746485" y="1250523"/>
                    <a:pt x="5016552" y="1250387"/>
                    <a:pt x="4600575" y="1285659"/>
                  </a:cubicBezTo>
                  <a:cubicBezTo>
                    <a:pt x="4184599" y="1320931"/>
                    <a:pt x="3024134" y="1428418"/>
                    <a:pt x="2328862" y="1426074"/>
                  </a:cubicBezTo>
                  <a:lnTo>
                    <a:pt x="386079" y="1214444"/>
                  </a:lnTo>
                  <a:cubicBezTo>
                    <a:pt x="274291" y="1214444"/>
                    <a:pt x="183669" y="1123822"/>
                    <a:pt x="183669" y="1012034"/>
                  </a:cubicBezTo>
                  <a:cubicBezTo>
                    <a:pt x="179596" y="855592"/>
                    <a:pt x="4073" y="742013"/>
                    <a:pt x="0" y="585571"/>
                  </a:cubicBezTo>
                  <a:lnTo>
                    <a:pt x="183669" y="202416"/>
                  </a:lnTo>
                  <a:close/>
                </a:path>
              </a:pathLst>
            </a:custGeom>
            <a:solidFill>
              <a:schemeClr val="bg1"/>
            </a:solidFill>
            <a:ln>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3681656" y="0"/>
              <a:ext cx="4734063" cy="1034421"/>
            </a:xfrm>
            <a:prstGeom prst="rect">
              <a:avLst/>
            </a:prstGeom>
            <a:noFill/>
          </p:spPr>
          <p:txBody>
            <a:bodyPr wrap="square" lIns="72000" tIns="0" bIns="0" rtlCol="0">
              <a:noAutofit/>
            </a:bodyPr>
            <a:lstStyle/>
            <a:p>
              <a:pPr algn="ct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Trả</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lời</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câu</a:t>
              </a:r>
              <a:r>
                <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 </a:t>
              </a:r>
              <a:r>
                <a:rPr lang="en-GB" sz="7200" b="1" dirty="0" err="1">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rPr>
                <a:t>hỏi</a:t>
              </a:r>
              <a:endParaRPr lang="en-GB" sz="7200" b="1" dirty="0">
                <a:gradFill>
                  <a:gsLst>
                    <a:gs pos="0">
                      <a:schemeClr val="accent6">
                        <a:lumMod val="50000"/>
                      </a:schemeClr>
                    </a:gs>
                    <a:gs pos="64000">
                      <a:schemeClr val="accent6"/>
                    </a:gs>
                    <a:gs pos="40000">
                      <a:schemeClr val="tx1"/>
                    </a:gs>
                    <a:gs pos="80000">
                      <a:schemeClr val="tx1"/>
                    </a:gs>
                  </a:gsLst>
                  <a:lin ang="5400000" scaled="1"/>
                </a:gradFill>
                <a:latin typeface="UVF Fiolex Girls" panose="020B0603050302020204" pitchFamily="34" charset="0"/>
              </a:endParaRPr>
            </a:p>
          </p:txBody>
        </p:sp>
      </p:gr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1980654" y="4145167"/>
            <a:ext cx="2617038" cy="2617038"/>
          </a:xfrm>
          <a:prstGeom prst="rect">
            <a:avLst/>
          </a:prstGeom>
        </p:spPr>
      </p:pic>
      <p:grpSp>
        <p:nvGrpSpPr>
          <p:cNvPr id="3" name="Group 2"/>
          <p:cNvGrpSpPr/>
          <p:nvPr/>
        </p:nvGrpSpPr>
        <p:grpSpPr>
          <a:xfrm>
            <a:off x="716563" y="1452635"/>
            <a:ext cx="4485588" cy="3292263"/>
            <a:chOff x="997375" y="1569492"/>
            <a:chExt cx="4485588" cy="3292263"/>
          </a:xfrm>
        </p:grpSpPr>
        <p:sp>
          <p:nvSpPr>
            <p:cNvPr id="19" name="Freeform 18"/>
            <p:cNvSpPr/>
            <p:nvPr/>
          </p:nvSpPr>
          <p:spPr>
            <a:xfrm>
              <a:off x="4100689" y="3072194"/>
              <a:ext cx="257570" cy="1789561"/>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5" y="1569492"/>
              <a:ext cx="4485588" cy="2571620"/>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241994" y="2070170"/>
              <a:ext cx="4051213" cy="1569660"/>
            </a:xfrm>
            <a:prstGeom prst="rect">
              <a:avLst/>
            </a:prstGeom>
          </p:spPr>
          <p:txBody>
            <a:bodyPr wrap="square">
              <a:spAutoFit/>
            </a:bodyPr>
            <a:lstStyle/>
            <a:p>
              <a:pPr algn="ctr"/>
              <a:r>
                <a:rPr lang="en-US" sz="3200" b="0" i="0" dirty="0">
                  <a:solidFill>
                    <a:srgbClr val="000000"/>
                  </a:solidFill>
                  <a:effectLst/>
                  <a:latin typeface="Cambria" panose="02040503050406030204" pitchFamily="18" charset="0"/>
                  <a:ea typeface="Cambria" panose="02040503050406030204" pitchFamily="18" charset="0"/>
                </a:rPr>
                <a:t>2. Cha Phi-</a:t>
              </a:r>
              <a:r>
                <a:rPr lang="en-US" sz="3200" b="0" i="0" dirty="0" err="1">
                  <a:solidFill>
                    <a:srgbClr val="000000"/>
                  </a:solidFill>
                  <a:effectLst/>
                  <a:latin typeface="Cambria" panose="02040503050406030204" pitchFamily="18" charset="0"/>
                  <a:ea typeface="Cambria" panose="02040503050406030204" pitchFamily="18" charset="0"/>
                </a:rPr>
                <a:t>lít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yêu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cầu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gia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đình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gì</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Vì</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sao</a:t>
              </a:r>
              <a:r>
                <a:rPr lang="en-US" sz="3200" b="0" i="0" dirty="0">
                  <a:solidFill>
                    <a:srgbClr val="000000"/>
                  </a:solidFill>
                  <a:effectLst/>
                  <a:latin typeface="Cambria" panose="02040503050406030204" pitchFamily="18" charset="0"/>
                  <a:ea typeface="Cambria" panose="02040503050406030204" pitchFamily="18" charset="0"/>
                </a:rPr>
                <a:t>?</a:t>
              </a:r>
              <a:endParaRPr lang="en-GB" sz="4400" dirty="0">
                <a:latin typeface="Cambria" panose="02040503050406030204" pitchFamily="18" charset="0"/>
                <a:ea typeface="Cambria" panose="02040503050406030204" pitchFamily="18" charset="0"/>
              </a:endParaRPr>
            </a:p>
          </p:txBody>
        </p:sp>
      </p:grpSp>
      <p:grpSp>
        <p:nvGrpSpPr>
          <p:cNvPr id="43" name="Group 42"/>
          <p:cNvGrpSpPr/>
          <p:nvPr/>
        </p:nvGrpSpPr>
        <p:grpSpPr>
          <a:xfrm>
            <a:off x="5754287" y="1952313"/>
            <a:ext cx="5694001" cy="3268911"/>
            <a:chOff x="5561441" y="4703381"/>
            <a:chExt cx="4538019" cy="1442491"/>
          </a:xfrm>
        </p:grpSpPr>
        <p:grpSp>
          <p:nvGrpSpPr>
            <p:cNvPr id="35" name="Group 34"/>
            <p:cNvGrpSpPr/>
            <p:nvPr/>
          </p:nvGrpSpPr>
          <p:grpSpPr>
            <a:xfrm>
              <a:off x="5561441" y="4703381"/>
              <a:ext cx="4538019" cy="1442491"/>
              <a:chOff x="6434909" y="1623421"/>
              <a:chExt cx="4538019" cy="1442491"/>
            </a:xfrm>
          </p:grpSpPr>
          <p:sp>
            <p:nvSpPr>
              <p:cNvPr id="36" name="Rounded Rectangle 3"/>
              <p:cNvSpPr/>
              <p:nvPr/>
            </p:nvSpPr>
            <p:spPr>
              <a:xfrm>
                <a:off x="6434909" y="1755064"/>
                <a:ext cx="4531184" cy="1310848"/>
              </a:xfrm>
              <a:custGeom>
                <a:avLst/>
                <a:gdLst>
                  <a:gd name="connsiteX0" fmla="*/ 0 w 4421875"/>
                  <a:gd name="connsiteY0" fmla="*/ 181475 h 1088829"/>
                  <a:gd name="connsiteX1" fmla="*/ 181475 w 4421875"/>
                  <a:gd name="connsiteY1" fmla="*/ 0 h 1088829"/>
                  <a:gd name="connsiteX2" fmla="*/ 4240400 w 4421875"/>
                  <a:gd name="connsiteY2" fmla="*/ 0 h 1088829"/>
                  <a:gd name="connsiteX3" fmla="*/ 4421875 w 4421875"/>
                  <a:gd name="connsiteY3" fmla="*/ 181475 h 1088829"/>
                  <a:gd name="connsiteX4" fmla="*/ 4421875 w 4421875"/>
                  <a:gd name="connsiteY4" fmla="*/ 907354 h 1088829"/>
                  <a:gd name="connsiteX5" fmla="*/ 4240400 w 4421875"/>
                  <a:gd name="connsiteY5" fmla="*/ 1088829 h 1088829"/>
                  <a:gd name="connsiteX6" fmla="*/ 181475 w 4421875"/>
                  <a:gd name="connsiteY6" fmla="*/ 1088829 h 1088829"/>
                  <a:gd name="connsiteX7" fmla="*/ 0 w 4421875"/>
                  <a:gd name="connsiteY7" fmla="*/ 907354 h 1088829"/>
                  <a:gd name="connsiteX8" fmla="*/ 0 w 4421875"/>
                  <a:gd name="connsiteY8" fmla="*/ 181475 h 1088829"/>
                  <a:gd name="connsiteX0" fmla="*/ 0 w 4421875"/>
                  <a:gd name="connsiteY0" fmla="*/ 263361 h 1170715"/>
                  <a:gd name="connsiteX1" fmla="*/ 181475 w 4421875"/>
                  <a:gd name="connsiteY1" fmla="*/ 81886 h 1170715"/>
                  <a:gd name="connsiteX2" fmla="*/ 2442950 w 4421875"/>
                  <a:gd name="connsiteY2" fmla="*/ 0 h 1170715"/>
                  <a:gd name="connsiteX3" fmla="*/ 4240400 w 4421875"/>
                  <a:gd name="connsiteY3" fmla="*/ 81886 h 1170715"/>
                  <a:gd name="connsiteX4" fmla="*/ 4421875 w 4421875"/>
                  <a:gd name="connsiteY4" fmla="*/ 263361 h 1170715"/>
                  <a:gd name="connsiteX5" fmla="*/ 4421875 w 4421875"/>
                  <a:gd name="connsiteY5" fmla="*/ 989240 h 1170715"/>
                  <a:gd name="connsiteX6" fmla="*/ 4240400 w 4421875"/>
                  <a:gd name="connsiteY6" fmla="*/ 1170715 h 1170715"/>
                  <a:gd name="connsiteX7" fmla="*/ 181475 w 4421875"/>
                  <a:gd name="connsiteY7" fmla="*/ 1170715 h 1170715"/>
                  <a:gd name="connsiteX8" fmla="*/ 0 w 4421875"/>
                  <a:gd name="connsiteY8" fmla="*/ 989240 h 1170715"/>
                  <a:gd name="connsiteX9" fmla="*/ 0 w 4421875"/>
                  <a:gd name="connsiteY9" fmla="*/ 263361 h 1170715"/>
                  <a:gd name="connsiteX0" fmla="*/ 0 w 4421875"/>
                  <a:gd name="connsiteY0" fmla="*/ 263361 h 1170719"/>
                  <a:gd name="connsiteX1" fmla="*/ 181475 w 4421875"/>
                  <a:gd name="connsiteY1" fmla="*/ 81886 h 1170719"/>
                  <a:gd name="connsiteX2" fmla="*/ 2442950 w 4421875"/>
                  <a:gd name="connsiteY2" fmla="*/ 0 h 1170719"/>
                  <a:gd name="connsiteX3" fmla="*/ 4240400 w 4421875"/>
                  <a:gd name="connsiteY3" fmla="*/ 81886 h 1170719"/>
                  <a:gd name="connsiteX4" fmla="*/ 4421875 w 4421875"/>
                  <a:gd name="connsiteY4" fmla="*/ 263361 h 1170719"/>
                  <a:gd name="connsiteX5" fmla="*/ 4421875 w 4421875"/>
                  <a:gd name="connsiteY5" fmla="*/ 989240 h 1170719"/>
                  <a:gd name="connsiteX6" fmla="*/ 4240400 w 4421875"/>
                  <a:gd name="connsiteY6" fmla="*/ 1170715 h 1170719"/>
                  <a:gd name="connsiteX7" fmla="*/ 2374711 w 4421875"/>
                  <a:gd name="connsiteY7" fmla="*/ 1023582 h 1170719"/>
                  <a:gd name="connsiteX8" fmla="*/ 181475 w 4421875"/>
                  <a:gd name="connsiteY8" fmla="*/ 1170715 h 1170719"/>
                  <a:gd name="connsiteX9" fmla="*/ 0 w 4421875"/>
                  <a:gd name="connsiteY9" fmla="*/ 989240 h 1170719"/>
                  <a:gd name="connsiteX10" fmla="*/ 0 w 4421875"/>
                  <a:gd name="connsiteY10" fmla="*/ 263361 h 1170719"/>
                  <a:gd name="connsiteX0" fmla="*/ 0 w 4421875"/>
                  <a:gd name="connsiteY0" fmla="*/ 306654 h 1214012"/>
                  <a:gd name="connsiteX1" fmla="*/ 181475 w 4421875"/>
                  <a:gd name="connsiteY1" fmla="*/ 125179 h 1214012"/>
                  <a:gd name="connsiteX2" fmla="*/ 532263 w 4421875"/>
                  <a:gd name="connsiteY2" fmla="*/ 2350 h 1214012"/>
                  <a:gd name="connsiteX3" fmla="*/ 2442950 w 4421875"/>
                  <a:gd name="connsiteY3" fmla="*/ 43293 h 1214012"/>
                  <a:gd name="connsiteX4" fmla="*/ 4240400 w 4421875"/>
                  <a:gd name="connsiteY4" fmla="*/ 125179 h 1214012"/>
                  <a:gd name="connsiteX5" fmla="*/ 4421875 w 4421875"/>
                  <a:gd name="connsiteY5" fmla="*/ 306654 h 1214012"/>
                  <a:gd name="connsiteX6" fmla="*/ 4421875 w 4421875"/>
                  <a:gd name="connsiteY6" fmla="*/ 1032533 h 1214012"/>
                  <a:gd name="connsiteX7" fmla="*/ 4240400 w 4421875"/>
                  <a:gd name="connsiteY7" fmla="*/ 1214008 h 1214012"/>
                  <a:gd name="connsiteX8" fmla="*/ 2374711 w 4421875"/>
                  <a:gd name="connsiteY8" fmla="*/ 1066875 h 1214012"/>
                  <a:gd name="connsiteX9" fmla="*/ 181475 w 4421875"/>
                  <a:gd name="connsiteY9" fmla="*/ 1214008 h 1214012"/>
                  <a:gd name="connsiteX10" fmla="*/ 0 w 4421875"/>
                  <a:gd name="connsiteY10" fmla="*/ 1032533 h 1214012"/>
                  <a:gd name="connsiteX11" fmla="*/ 0 w 4421875"/>
                  <a:gd name="connsiteY11" fmla="*/ 306654 h 1214012"/>
                  <a:gd name="connsiteX0" fmla="*/ 0 w 4421875"/>
                  <a:gd name="connsiteY0" fmla="*/ 307298 h 1214656"/>
                  <a:gd name="connsiteX1" fmla="*/ 181475 w 4421875"/>
                  <a:gd name="connsiteY1" fmla="*/ 125823 h 1214656"/>
                  <a:gd name="connsiteX2" fmla="*/ 532263 w 4421875"/>
                  <a:gd name="connsiteY2" fmla="*/ 2994 h 1214656"/>
                  <a:gd name="connsiteX3" fmla="*/ 2442950 w 4421875"/>
                  <a:gd name="connsiteY3" fmla="*/ 43937 h 1214656"/>
                  <a:gd name="connsiteX4" fmla="*/ 3753135 w 4421875"/>
                  <a:gd name="connsiteY4" fmla="*/ 16641 h 1214656"/>
                  <a:gd name="connsiteX5" fmla="*/ 4240400 w 4421875"/>
                  <a:gd name="connsiteY5" fmla="*/ 125823 h 1214656"/>
                  <a:gd name="connsiteX6" fmla="*/ 4421875 w 4421875"/>
                  <a:gd name="connsiteY6" fmla="*/ 307298 h 1214656"/>
                  <a:gd name="connsiteX7" fmla="*/ 4421875 w 4421875"/>
                  <a:gd name="connsiteY7" fmla="*/ 1033177 h 1214656"/>
                  <a:gd name="connsiteX8" fmla="*/ 4240400 w 4421875"/>
                  <a:gd name="connsiteY8" fmla="*/ 1214652 h 1214656"/>
                  <a:gd name="connsiteX9" fmla="*/ 2374711 w 4421875"/>
                  <a:gd name="connsiteY9" fmla="*/ 1067519 h 1214656"/>
                  <a:gd name="connsiteX10" fmla="*/ 181475 w 4421875"/>
                  <a:gd name="connsiteY10" fmla="*/ 1214652 h 1214656"/>
                  <a:gd name="connsiteX11" fmla="*/ 0 w 4421875"/>
                  <a:gd name="connsiteY11" fmla="*/ 1033177 h 1214656"/>
                  <a:gd name="connsiteX12" fmla="*/ 0 w 4421875"/>
                  <a:gd name="connsiteY12" fmla="*/ 307298 h 1214656"/>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374711 w 4421875"/>
                  <a:gd name="connsiteY9" fmla="*/ 1067519 h 1258588"/>
                  <a:gd name="connsiteX10" fmla="*/ 1282890 w 4421875"/>
                  <a:gd name="connsiteY10" fmla="*/ 1258588 h 1258588"/>
                  <a:gd name="connsiteX11" fmla="*/ 181475 w 4421875"/>
                  <a:gd name="connsiteY11" fmla="*/ 1214652 h 1258588"/>
                  <a:gd name="connsiteX12" fmla="*/ 0 w 4421875"/>
                  <a:gd name="connsiteY12" fmla="*/ 1033177 h 1258588"/>
                  <a:gd name="connsiteX13" fmla="*/ 0 w 4421875"/>
                  <a:gd name="connsiteY13"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1282890 w 4421875"/>
                  <a:gd name="connsiteY11" fmla="*/ 1258588 h 1258588"/>
                  <a:gd name="connsiteX12" fmla="*/ 181475 w 4421875"/>
                  <a:gd name="connsiteY12" fmla="*/ 1214652 h 1258588"/>
                  <a:gd name="connsiteX13" fmla="*/ 0 w 4421875"/>
                  <a:gd name="connsiteY13" fmla="*/ 1033177 h 1258588"/>
                  <a:gd name="connsiteX14" fmla="*/ 0 w 4421875"/>
                  <a:gd name="connsiteY14"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88359 w 4421875"/>
                  <a:gd name="connsiteY10" fmla="*/ 1244940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0 w 4421875"/>
                  <a:gd name="connsiteY16" fmla="*/ 359558 h 131084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163773 w 4421875"/>
                  <a:gd name="connsiteY16" fmla="*/ 901415 h 1310848"/>
                  <a:gd name="connsiteX17" fmla="*/ 0 w 4421875"/>
                  <a:gd name="connsiteY17" fmla="*/ 359558 h 1310848"/>
                  <a:gd name="connsiteX0" fmla="*/ 0 w 4531184"/>
                  <a:gd name="connsiteY0" fmla="*/ 359558 h 1310848"/>
                  <a:gd name="connsiteX1" fmla="*/ 181475 w 4531184"/>
                  <a:gd name="connsiteY1" fmla="*/ 178083 h 1310848"/>
                  <a:gd name="connsiteX2" fmla="*/ 532263 w 4531184"/>
                  <a:gd name="connsiteY2" fmla="*/ 55254 h 1310848"/>
                  <a:gd name="connsiteX3" fmla="*/ 2129051 w 4531184"/>
                  <a:gd name="connsiteY3" fmla="*/ 663 h 1310848"/>
                  <a:gd name="connsiteX4" fmla="*/ 2442950 w 4531184"/>
                  <a:gd name="connsiteY4" fmla="*/ 96197 h 1310848"/>
                  <a:gd name="connsiteX5" fmla="*/ 3753135 w 4531184"/>
                  <a:gd name="connsiteY5" fmla="*/ 68901 h 1310848"/>
                  <a:gd name="connsiteX6" fmla="*/ 4240400 w 4531184"/>
                  <a:gd name="connsiteY6" fmla="*/ 178083 h 1310848"/>
                  <a:gd name="connsiteX7" fmla="*/ 4421875 w 4531184"/>
                  <a:gd name="connsiteY7" fmla="*/ 359558 h 1310848"/>
                  <a:gd name="connsiteX8" fmla="*/ 4531057 w 4531184"/>
                  <a:gd name="connsiteY8" fmla="*/ 642107 h 1310848"/>
                  <a:gd name="connsiteX9" fmla="*/ 4421875 w 4531184"/>
                  <a:gd name="connsiteY9" fmla="*/ 1085437 h 1310848"/>
                  <a:gd name="connsiteX10" fmla="*/ 4240400 w 4531184"/>
                  <a:gd name="connsiteY10" fmla="*/ 1266912 h 1310848"/>
                  <a:gd name="connsiteX11" fmla="*/ 2975212 w 4531184"/>
                  <a:gd name="connsiteY11" fmla="*/ 1269904 h 1310848"/>
                  <a:gd name="connsiteX12" fmla="*/ 2388359 w 4531184"/>
                  <a:gd name="connsiteY12" fmla="*/ 1297200 h 1310848"/>
                  <a:gd name="connsiteX13" fmla="*/ 2197290 w 4531184"/>
                  <a:gd name="connsiteY13" fmla="*/ 1201666 h 1310848"/>
                  <a:gd name="connsiteX14" fmla="*/ 1282890 w 4531184"/>
                  <a:gd name="connsiteY14" fmla="*/ 1310848 h 1310848"/>
                  <a:gd name="connsiteX15" fmla="*/ 181475 w 4531184"/>
                  <a:gd name="connsiteY15" fmla="*/ 1266912 h 1310848"/>
                  <a:gd name="connsiteX16" fmla="*/ 0 w 4531184"/>
                  <a:gd name="connsiteY16" fmla="*/ 1085437 h 1310848"/>
                  <a:gd name="connsiteX17" fmla="*/ 163773 w 4531184"/>
                  <a:gd name="connsiteY17" fmla="*/ 901415 h 1310848"/>
                  <a:gd name="connsiteX18" fmla="*/ 0 w 4531184"/>
                  <a:gd name="connsiteY18" fmla="*/ 359558 h 13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1184" h="1310848">
                    <a:moveTo>
                      <a:pt x="0" y="359558"/>
                    </a:moveTo>
                    <a:cubicBezTo>
                      <a:pt x="0" y="259332"/>
                      <a:pt x="81249" y="178083"/>
                      <a:pt x="181475" y="178083"/>
                    </a:cubicBezTo>
                    <a:cubicBezTo>
                      <a:pt x="288382" y="143288"/>
                      <a:pt x="155351" y="68902"/>
                      <a:pt x="532263" y="55254"/>
                    </a:cubicBezTo>
                    <a:cubicBezTo>
                      <a:pt x="856859" y="41606"/>
                      <a:pt x="1810603" y="-6161"/>
                      <a:pt x="2129051" y="663"/>
                    </a:cubicBezTo>
                    <a:cubicBezTo>
                      <a:pt x="2447499" y="7487"/>
                      <a:pt x="2172269" y="100746"/>
                      <a:pt x="2442950" y="96197"/>
                    </a:cubicBezTo>
                    <a:cubicBezTo>
                      <a:pt x="2713631" y="91648"/>
                      <a:pt x="3453560" y="55253"/>
                      <a:pt x="3753135" y="68901"/>
                    </a:cubicBezTo>
                    <a:cubicBezTo>
                      <a:pt x="4052710" y="82549"/>
                      <a:pt x="4124394" y="145563"/>
                      <a:pt x="4240400" y="178083"/>
                    </a:cubicBezTo>
                    <a:cubicBezTo>
                      <a:pt x="4340626" y="178083"/>
                      <a:pt x="4421875" y="259332"/>
                      <a:pt x="4421875" y="359558"/>
                    </a:cubicBezTo>
                    <a:cubicBezTo>
                      <a:pt x="4417326" y="490135"/>
                      <a:pt x="4535606" y="511530"/>
                      <a:pt x="4531057" y="642107"/>
                    </a:cubicBezTo>
                    <a:lnTo>
                      <a:pt x="4421875" y="1085437"/>
                    </a:lnTo>
                    <a:cubicBezTo>
                      <a:pt x="4421875" y="1185663"/>
                      <a:pt x="4340626" y="1266912"/>
                      <a:pt x="4240400" y="1266912"/>
                    </a:cubicBezTo>
                    <a:cubicBezTo>
                      <a:pt x="3987916" y="1281734"/>
                      <a:pt x="3286160" y="1294426"/>
                      <a:pt x="2975212" y="1269904"/>
                    </a:cubicBezTo>
                    <a:cubicBezTo>
                      <a:pt x="2664264" y="1245382"/>
                      <a:pt x="2515738" y="1324495"/>
                      <a:pt x="2388359" y="1297200"/>
                    </a:cubicBezTo>
                    <a:cubicBezTo>
                      <a:pt x="2260980" y="1269905"/>
                      <a:pt x="2379260" y="1169821"/>
                      <a:pt x="2197290" y="1201666"/>
                    </a:cubicBezTo>
                    <a:cubicBezTo>
                      <a:pt x="2015320" y="1233511"/>
                      <a:pt x="1621134" y="1284051"/>
                      <a:pt x="1282890" y="1310848"/>
                    </a:cubicBezTo>
                    <a:lnTo>
                      <a:pt x="181475" y="1266912"/>
                    </a:lnTo>
                    <a:cubicBezTo>
                      <a:pt x="81249" y="1266912"/>
                      <a:pt x="0" y="1185663"/>
                      <a:pt x="0" y="1085437"/>
                    </a:cubicBezTo>
                    <a:cubicBezTo>
                      <a:pt x="0" y="933111"/>
                      <a:pt x="163773" y="1053741"/>
                      <a:pt x="163773" y="901415"/>
                    </a:cubicBezTo>
                    <a:lnTo>
                      <a:pt x="0" y="35955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mbria" panose="02040503050406030204" pitchFamily="18" charset="0"/>
                  <a:ea typeface="Cambria" panose="02040503050406030204" pitchFamily="18" charset="0"/>
                </a:endParaRPr>
              </a:p>
            </p:txBody>
          </p:sp>
          <p:sp>
            <p:nvSpPr>
              <p:cNvPr id="37" name="Rounded Rectangle 3"/>
              <p:cNvSpPr/>
              <p:nvPr/>
            </p:nvSpPr>
            <p:spPr>
              <a:xfrm>
                <a:off x="6441744" y="1623421"/>
                <a:ext cx="4531184" cy="1310848"/>
              </a:xfrm>
              <a:custGeom>
                <a:avLst/>
                <a:gdLst>
                  <a:gd name="connsiteX0" fmla="*/ 0 w 4421875"/>
                  <a:gd name="connsiteY0" fmla="*/ 181475 h 1088829"/>
                  <a:gd name="connsiteX1" fmla="*/ 181475 w 4421875"/>
                  <a:gd name="connsiteY1" fmla="*/ 0 h 1088829"/>
                  <a:gd name="connsiteX2" fmla="*/ 4240400 w 4421875"/>
                  <a:gd name="connsiteY2" fmla="*/ 0 h 1088829"/>
                  <a:gd name="connsiteX3" fmla="*/ 4421875 w 4421875"/>
                  <a:gd name="connsiteY3" fmla="*/ 181475 h 1088829"/>
                  <a:gd name="connsiteX4" fmla="*/ 4421875 w 4421875"/>
                  <a:gd name="connsiteY4" fmla="*/ 907354 h 1088829"/>
                  <a:gd name="connsiteX5" fmla="*/ 4240400 w 4421875"/>
                  <a:gd name="connsiteY5" fmla="*/ 1088829 h 1088829"/>
                  <a:gd name="connsiteX6" fmla="*/ 181475 w 4421875"/>
                  <a:gd name="connsiteY6" fmla="*/ 1088829 h 1088829"/>
                  <a:gd name="connsiteX7" fmla="*/ 0 w 4421875"/>
                  <a:gd name="connsiteY7" fmla="*/ 907354 h 1088829"/>
                  <a:gd name="connsiteX8" fmla="*/ 0 w 4421875"/>
                  <a:gd name="connsiteY8" fmla="*/ 181475 h 1088829"/>
                  <a:gd name="connsiteX0" fmla="*/ 0 w 4421875"/>
                  <a:gd name="connsiteY0" fmla="*/ 263361 h 1170715"/>
                  <a:gd name="connsiteX1" fmla="*/ 181475 w 4421875"/>
                  <a:gd name="connsiteY1" fmla="*/ 81886 h 1170715"/>
                  <a:gd name="connsiteX2" fmla="*/ 2442950 w 4421875"/>
                  <a:gd name="connsiteY2" fmla="*/ 0 h 1170715"/>
                  <a:gd name="connsiteX3" fmla="*/ 4240400 w 4421875"/>
                  <a:gd name="connsiteY3" fmla="*/ 81886 h 1170715"/>
                  <a:gd name="connsiteX4" fmla="*/ 4421875 w 4421875"/>
                  <a:gd name="connsiteY4" fmla="*/ 263361 h 1170715"/>
                  <a:gd name="connsiteX5" fmla="*/ 4421875 w 4421875"/>
                  <a:gd name="connsiteY5" fmla="*/ 989240 h 1170715"/>
                  <a:gd name="connsiteX6" fmla="*/ 4240400 w 4421875"/>
                  <a:gd name="connsiteY6" fmla="*/ 1170715 h 1170715"/>
                  <a:gd name="connsiteX7" fmla="*/ 181475 w 4421875"/>
                  <a:gd name="connsiteY7" fmla="*/ 1170715 h 1170715"/>
                  <a:gd name="connsiteX8" fmla="*/ 0 w 4421875"/>
                  <a:gd name="connsiteY8" fmla="*/ 989240 h 1170715"/>
                  <a:gd name="connsiteX9" fmla="*/ 0 w 4421875"/>
                  <a:gd name="connsiteY9" fmla="*/ 263361 h 1170715"/>
                  <a:gd name="connsiteX0" fmla="*/ 0 w 4421875"/>
                  <a:gd name="connsiteY0" fmla="*/ 263361 h 1170719"/>
                  <a:gd name="connsiteX1" fmla="*/ 181475 w 4421875"/>
                  <a:gd name="connsiteY1" fmla="*/ 81886 h 1170719"/>
                  <a:gd name="connsiteX2" fmla="*/ 2442950 w 4421875"/>
                  <a:gd name="connsiteY2" fmla="*/ 0 h 1170719"/>
                  <a:gd name="connsiteX3" fmla="*/ 4240400 w 4421875"/>
                  <a:gd name="connsiteY3" fmla="*/ 81886 h 1170719"/>
                  <a:gd name="connsiteX4" fmla="*/ 4421875 w 4421875"/>
                  <a:gd name="connsiteY4" fmla="*/ 263361 h 1170719"/>
                  <a:gd name="connsiteX5" fmla="*/ 4421875 w 4421875"/>
                  <a:gd name="connsiteY5" fmla="*/ 989240 h 1170719"/>
                  <a:gd name="connsiteX6" fmla="*/ 4240400 w 4421875"/>
                  <a:gd name="connsiteY6" fmla="*/ 1170715 h 1170719"/>
                  <a:gd name="connsiteX7" fmla="*/ 2374711 w 4421875"/>
                  <a:gd name="connsiteY7" fmla="*/ 1023582 h 1170719"/>
                  <a:gd name="connsiteX8" fmla="*/ 181475 w 4421875"/>
                  <a:gd name="connsiteY8" fmla="*/ 1170715 h 1170719"/>
                  <a:gd name="connsiteX9" fmla="*/ 0 w 4421875"/>
                  <a:gd name="connsiteY9" fmla="*/ 989240 h 1170719"/>
                  <a:gd name="connsiteX10" fmla="*/ 0 w 4421875"/>
                  <a:gd name="connsiteY10" fmla="*/ 263361 h 1170719"/>
                  <a:gd name="connsiteX0" fmla="*/ 0 w 4421875"/>
                  <a:gd name="connsiteY0" fmla="*/ 306654 h 1214012"/>
                  <a:gd name="connsiteX1" fmla="*/ 181475 w 4421875"/>
                  <a:gd name="connsiteY1" fmla="*/ 125179 h 1214012"/>
                  <a:gd name="connsiteX2" fmla="*/ 532263 w 4421875"/>
                  <a:gd name="connsiteY2" fmla="*/ 2350 h 1214012"/>
                  <a:gd name="connsiteX3" fmla="*/ 2442950 w 4421875"/>
                  <a:gd name="connsiteY3" fmla="*/ 43293 h 1214012"/>
                  <a:gd name="connsiteX4" fmla="*/ 4240400 w 4421875"/>
                  <a:gd name="connsiteY4" fmla="*/ 125179 h 1214012"/>
                  <a:gd name="connsiteX5" fmla="*/ 4421875 w 4421875"/>
                  <a:gd name="connsiteY5" fmla="*/ 306654 h 1214012"/>
                  <a:gd name="connsiteX6" fmla="*/ 4421875 w 4421875"/>
                  <a:gd name="connsiteY6" fmla="*/ 1032533 h 1214012"/>
                  <a:gd name="connsiteX7" fmla="*/ 4240400 w 4421875"/>
                  <a:gd name="connsiteY7" fmla="*/ 1214008 h 1214012"/>
                  <a:gd name="connsiteX8" fmla="*/ 2374711 w 4421875"/>
                  <a:gd name="connsiteY8" fmla="*/ 1066875 h 1214012"/>
                  <a:gd name="connsiteX9" fmla="*/ 181475 w 4421875"/>
                  <a:gd name="connsiteY9" fmla="*/ 1214008 h 1214012"/>
                  <a:gd name="connsiteX10" fmla="*/ 0 w 4421875"/>
                  <a:gd name="connsiteY10" fmla="*/ 1032533 h 1214012"/>
                  <a:gd name="connsiteX11" fmla="*/ 0 w 4421875"/>
                  <a:gd name="connsiteY11" fmla="*/ 306654 h 1214012"/>
                  <a:gd name="connsiteX0" fmla="*/ 0 w 4421875"/>
                  <a:gd name="connsiteY0" fmla="*/ 307298 h 1214656"/>
                  <a:gd name="connsiteX1" fmla="*/ 181475 w 4421875"/>
                  <a:gd name="connsiteY1" fmla="*/ 125823 h 1214656"/>
                  <a:gd name="connsiteX2" fmla="*/ 532263 w 4421875"/>
                  <a:gd name="connsiteY2" fmla="*/ 2994 h 1214656"/>
                  <a:gd name="connsiteX3" fmla="*/ 2442950 w 4421875"/>
                  <a:gd name="connsiteY3" fmla="*/ 43937 h 1214656"/>
                  <a:gd name="connsiteX4" fmla="*/ 3753135 w 4421875"/>
                  <a:gd name="connsiteY4" fmla="*/ 16641 h 1214656"/>
                  <a:gd name="connsiteX5" fmla="*/ 4240400 w 4421875"/>
                  <a:gd name="connsiteY5" fmla="*/ 125823 h 1214656"/>
                  <a:gd name="connsiteX6" fmla="*/ 4421875 w 4421875"/>
                  <a:gd name="connsiteY6" fmla="*/ 307298 h 1214656"/>
                  <a:gd name="connsiteX7" fmla="*/ 4421875 w 4421875"/>
                  <a:gd name="connsiteY7" fmla="*/ 1033177 h 1214656"/>
                  <a:gd name="connsiteX8" fmla="*/ 4240400 w 4421875"/>
                  <a:gd name="connsiteY8" fmla="*/ 1214652 h 1214656"/>
                  <a:gd name="connsiteX9" fmla="*/ 2374711 w 4421875"/>
                  <a:gd name="connsiteY9" fmla="*/ 1067519 h 1214656"/>
                  <a:gd name="connsiteX10" fmla="*/ 181475 w 4421875"/>
                  <a:gd name="connsiteY10" fmla="*/ 1214652 h 1214656"/>
                  <a:gd name="connsiteX11" fmla="*/ 0 w 4421875"/>
                  <a:gd name="connsiteY11" fmla="*/ 1033177 h 1214656"/>
                  <a:gd name="connsiteX12" fmla="*/ 0 w 4421875"/>
                  <a:gd name="connsiteY12" fmla="*/ 307298 h 1214656"/>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374711 w 4421875"/>
                  <a:gd name="connsiteY9" fmla="*/ 1067519 h 1258588"/>
                  <a:gd name="connsiteX10" fmla="*/ 1282890 w 4421875"/>
                  <a:gd name="connsiteY10" fmla="*/ 1258588 h 1258588"/>
                  <a:gd name="connsiteX11" fmla="*/ 181475 w 4421875"/>
                  <a:gd name="connsiteY11" fmla="*/ 1214652 h 1258588"/>
                  <a:gd name="connsiteX12" fmla="*/ 0 w 4421875"/>
                  <a:gd name="connsiteY12" fmla="*/ 1033177 h 1258588"/>
                  <a:gd name="connsiteX13" fmla="*/ 0 w 4421875"/>
                  <a:gd name="connsiteY13"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1282890 w 4421875"/>
                  <a:gd name="connsiteY11" fmla="*/ 1258588 h 1258588"/>
                  <a:gd name="connsiteX12" fmla="*/ 181475 w 4421875"/>
                  <a:gd name="connsiteY12" fmla="*/ 1214652 h 1258588"/>
                  <a:gd name="connsiteX13" fmla="*/ 0 w 4421875"/>
                  <a:gd name="connsiteY13" fmla="*/ 1033177 h 1258588"/>
                  <a:gd name="connsiteX14" fmla="*/ 0 w 4421875"/>
                  <a:gd name="connsiteY14"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74711 w 4421875"/>
                  <a:gd name="connsiteY10" fmla="*/ 1067519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07298 h 1258588"/>
                  <a:gd name="connsiteX1" fmla="*/ 181475 w 4421875"/>
                  <a:gd name="connsiteY1" fmla="*/ 125823 h 1258588"/>
                  <a:gd name="connsiteX2" fmla="*/ 532263 w 4421875"/>
                  <a:gd name="connsiteY2" fmla="*/ 2994 h 1258588"/>
                  <a:gd name="connsiteX3" fmla="*/ 2442950 w 4421875"/>
                  <a:gd name="connsiteY3" fmla="*/ 43937 h 1258588"/>
                  <a:gd name="connsiteX4" fmla="*/ 3753135 w 4421875"/>
                  <a:gd name="connsiteY4" fmla="*/ 16641 h 1258588"/>
                  <a:gd name="connsiteX5" fmla="*/ 4240400 w 4421875"/>
                  <a:gd name="connsiteY5" fmla="*/ 125823 h 1258588"/>
                  <a:gd name="connsiteX6" fmla="*/ 4421875 w 4421875"/>
                  <a:gd name="connsiteY6" fmla="*/ 307298 h 1258588"/>
                  <a:gd name="connsiteX7" fmla="*/ 4421875 w 4421875"/>
                  <a:gd name="connsiteY7" fmla="*/ 1033177 h 1258588"/>
                  <a:gd name="connsiteX8" fmla="*/ 4240400 w 4421875"/>
                  <a:gd name="connsiteY8" fmla="*/ 1214652 h 1258588"/>
                  <a:gd name="connsiteX9" fmla="*/ 2975212 w 4421875"/>
                  <a:gd name="connsiteY9" fmla="*/ 1217644 h 1258588"/>
                  <a:gd name="connsiteX10" fmla="*/ 2388359 w 4421875"/>
                  <a:gd name="connsiteY10" fmla="*/ 1244940 h 1258588"/>
                  <a:gd name="connsiteX11" fmla="*/ 2197290 w 4421875"/>
                  <a:gd name="connsiteY11" fmla="*/ 1149406 h 1258588"/>
                  <a:gd name="connsiteX12" fmla="*/ 1282890 w 4421875"/>
                  <a:gd name="connsiteY12" fmla="*/ 1258588 h 1258588"/>
                  <a:gd name="connsiteX13" fmla="*/ 181475 w 4421875"/>
                  <a:gd name="connsiteY13" fmla="*/ 1214652 h 1258588"/>
                  <a:gd name="connsiteX14" fmla="*/ 0 w 4421875"/>
                  <a:gd name="connsiteY14" fmla="*/ 1033177 h 1258588"/>
                  <a:gd name="connsiteX15" fmla="*/ 0 w 4421875"/>
                  <a:gd name="connsiteY15" fmla="*/ 307298 h 125858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0 w 4421875"/>
                  <a:gd name="connsiteY16" fmla="*/ 359558 h 1310848"/>
                  <a:gd name="connsiteX0" fmla="*/ 0 w 4421875"/>
                  <a:gd name="connsiteY0" fmla="*/ 359558 h 1310848"/>
                  <a:gd name="connsiteX1" fmla="*/ 181475 w 4421875"/>
                  <a:gd name="connsiteY1" fmla="*/ 178083 h 1310848"/>
                  <a:gd name="connsiteX2" fmla="*/ 532263 w 4421875"/>
                  <a:gd name="connsiteY2" fmla="*/ 55254 h 1310848"/>
                  <a:gd name="connsiteX3" fmla="*/ 2129051 w 4421875"/>
                  <a:gd name="connsiteY3" fmla="*/ 663 h 1310848"/>
                  <a:gd name="connsiteX4" fmla="*/ 2442950 w 4421875"/>
                  <a:gd name="connsiteY4" fmla="*/ 96197 h 1310848"/>
                  <a:gd name="connsiteX5" fmla="*/ 3753135 w 4421875"/>
                  <a:gd name="connsiteY5" fmla="*/ 68901 h 1310848"/>
                  <a:gd name="connsiteX6" fmla="*/ 4240400 w 4421875"/>
                  <a:gd name="connsiteY6" fmla="*/ 178083 h 1310848"/>
                  <a:gd name="connsiteX7" fmla="*/ 4421875 w 4421875"/>
                  <a:gd name="connsiteY7" fmla="*/ 359558 h 1310848"/>
                  <a:gd name="connsiteX8" fmla="*/ 4421875 w 4421875"/>
                  <a:gd name="connsiteY8" fmla="*/ 1085437 h 1310848"/>
                  <a:gd name="connsiteX9" fmla="*/ 4240400 w 4421875"/>
                  <a:gd name="connsiteY9" fmla="*/ 1266912 h 1310848"/>
                  <a:gd name="connsiteX10" fmla="*/ 2975212 w 4421875"/>
                  <a:gd name="connsiteY10" fmla="*/ 1269904 h 1310848"/>
                  <a:gd name="connsiteX11" fmla="*/ 2388359 w 4421875"/>
                  <a:gd name="connsiteY11" fmla="*/ 1297200 h 1310848"/>
                  <a:gd name="connsiteX12" fmla="*/ 2197290 w 4421875"/>
                  <a:gd name="connsiteY12" fmla="*/ 1201666 h 1310848"/>
                  <a:gd name="connsiteX13" fmla="*/ 1282890 w 4421875"/>
                  <a:gd name="connsiteY13" fmla="*/ 1310848 h 1310848"/>
                  <a:gd name="connsiteX14" fmla="*/ 181475 w 4421875"/>
                  <a:gd name="connsiteY14" fmla="*/ 1266912 h 1310848"/>
                  <a:gd name="connsiteX15" fmla="*/ 0 w 4421875"/>
                  <a:gd name="connsiteY15" fmla="*/ 1085437 h 1310848"/>
                  <a:gd name="connsiteX16" fmla="*/ 163773 w 4421875"/>
                  <a:gd name="connsiteY16" fmla="*/ 901415 h 1310848"/>
                  <a:gd name="connsiteX17" fmla="*/ 0 w 4421875"/>
                  <a:gd name="connsiteY17" fmla="*/ 359558 h 1310848"/>
                  <a:gd name="connsiteX0" fmla="*/ 0 w 4531184"/>
                  <a:gd name="connsiteY0" fmla="*/ 359558 h 1310848"/>
                  <a:gd name="connsiteX1" fmla="*/ 181475 w 4531184"/>
                  <a:gd name="connsiteY1" fmla="*/ 178083 h 1310848"/>
                  <a:gd name="connsiteX2" fmla="*/ 532263 w 4531184"/>
                  <a:gd name="connsiteY2" fmla="*/ 55254 h 1310848"/>
                  <a:gd name="connsiteX3" fmla="*/ 2129051 w 4531184"/>
                  <a:gd name="connsiteY3" fmla="*/ 663 h 1310848"/>
                  <a:gd name="connsiteX4" fmla="*/ 2442950 w 4531184"/>
                  <a:gd name="connsiteY4" fmla="*/ 96197 h 1310848"/>
                  <a:gd name="connsiteX5" fmla="*/ 3753135 w 4531184"/>
                  <a:gd name="connsiteY5" fmla="*/ 68901 h 1310848"/>
                  <a:gd name="connsiteX6" fmla="*/ 4240400 w 4531184"/>
                  <a:gd name="connsiteY6" fmla="*/ 178083 h 1310848"/>
                  <a:gd name="connsiteX7" fmla="*/ 4421875 w 4531184"/>
                  <a:gd name="connsiteY7" fmla="*/ 359558 h 1310848"/>
                  <a:gd name="connsiteX8" fmla="*/ 4531057 w 4531184"/>
                  <a:gd name="connsiteY8" fmla="*/ 642107 h 1310848"/>
                  <a:gd name="connsiteX9" fmla="*/ 4421875 w 4531184"/>
                  <a:gd name="connsiteY9" fmla="*/ 1085437 h 1310848"/>
                  <a:gd name="connsiteX10" fmla="*/ 4240400 w 4531184"/>
                  <a:gd name="connsiteY10" fmla="*/ 1266912 h 1310848"/>
                  <a:gd name="connsiteX11" fmla="*/ 2975212 w 4531184"/>
                  <a:gd name="connsiteY11" fmla="*/ 1269904 h 1310848"/>
                  <a:gd name="connsiteX12" fmla="*/ 2388359 w 4531184"/>
                  <a:gd name="connsiteY12" fmla="*/ 1297200 h 1310848"/>
                  <a:gd name="connsiteX13" fmla="*/ 2197290 w 4531184"/>
                  <a:gd name="connsiteY13" fmla="*/ 1201666 h 1310848"/>
                  <a:gd name="connsiteX14" fmla="*/ 1282890 w 4531184"/>
                  <a:gd name="connsiteY14" fmla="*/ 1310848 h 1310848"/>
                  <a:gd name="connsiteX15" fmla="*/ 181475 w 4531184"/>
                  <a:gd name="connsiteY15" fmla="*/ 1266912 h 1310848"/>
                  <a:gd name="connsiteX16" fmla="*/ 0 w 4531184"/>
                  <a:gd name="connsiteY16" fmla="*/ 1085437 h 1310848"/>
                  <a:gd name="connsiteX17" fmla="*/ 163773 w 4531184"/>
                  <a:gd name="connsiteY17" fmla="*/ 901415 h 1310848"/>
                  <a:gd name="connsiteX18" fmla="*/ 0 w 4531184"/>
                  <a:gd name="connsiteY18" fmla="*/ 359558 h 131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31184" h="1310848">
                    <a:moveTo>
                      <a:pt x="0" y="359558"/>
                    </a:moveTo>
                    <a:cubicBezTo>
                      <a:pt x="0" y="259332"/>
                      <a:pt x="81249" y="178083"/>
                      <a:pt x="181475" y="178083"/>
                    </a:cubicBezTo>
                    <a:cubicBezTo>
                      <a:pt x="288382" y="143288"/>
                      <a:pt x="155351" y="68902"/>
                      <a:pt x="532263" y="55254"/>
                    </a:cubicBezTo>
                    <a:cubicBezTo>
                      <a:pt x="856859" y="41606"/>
                      <a:pt x="1810603" y="-6161"/>
                      <a:pt x="2129051" y="663"/>
                    </a:cubicBezTo>
                    <a:cubicBezTo>
                      <a:pt x="2447499" y="7487"/>
                      <a:pt x="2172269" y="100746"/>
                      <a:pt x="2442950" y="96197"/>
                    </a:cubicBezTo>
                    <a:cubicBezTo>
                      <a:pt x="2713631" y="91648"/>
                      <a:pt x="3453560" y="55253"/>
                      <a:pt x="3753135" y="68901"/>
                    </a:cubicBezTo>
                    <a:cubicBezTo>
                      <a:pt x="4052710" y="82549"/>
                      <a:pt x="4124394" y="145563"/>
                      <a:pt x="4240400" y="178083"/>
                    </a:cubicBezTo>
                    <a:cubicBezTo>
                      <a:pt x="4340626" y="178083"/>
                      <a:pt x="4421875" y="259332"/>
                      <a:pt x="4421875" y="359558"/>
                    </a:cubicBezTo>
                    <a:cubicBezTo>
                      <a:pt x="4417326" y="490135"/>
                      <a:pt x="4535606" y="511530"/>
                      <a:pt x="4531057" y="642107"/>
                    </a:cubicBezTo>
                    <a:lnTo>
                      <a:pt x="4421875" y="1085437"/>
                    </a:lnTo>
                    <a:cubicBezTo>
                      <a:pt x="4421875" y="1185663"/>
                      <a:pt x="4340626" y="1266912"/>
                      <a:pt x="4240400" y="1266912"/>
                    </a:cubicBezTo>
                    <a:cubicBezTo>
                      <a:pt x="3987916" y="1281734"/>
                      <a:pt x="3286160" y="1294426"/>
                      <a:pt x="2975212" y="1269904"/>
                    </a:cubicBezTo>
                    <a:cubicBezTo>
                      <a:pt x="2664264" y="1245382"/>
                      <a:pt x="2515738" y="1324495"/>
                      <a:pt x="2388359" y="1297200"/>
                    </a:cubicBezTo>
                    <a:cubicBezTo>
                      <a:pt x="2260980" y="1269905"/>
                      <a:pt x="2379260" y="1169821"/>
                      <a:pt x="2197290" y="1201666"/>
                    </a:cubicBezTo>
                    <a:cubicBezTo>
                      <a:pt x="2015320" y="1233511"/>
                      <a:pt x="1621134" y="1284051"/>
                      <a:pt x="1282890" y="1310848"/>
                    </a:cubicBezTo>
                    <a:lnTo>
                      <a:pt x="181475" y="1266912"/>
                    </a:lnTo>
                    <a:cubicBezTo>
                      <a:pt x="81249" y="1266912"/>
                      <a:pt x="0" y="1185663"/>
                      <a:pt x="0" y="1085437"/>
                    </a:cubicBezTo>
                    <a:cubicBezTo>
                      <a:pt x="0" y="933111"/>
                      <a:pt x="163773" y="1053741"/>
                      <a:pt x="163773" y="901415"/>
                    </a:cubicBezTo>
                    <a:lnTo>
                      <a:pt x="0" y="359558"/>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latin typeface="Cambria" panose="02040503050406030204" pitchFamily="18" charset="0"/>
                  <a:ea typeface="Cambria" panose="02040503050406030204" pitchFamily="18" charset="0"/>
                </a:endParaRPr>
              </a:p>
            </p:txBody>
          </p:sp>
        </p:grpSp>
        <p:sp>
          <p:nvSpPr>
            <p:cNvPr id="42" name="Rectangle 41"/>
            <p:cNvSpPr/>
            <p:nvPr/>
          </p:nvSpPr>
          <p:spPr>
            <a:xfrm>
              <a:off x="5828922" y="4873854"/>
              <a:ext cx="4174272" cy="1003611"/>
            </a:xfrm>
            <a:prstGeom prst="rect">
              <a:avLst/>
            </a:prstGeom>
          </p:spPr>
          <p:txBody>
            <a:bodyPr wrap="square">
              <a:spAutoFit/>
            </a:bodyPr>
            <a:lstStyle/>
            <a:p>
              <a:pPr marL="0" marR="0" algn="just">
                <a:lnSpc>
                  <a:spcPct val="120000"/>
                </a:lnSpc>
                <a:spcBef>
                  <a:spcPts val="0"/>
                </a:spcBef>
                <a:spcAft>
                  <a:spcPts val="0"/>
                </a:spcAft>
              </a:pPr>
              <a:r>
                <a:rPr lang="nl-NL" sz="2000" dirty="0">
                  <a:solidFill>
                    <a:srgbClr val="FF0000"/>
                  </a:solidFill>
                  <a:effectLst/>
                  <a:latin typeface="Cambria" panose="02040503050406030204" pitchFamily="18" charset="0"/>
                  <a:ea typeface="Cambria" panose="02040503050406030204" pitchFamily="18" charset="0"/>
                </a:rPr>
                <a:t>Cha phi-lít yêu cầu mỗi ngày cả gia đình đều phải học được kiến thức mới, sau đó sẽ trao đổi vào sau bữa tối. Ông làm vậy bởi ông cho rằng điều đáng buồn nhất là cả ngày không học được gì, ông mong cả gia đình đều phát huy tinh thần học tập,...</a:t>
              </a:r>
              <a:endParaRPr lang="en-US" sz="2000"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539284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6" cstate="print">
              <a:extLst>
                <a:ext uri="{BEBA8EAE-BF5A-486C-A8C5-ECC9F3942E4B}">
                  <a14:imgProps xmlns:a14="http://schemas.microsoft.com/office/drawing/2010/main">
                    <a14:imgLayer r:embed="rId5">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extLst>
              <a:ext uri="{BEBA8EAE-BF5A-486C-A8C5-ECC9F3942E4B}">
                <a14:imgProps xmlns:a14="http://schemas.microsoft.com/office/drawing/2010/main">
                  <a14:imgLayer r:embed="rId9">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3" name="Group 2"/>
          <p:cNvGrpSpPr/>
          <p:nvPr/>
        </p:nvGrpSpPr>
        <p:grpSpPr>
          <a:xfrm>
            <a:off x="1802046" y="1809686"/>
            <a:ext cx="4737271" cy="2661730"/>
            <a:chOff x="997374" y="1425638"/>
            <a:chExt cx="4737271" cy="3828382"/>
          </a:xfrm>
        </p:grpSpPr>
        <p:sp>
          <p:nvSpPr>
            <p:cNvPr id="19" name="Freeform 18"/>
            <p:cNvSpPr/>
            <p:nvPr/>
          </p:nvSpPr>
          <p:spPr>
            <a:xfrm>
              <a:off x="3561907" y="3073706"/>
              <a:ext cx="1128966" cy="2180314"/>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17" name="Oval 21"/>
            <p:cNvSpPr/>
            <p:nvPr/>
          </p:nvSpPr>
          <p:spPr>
            <a:xfrm>
              <a:off x="997374" y="1425638"/>
              <a:ext cx="4737271" cy="3631103"/>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 name="Rectangle 1"/>
            <p:cNvSpPr/>
            <p:nvPr/>
          </p:nvSpPr>
          <p:spPr>
            <a:xfrm>
              <a:off x="1626417" y="1661905"/>
              <a:ext cx="3217368" cy="1815882"/>
            </a:xfrm>
            <a:prstGeom prst="rect">
              <a:avLst/>
            </a:prstGeom>
          </p:spPr>
          <p:txBody>
            <a:bodyPr wrap="square">
              <a:spAutoFit/>
            </a:bodyPr>
            <a:lstStyle/>
            <a:p>
              <a:pPr algn="ctr"/>
              <a:r>
                <a:rPr lang="en-US" sz="2800" b="0" i="0" dirty="0">
                  <a:solidFill>
                    <a:srgbClr val="000000"/>
                  </a:solidFill>
                  <a:effectLst/>
                  <a:latin typeface="Cambria" panose="02040503050406030204" pitchFamily="18" charset="0"/>
                  <a:ea typeface="Cambria" panose="02040503050406030204" pitchFamily="18" charset="0"/>
                </a:rPr>
                <a:t>3. Em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nhận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xét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gì</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về</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việc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cả</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đình</a:t>
              </a:r>
              <a:r>
                <a:rPr lang="en-US" sz="2800" b="0" i="0" dirty="0">
                  <a:solidFill>
                    <a:srgbClr val="000000"/>
                  </a:solidFill>
                  <a:effectLst/>
                  <a:latin typeface="Cambria" panose="02040503050406030204" pitchFamily="18" charset="0"/>
                  <a:ea typeface="Cambria" panose="02040503050406030204" pitchFamily="18" charset="0"/>
                </a:rPr>
                <a:t> Phi-</a:t>
              </a:r>
              <a:r>
                <a:rPr lang="en-US" sz="2800" b="0" i="0" dirty="0" err="1">
                  <a:solidFill>
                    <a:srgbClr val="000000"/>
                  </a:solidFill>
                  <a:effectLst/>
                  <a:latin typeface="Cambria" panose="02040503050406030204" pitchFamily="18" charset="0"/>
                  <a:ea typeface="Cambria" panose="02040503050406030204" pitchFamily="18" charset="0"/>
                </a:rPr>
                <a:t>lít</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xúm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lại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xem</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bản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đồ</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thế</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giới</a:t>
              </a:r>
              <a:r>
                <a:rPr lang="en-US" sz="2800" b="0" i="0" dirty="0">
                  <a:solidFill>
                    <a:srgbClr val="000000"/>
                  </a:solidFill>
                  <a:effectLst/>
                  <a:latin typeface="Cambria" panose="02040503050406030204" pitchFamily="18" charset="0"/>
                  <a:ea typeface="Cambria" panose="02040503050406030204" pitchFamily="18" charset="0"/>
                </a:rPr>
                <a:t>?</a:t>
              </a:r>
              <a:endParaRPr lang="en-GB" sz="2800" dirty="0">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 xmlns:a16="http://schemas.microsoft.com/office/drawing/2014/main" id="{DCDFA161-9644-585E-94FE-9C8211CF8659}"/>
              </a:ext>
            </a:extLst>
          </p:cNvPr>
          <p:cNvPicPr>
            <a:picLocks noChangeAspect="1"/>
          </p:cNvPicPr>
          <p:nvPr/>
        </p:nvPicPr>
        <p:blipFill>
          <a:blip r:embed="rId10"/>
          <a:stretch>
            <a:fillRect/>
          </a:stretch>
        </p:blipFill>
        <p:spPr>
          <a:xfrm>
            <a:off x="3770151" y="146256"/>
            <a:ext cx="5182049" cy="1097375"/>
          </a:xfrm>
          <a:prstGeom prst="rect">
            <a:avLst/>
          </a:prstGeom>
        </p:spPr>
      </p:pic>
      <p:pic>
        <p:nvPicPr>
          <p:cNvPr id="21" name="Picture 20">
            <a:extLst>
              <a:ext uri="{FF2B5EF4-FFF2-40B4-BE49-F238E27FC236}">
                <a16:creationId xmlns="" xmlns:a16="http://schemas.microsoft.com/office/drawing/2014/main" id="{A5F25114-F4B2-3F97-5E0C-22363BE0549B}"/>
              </a:ext>
            </a:extLst>
          </p:cNvPr>
          <p:cNvPicPr>
            <a:picLocks noChangeAspect="1"/>
          </p:cNvPicPr>
          <p:nvPr/>
        </p:nvPicPr>
        <p:blipFill>
          <a:blip r:embed="rId11"/>
          <a:stretch>
            <a:fillRect/>
          </a:stretch>
        </p:blipFill>
        <p:spPr>
          <a:xfrm>
            <a:off x="466345" y="4469511"/>
            <a:ext cx="4398264" cy="720581"/>
          </a:xfrm>
          <a:prstGeom prst="rect">
            <a:avLst/>
          </a:prstGeom>
        </p:spPr>
      </p:pic>
      <p:grpSp>
        <p:nvGrpSpPr>
          <p:cNvPr id="26" name="Group 25"/>
          <p:cNvGrpSpPr/>
          <p:nvPr/>
        </p:nvGrpSpPr>
        <p:grpSpPr>
          <a:xfrm>
            <a:off x="6051209" y="1801506"/>
            <a:ext cx="5418372" cy="4907397"/>
            <a:chOff x="6051209" y="1801506"/>
            <a:chExt cx="5418372" cy="4907397"/>
          </a:xfrm>
        </p:grpSpPr>
        <p:grpSp>
          <p:nvGrpSpPr>
            <p:cNvPr id="27" name="Group 26"/>
            <p:cNvGrpSpPr/>
            <p:nvPr/>
          </p:nvGrpSpPr>
          <p:grpSpPr>
            <a:xfrm>
              <a:off x="6051209" y="1801506"/>
              <a:ext cx="5418372" cy="4907397"/>
              <a:chOff x="6702246" y="1801506"/>
              <a:chExt cx="4067034" cy="3669855"/>
            </a:xfrm>
          </p:grpSpPr>
          <p:pic>
            <p:nvPicPr>
              <p:cNvPr id="29" name="Picture 28"/>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3"/>
                <a:ext cx="4067034" cy="3616548"/>
              </a:xfrm>
              <a:prstGeom prst="rect">
                <a:avLst/>
              </a:prstGeom>
            </p:spPr>
          </p:pic>
          <p:sp>
            <p:nvSpPr>
              <p:cNvPr id="30" name="Oval 29"/>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grpSp>
        <p:sp>
          <p:nvSpPr>
            <p:cNvPr id="28" name="Rectangle 27"/>
            <p:cNvSpPr/>
            <p:nvPr/>
          </p:nvSpPr>
          <p:spPr>
            <a:xfrm>
              <a:off x="7016740" y="2566810"/>
              <a:ext cx="4193803" cy="3108543"/>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Cả gia đình Phi-lít đều rất quan tâm đến việc học, rất thích học,... cách học của nhà </a:t>
              </a:r>
              <a:r>
                <a:rPr lang="en-US" sz="2800" dirty="0">
                  <a:latin typeface="Cambria" panose="02040503050406030204" pitchFamily="18" charset="0"/>
                  <a:ea typeface="Cambria" panose="02040503050406030204" pitchFamily="18" charset="0"/>
                </a:rPr>
                <a:t>P</a:t>
              </a:r>
              <a:r>
                <a:rPr lang="vi-VN" sz="2800" dirty="0">
                  <a:latin typeface="Cambria" panose="02040503050406030204" pitchFamily="18" charset="0"/>
                  <a:ea typeface="Cambria" panose="02040503050406030204" pitchFamily="18" charset="0"/>
                </a:rPr>
                <a:t>hi-lít cho thấy mọi kiến thức đều phải được kiểm tra, trao đổi, tìm hiểu thật kĩ lưỡng, cụ thể.</a:t>
              </a:r>
              <a:endParaRPr lang="en-GB" sz="36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435039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3" name="Group 2"/>
          <p:cNvGrpSpPr/>
          <p:nvPr/>
        </p:nvGrpSpPr>
        <p:grpSpPr>
          <a:xfrm>
            <a:off x="997374" y="1425639"/>
            <a:ext cx="4737271" cy="3631103"/>
            <a:chOff x="997374" y="1425639"/>
            <a:chExt cx="4737271" cy="3631103"/>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17" name="Oval 21"/>
            <p:cNvSpPr/>
            <p:nvPr/>
          </p:nvSpPr>
          <p:spPr>
            <a:xfrm>
              <a:off x="997374" y="1425639"/>
              <a:ext cx="4737271" cy="279620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2" name="Rectangle 1"/>
            <p:cNvSpPr/>
            <p:nvPr/>
          </p:nvSpPr>
          <p:spPr>
            <a:xfrm>
              <a:off x="1679096" y="1780367"/>
              <a:ext cx="3217368" cy="2062103"/>
            </a:xfrm>
            <a:prstGeom prst="rect">
              <a:avLst/>
            </a:prstGeom>
          </p:spPr>
          <p:txBody>
            <a:bodyPr wrap="square">
              <a:spAutoFit/>
            </a:bodyPr>
            <a:lstStyle/>
            <a:p>
              <a:pPr algn="ctr"/>
              <a:r>
                <a:rPr lang="en-US" sz="3200" b="0" i="0" dirty="0">
                  <a:solidFill>
                    <a:srgbClr val="000000"/>
                  </a:solidFill>
                  <a:effectLst/>
                  <a:latin typeface="Cambria" panose="02040503050406030204" pitchFamily="18" charset="0"/>
                  <a:ea typeface="Cambria" panose="02040503050406030204" pitchFamily="18" charset="0"/>
                </a:rPr>
                <a:t>4. </a:t>
              </a:r>
              <a:r>
                <a:rPr lang="vi-VN" sz="3200" b="0" i="0" dirty="0">
                  <a:solidFill>
                    <a:srgbClr val="000000"/>
                  </a:solidFill>
                  <a:effectLst/>
                  <a:latin typeface="Cambria" panose="02040503050406030204" pitchFamily="18" charset="0"/>
                  <a:ea typeface="Cambria" panose="02040503050406030204" pitchFamily="18" charset="0"/>
                </a:rPr>
                <a:t>Phương pháp học tập của gia đình mang lại lợi ích gì cho Phi-lít?</a:t>
              </a:r>
              <a:endParaRPr lang="en-GB" sz="3200" dirty="0">
                <a:latin typeface="Cambria" panose="02040503050406030204" pitchFamily="18" charset="0"/>
                <a:ea typeface="Cambria" panose="02040503050406030204" pitchFamily="18" charset="0"/>
              </a:endParaRPr>
            </a:p>
          </p:txBody>
        </p:sp>
      </p:grpSp>
      <p:grpSp>
        <p:nvGrpSpPr>
          <p:cNvPr id="4" name="Group 3"/>
          <p:cNvGrpSpPr/>
          <p:nvPr/>
        </p:nvGrpSpPr>
        <p:grpSpPr>
          <a:xfrm>
            <a:off x="6045839" y="1505553"/>
            <a:ext cx="5615654" cy="4474623"/>
            <a:chOff x="6045839" y="1505553"/>
            <a:chExt cx="5615654" cy="5203350"/>
          </a:xfrm>
        </p:grpSpPr>
        <p:grpSp>
          <p:nvGrpSpPr>
            <p:cNvPr id="25" name="Group 24"/>
            <p:cNvGrpSpPr/>
            <p:nvPr/>
          </p:nvGrpSpPr>
          <p:grpSpPr>
            <a:xfrm>
              <a:off x="6045839" y="1505553"/>
              <a:ext cx="5615654" cy="5203350"/>
              <a:chOff x="6702246" y="1801506"/>
              <a:chExt cx="4067034" cy="3598309"/>
            </a:xfrm>
          </p:grpSpPr>
          <p:pic>
            <p:nvPicPr>
              <p:cNvPr id="22" name="Picture 21"/>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4"/>
                <a:ext cx="4067034" cy="3545001"/>
              </a:xfrm>
              <a:prstGeom prst="rect">
                <a:avLst/>
              </a:prstGeom>
            </p:spPr>
          </p:pic>
          <p:sp>
            <p:nvSpPr>
              <p:cNvPr id="23" name="Oval 22"/>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grpSp>
        <p:sp>
          <p:nvSpPr>
            <p:cNvPr id="24" name="Rectangle 23"/>
            <p:cNvSpPr/>
            <p:nvPr/>
          </p:nvSpPr>
          <p:spPr>
            <a:xfrm>
              <a:off x="7078502" y="2231662"/>
              <a:ext cx="4090370" cy="3046988"/>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VD: Phương pháp đó giúp cho Phi-lít biết được nhiều kiến thức mới mỗi ngày, phát triển trí tuệ của mình,…</a:t>
              </a:r>
              <a:endParaRPr lang="en-GB" sz="4800" b="1" dirty="0">
                <a:latin typeface="Cambria" panose="02040503050406030204" pitchFamily="18" charset="0"/>
                <a:ea typeface="Cambria" panose="02040503050406030204" pitchFamily="18" charset="0"/>
              </a:endParaRPr>
            </a:p>
          </p:txBody>
        </p:sp>
      </p:grpSp>
      <p:pic>
        <p:nvPicPr>
          <p:cNvPr id="12" name="Picture 11">
            <a:extLst>
              <a:ext uri="{FF2B5EF4-FFF2-40B4-BE49-F238E27FC236}">
                <a16:creationId xmlns="" xmlns:a16="http://schemas.microsoft.com/office/drawing/2014/main" id="{6F5052BC-9545-EDE8-D2FC-ED538C57882B}"/>
              </a:ext>
            </a:extLst>
          </p:cNvPr>
          <p:cNvPicPr>
            <a:picLocks noChangeAspect="1"/>
          </p:cNvPicPr>
          <p:nvPr/>
        </p:nvPicPr>
        <p:blipFill>
          <a:blip r:embed="rId13"/>
          <a:stretch>
            <a:fillRect/>
          </a:stretch>
        </p:blipFill>
        <p:spPr>
          <a:xfrm>
            <a:off x="3687855" y="219408"/>
            <a:ext cx="5182049" cy="1097375"/>
          </a:xfrm>
          <a:prstGeom prst="rect">
            <a:avLst/>
          </a:prstGeom>
        </p:spPr>
      </p:pic>
    </p:spTree>
    <p:extLst>
      <p:ext uri="{BB962C8B-B14F-4D97-AF65-F5344CB8AC3E}">
        <p14:creationId xmlns:p14="http://schemas.microsoft.com/office/powerpoint/2010/main" val="3862336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198497" y="567351"/>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3800131" y="4048938"/>
            <a:ext cx="2617038" cy="2617038"/>
          </a:xfrm>
          <a:prstGeom prst="rect">
            <a:avLst/>
          </a:prstGeom>
        </p:spPr>
      </p:pic>
      <p:grpSp>
        <p:nvGrpSpPr>
          <p:cNvPr id="3" name="Group 2"/>
          <p:cNvGrpSpPr/>
          <p:nvPr/>
        </p:nvGrpSpPr>
        <p:grpSpPr>
          <a:xfrm>
            <a:off x="603504" y="1425639"/>
            <a:ext cx="5131141" cy="3631103"/>
            <a:chOff x="997374" y="1425639"/>
            <a:chExt cx="4737271" cy="3631103"/>
          </a:xfrm>
        </p:grpSpPr>
        <p:sp>
          <p:nvSpPr>
            <p:cNvPr id="19" name="Freeform 18"/>
            <p:cNvSpPr/>
            <p:nvPr/>
          </p:nvSpPr>
          <p:spPr>
            <a:xfrm>
              <a:off x="3561906" y="3073706"/>
              <a:ext cx="1318565"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Oval 21"/>
            <p:cNvSpPr/>
            <p:nvPr/>
          </p:nvSpPr>
          <p:spPr>
            <a:xfrm>
              <a:off x="997374" y="1425639"/>
              <a:ext cx="4737271" cy="2796200"/>
            </a:xfrm>
            <a:prstGeom prst="cloud">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Rectangle 1"/>
            <p:cNvSpPr/>
            <p:nvPr/>
          </p:nvSpPr>
          <p:spPr>
            <a:xfrm>
              <a:off x="1487016" y="1780367"/>
              <a:ext cx="3834792" cy="224676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5. Em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muốn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điều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gì</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về</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mình</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chuyện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Tinh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thần</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tập</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nhà</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Phi-</a:t>
              </a:r>
              <a:r>
                <a:rPr kumimoji="0" lang="en-US" sz="28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lít</a:t>
              </a:r>
              <a:r>
                <a:rPr kumimoji="0" lang="en-US"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GB"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 name="Group 3"/>
          <p:cNvGrpSpPr/>
          <p:nvPr/>
        </p:nvGrpSpPr>
        <p:grpSpPr>
          <a:xfrm>
            <a:off x="5586984" y="1505553"/>
            <a:ext cx="6074509" cy="5352447"/>
            <a:chOff x="6045839" y="1505553"/>
            <a:chExt cx="5615654" cy="6224133"/>
          </a:xfrm>
        </p:grpSpPr>
        <p:grpSp>
          <p:nvGrpSpPr>
            <p:cNvPr id="25" name="Group 24"/>
            <p:cNvGrpSpPr/>
            <p:nvPr/>
          </p:nvGrpSpPr>
          <p:grpSpPr>
            <a:xfrm>
              <a:off x="6045839" y="1505553"/>
              <a:ext cx="5615654" cy="6224133"/>
              <a:chOff x="6702246" y="1801506"/>
              <a:chExt cx="4067034" cy="4304218"/>
            </a:xfrm>
          </p:grpSpPr>
          <p:pic>
            <p:nvPicPr>
              <p:cNvPr id="22" name="Picture 21"/>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37515" b="66788" l="14909" r="29600">
                            <a14:foregroundMark x1="17309" y1="45091" x2="17309" y2="45091"/>
                          </a14:backgroundRemoval>
                        </a14:imgEffect>
                      </a14:imgLayer>
                    </a14:imgProps>
                  </a:ext>
                  <a:ext uri="{28A0092B-C50C-407E-A947-70E740481C1C}">
                    <a14:useLocalDpi xmlns:a14="http://schemas.microsoft.com/office/drawing/2010/main" val="0"/>
                  </a:ext>
                </a:extLst>
              </a:blip>
              <a:srcRect l="15559" t="40243" r="72039" b="37534"/>
              <a:stretch/>
            </p:blipFill>
            <p:spPr>
              <a:xfrm>
                <a:off x="6702246" y="1854813"/>
                <a:ext cx="4067034" cy="4250911"/>
              </a:xfrm>
              <a:prstGeom prst="rect">
                <a:avLst/>
              </a:prstGeom>
            </p:spPr>
          </p:pic>
          <p:sp>
            <p:nvSpPr>
              <p:cNvPr id="23" name="Oval 22"/>
              <p:cNvSpPr/>
              <p:nvPr/>
            </p:nvSpPr>
            <p:spPr>
              <a:xfrm>
                <a:off x="8605380" y="1801506"/>
                <a:ext cx="454473" cy="463033"/>
              </a:xfrm>
              <a:prstGeom prst="ellipse">
                <a:avLst/>
              </a:prstGeom>
              <a:solidFill>
                <a:schemeClr val="bg1">
                  <a:lumMod val="75000"/>
                </a:schemeClr>
              </a:solidFill>
              <a:ln>
                <a:solidFill>
                  <a:schemeClr val="bg1">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4" name="Rectangle 23"/>
            <p:cNvSpPr/>
            <p:nvPr/>
          </p:nvSpPr>
          <p:spPr>
            <a:xfrm>
              <a:off x="7078502" y="2231662"/>
              <a:ext cx="4090370" cy="48316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Sau khi đọc câu chuyện Tinh thần học tập của nhà Phi-lít, em muốn điều chỉnh cách học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Chăm chỉ tìm kiếm những thông tin, kiến thức mới mỗi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Cùng chia sẻ kiến thức mới học được cho các thành viên trong gia đình;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Lắng nghe những câu chuyện, tin tức thời sự có ở xung quanh mình, trong nước và tin tức quốc tế thường xuyên.</a:t>
              </a:r>
              <a:endParaRPr kumimoji="0" lang="en-GB"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 xmlns:a16="http://schemas.microsoft.com/office/drawing/2014/main" id="{6F5052BC-9545-EDE8-D2FC-ED538C57882B}"/>
              </a:ext>
            </a:extLst>
          </p:cNvPr>
          <p:cNvPicPr>
            <a:picLocks noChangeAspect="1"/>
          </p:cNvPicPr>
          <p:nvPr/>
        </p:nvPicPr>
        <p:blipFill>
          <a:blip r:embed="rId13"/>
          <a:stretch>
            <a:fillRect/>
          </a:stretch>
        </p:blipFill>
        <p:spPr>
          <a:xfrm>
            <a:off x="3687855" y="219408"/>
            <a:ext cx="5182049" cy="1097375"/>
          </a:xfrm>
          <a:prstGeom prst="rect">
            <a:avLst/>
          </a:prstGeom>
        </p:spPr>
      </p:pic>
    </p:spTree>
    <p:extLst>
      <p:ext uri="{BB962C8B-B14F-4D97-AF65-F5344CB8AC3E}">
        <p14:creationId xmlns:p14="http://schemas.microsoft.com/office/powerpoint/2010/main" val="1617934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16716" y="348018"/>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8" cstate="print">
              <a:extLst>
                <a:ext uri="{BEBA8EAE-BF5A-486C-A8C5-ECC9F3942E4B}">
                  <a14:imgProps xmlns:a14="http://schemas.microsoft.com/office/drawing/2010/main">
                    <a14:imgLayer r:embed="rId7">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9" cstate="print">
              <a:extLst>
                <a:ext uri="{BEBA8EAE-BF5A-486C-A8C5-ECC9F3942E4B}">
                  <a14:imgProps xmlns:a14="http://schemas.microsoft.com/office/drawing/2010/main">
                    <a14:imgLayer r:embed="rId7">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sp>
        <p:nvSpPr>
          <p:cNvPr id="18" name="Rectangle 17"/>
          <p:cNvSpPr/>
          <p:nvPr/>
        </p:nvSpPr>
        <p:spPr>
          <a:xfrm>
            <a:off x="2137605" y="2882066"/>
            <a:ext cx="3589361" cy="2620371"/>
          </a:xfrm>
          <a:custGeom>
            <a:avLst/>
            <a:gdLst>
              <a:gd name="connsiteX0" fmla="*/ 0 w 3493827"/>
              <a:gd name="connsiteY0" fmla="*/ 0 h 2511189"/>
              <a:gd name="connsiteX1" fmla="*/ 3493827 w 3493827"/>
              <a:gd name="connsiteY1" fmla="*/ 0 h 2511189"/>
              <a:gd name="connsiteX2" fmla="*/ 3493827 w 3493827"/>
              <a:gd name="connsiteY2" fmla="*/ 2511189 h 2511189"/>
              <a:gd name="connsiteX3" fmla="*/ 0 w 3493827"/>
              <a:gd name="connsiteY3" fmla="*/ 2511189 h 2511189"/>
              <a:gd name="connsiteX4" fmla="*/ 0 w 3493827"/>
              <a:gd name="connsiteY4" fmla="*/ 0 h 2511189"/>
              <a:gd name="connsiteX0" fmla="*/ 0 w 3493827"/>
              <a:gd name="connsiteY0" fmla="*/ 95534 h 2606723"/>
              <a:gd name="connsiteX1" fmla="*/ 1057105 w 3493827"/>
              <a:gd name="connsiteY1" fmla="*/ 0 h 2606723"/>
              <a:gd name="connsiteX2" fmla="*/ 3493827 w 3493827"/>
              <a:gd name="connsiteY2" fmla="*/ 95534 h 2606723"/>
              <a:gd name="connsiteX3" fmla="*/ 3493827 w 3493827"/>
              <a:gd name="connsiteY3" fmla="*/ 2606723 h 2606723"/>
              <a:gd name="connsiteX4" fmla="*/ 0 w 3493827"/>
              <a:gd name="connsiteY4" fmla="*/ 2606723 h 2606723"/>
              <a:gd name="connsiteX5" fmla="*/ 0 w 3493827"/>
              <a:gd name="connsiteY5" fmla="*/ 95534 h 2606723"/>
              <a:gd name="connsiteX0" fmla="*/ 95534 w 3589361"/>
              <a:gd name="connsiteY0" fmla="*/ 95534 h 2620371"/>
              <a:gd name="connsiteX1" fmla="*/ 1152639 w 3589361"/>
              <a:gd name="connsiteY1" fmla="*/ 0 h 2620371"/>
              <a:gd name="connsiteX2" fmla="*/ 3589361 w 3589361"/>
              <a:gd name="connsiteY2" fmla="*/ 95534 h 2620371"/>
              <a:gd name="connsiteX3" fmla="*/ 3589361 w 3589361"/>
              <a:gd name="connsiteY3" fmla="*/ 2606723 h 2620371"/>
              <a:gd name="connsiteX4" fmla="*/ 0 w 3589361"/>
              <a:gd name="connsiteY4" fmla="*/ 2620371 h 2620371"/>
              <a:gd name="connsiteX5" fmla="*/ 95534 w 3589361"/>
              <a:gd name="connsiteY5" fmla="*/ 95534 h 26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9361" h="2620371">
                <a:moveTo>
                  <a:pt x="95534" y="95534"/>
                </a:moveTo>
                <a:cubicBezTo>
                  <a:pt x="466099" y="95534"/>
                  <a:pt x="782074" y="0"/>
                  <a:pt x="1152639" y="0"/>
                </a:cubicBezTo>
                <a:lnTo>
                  <a:pt x="3589361" y="95534"/>
                </a:lnTo>
                <a:lnTo>
                  <a:pt x="3589361" y="2606723"/>
                </a:lnTo>
                <a:lnTo>
                  <a:pt x="0" y="2620371"/>
                </a:lnTo>
                <a:lnTo>
                  <a:pt x="95534" y="95534"/>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p:cNvSpPr/>
          <p:nvPr/>
        </p:nvSpPr>
        <p:spPr>
          <a:xfrm>
            <a:off x="1472185" y="2149522"/>
            <a:ext cx="9454896" cy="3785652"/>
          </a:xfrm>
          <a:prstGeom prst="rect">
            <a:avLst/>
          </a:prstGeom>
        </p:spPr>
        <p:txBody>
          <a:bodyPr wrap="square">
            <a:spAutoFit/>
          </a:bodyPr>
          <a:lstStyle/>
          <a:p>
            <a:pPr lvl="0" indent="361950" algn="just"/>
            <a:r>
              <a:rPr lang="en-US" sz="4000" i="1" dirty="0">
                <a:solidFill>
                  <a:srgbClr val="FF0000"/>
                </a:solidFill>
                <a:latin typeface="Cambria" panose="02040503050406030204" pitchFamily="18" charset="0"/>
                <a:ea typeface="Cambria" panose="02040503050406030204" pitchFamily="18" charset="0"/>
              </a:rPr>
              <a:t>Qua </a:t>
            </a:r>
            <a:r>
              <a:rPr lang="en-US" sz="4000" i="1" dirty="0" err="1">
                <a:solidFill>
                  <a:srgbClr val="FF0000"/>
                </a:solidFill>
                <a:latin typeface="Cambria" panose="02040503050406030204" pitchFamily="18" charset="0"/>
                <a:ea typeface="Cambria" panose="02040503050406030204" pitchFamily="18" charset="0"/>
              </a:rPr>
              <a:t>bài</a:t>
            </a:r>
            <a:r>
              <a:rPr lang="en-US" sz="4000" i="1" dirty="0">
                <a:solidFill>
                  <a:srgbClr val="FF0000"/>
                </a:solidFill>
                <a:latin typeface="Cambria" panose="02040503050406030204" pitchFamily="18" charset="0"/>
                <a:ea typeface="Cambria" panose="02040503050406030204" pitchFamily="18" charset="0"/>
              </a:rPr>
              <a:t> </a:t>
            </a:r>
            <a:r>
              <a:rPr lang="en-US" sz="4000" i="1" dirty="0" err="1">
                <a:solidFill>
                  <a:srgbClr val="FF0000"/>
                </a:solidFill>
                <a:latin typeface="Cambria" panose="02040503050406030204" pitchFamily="18" charset="0"/>
                <a:ea typeface="Cambria" panose="02040503050406030204" pitchFamily="18" charset="0"/>
              </a:rPr>
              <a:t>đọc</a:t>
            </a:r>
            <a:r>
              <a:rPr lang="en-US" sz="4000" i="1" dirty="0">
                <a:solidFill>
                  <a:srgbClr val="FF0000"/>
                </a:solidFill>
                <a:latin typeface="Cambria" panose="02040503050406030204" pitchFamily="18" charset="0"/>
                <a:ea typeface="Cambria" panose="02040503050406030204" pitchFamily="18" charset="0"/>
              </a:rPr>
              <a:t> ta h</a:t>
            </a:r>
            <a:r>
              <a:rPr lang="vi-VN" sz="4000" i="1" dirty="0">
                <a:solidFill>
                  <a:srgbClr val="FF0000"/>
                </a:solidFill>
                <a:latin typeface="Cambria" panose="02040503050406030204" pitchFamily="18" charset="0"/>
                <a:ea typeface="Cambria" panose="02040503050406030204" pitchFamily="18" charset="0"/>
              </a:rPr>
              <a:t>iểu được nhờ phương pháp học tập của gia đình đã mang lại cho Phi-lít nhiều điều tốt đẹp: luôn hào hứng với việc học, thi đỗ đại học, dễ dàng thích nghi với phương pháp học tập này ở một cấp học cao hơn.</a:t>
            </a:r>
            <a:endParaRPr kumimoji="0" lang="en-GB"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 xmlns:a16="http://schemas.microsoft.com/office/drawing/2014/main" id="{FF7AC2CF-5E1C-E30D-C388-175B375C0F14}"/>
              </a:ext>
            </a:extLst>
          </p:cNvPr>
          <p:cNvSpPr txBox="1"/>
          <p:nvPr/>
        </p:nvSpPr>
        <p:spPr>
          <a:xfrm>
            <a:off x="1722907" y="975670"/>
            <a:ext cx="11081846" cy="830997"/>
          </a:xfrm>
          <a:prstGeom prst="rect">
            <a:avLst/>
          </a:prstGeom>
          <a:noFill/>
        </p:spPr>
        <p:txBody>
          <a:bodyPr wrap="square" rtlCol="0">
            <a:spAutoFit/>
          </a:bodyPr>
          <a:lstStyle/>
          <a:p>
            <a:pPr defTabSz="912114"/>
            <a:r>
              <a:rPr lang="en-US" sz="4800" b="1" dirty="0" err="1">
                <a:solidFill>
                  <a:srgbClr val="002060"/>
                </a:solidFill>
                <a:latin typeface="Calibri"/>
              </a:rPr>
              <a:t>Nội</a:t>
            </a:r>
            <a:r>
              <a:rPr lang="en-US" sz="4800" b="1" dirty="0">
                <a:solidFill>
                  <a:srgbClr val="002060"/>
                </a:solidFill>
                <a:latin typeface="Calibri"/>
              </a:rPr>
              <a:t> dung </a:t>
            </a:r>
            <a:r>
              <a:rPr lang="en-US" sz="4800" b="1" dirty="0" err="1">
                <a:solidFill>
                  <a:srgbClr val="002060"/>
                </a:solidFill>
                <a:latin typeface="Calibri"/>
              </a:rPr>
              <a:t>chính</a:t>
            </a:r>
            <a:r>
              <a:rPr lang="en-US" sz="4800" b="1" dirty="0">
                <a:solidFill>
                  <a:srgbClr val="002060"/>
                </a:solidFill>
                <a:latin typeface="Calibri"/>
              </a:rPr>
              <a:t> </a:t>
            </a:r>
            <a:r>
              <a:rPr lang="en-US" sz="4800" b="1" dirty="0" err="1">
                <a:solidFill>
                  <a:srgbClr val="002060"/>
                </a:solidFill>
                <a:latin typeface="Calibri"/>
              </a:rPr>
              <a:t>của</a:t>
            </a:r>
            <a:r>
              <a:rPr lang="en-US" sz="4800" b="1" dirty="0">
                <a:solidFill>
                  <a:srgbClr val="002060"/>
                </a:solidFill>
                <a:latin typeface="Calibri"/>
              </a:rPr>
              <a:t> </a:t>
            </a:r>
            <a:r>
              <a:rPr lang="en-US" sz="4800" b="1" dirty="0" err="1">
                <a:solidFill>
                  <a:srgbClr val="002060"/>
                </a:solidFill>
                <a:latin typeface="Calibri"/>
              </a:rPr>
              <a:t>bài</a:t>
            </a:r>
            <a:r>
              <a:rPr lang="en-US" sz="4800" b="1" dirty="0">
                <a:solidFill>
                  <a:srgbClr val="002060"/>
                </a:solidFill>
                <a:latin typeface="Calibri"/>
              </a:rPr>
              <a:t> </a:t>
            </a:r>
            <a:r>
              <a:rPr lang="en-US" sz="4800" b="1" dirty="0" err="1">
                <a:solidFill>
                  <a:srgbClr val="002060"/>
                </a:solidFill>
                <a:latin typeface="Calibri"/>
              </a:rPr>
              <a:t>đọc</a:t>
            </a:r>
            <a:r>
              <a:rPr lang="en-US" sz="4800" b="1" dirty="0">
                <a:solidFill>
                  <a:srgbClr val="002060"/>
                </a:solidFill>
                <a:latin typeface="Calibri"/>
              </a:rPr>
              <a:t> </a:t>
            </a:r>
            <a:r>
              <a:rPr lang="en-US" sz="4800" b="1" dirty="0" err="1">
                <a:solidFill>
                  <a:srgbClr val="002060"/>
                </a:solidFill>
                <a:latin typeface="Calibri"/>
              </a:rPr>
              <a:t>là</a:t>
            </a:r>
            <a:r>
              <a:rPr lang="en-US" sz="4800" b="1" dirty="0">
                <a:solidFill>
                  <a:srgbClr val="002060"/>
                </a:solidFill>
                <a:latin typeface="Calibri"/>
              </a:rPr>
              <a:t> </a:t>
            </a:r>
            <a:r>
              <a:rPr lang="en-US" sz="4800" b="1" dirty="0" err="1">
                <a:solidFill>
                  <a:srgbClr val="002060"/>
                </a:solidFill>
                <a:latin typeface="Calibri"/>
              </a:rPr>
              <a:t>gì</a:t>
            </a:r>
            <a:r>
              <a:rPr lang="en-US" sz="4800" b="1" dirty="0">
                <a:solidFill>
                  <a:srgbClr val="002060"/>
                </a:solidFill>
                <a:latin typeface="Calibri"/>
              </a:rPr>
              <a:t>?</a:t>
            </a:r>
          </a:p>
        </p:txBody>
      </p:sp>
    </p:spTree>
    <p:extLst>
      <p:ext uri="{BB962C8B-B14F-4D97-AF65-F5344CB8AC3E}">
        <p14:creationId xmlns:p14="http://schemas.microsoft.com/office/powerpoint/2010/main" val="795999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grpSp>
        <p:nvGrpSpPr>
          <p:cNvPr id="21" name="Group 20"/>
          <p:cNvGrpSpPr/>
          <p:nvPr/>
        </p:nvGrpSpPr>
        <p:grpSpPr>
          <a:xfrm>
            <a:off x="716755" y="218163"/>
            <a:ext cx="11170445" cy="1200329"/>
            <a:chOff x="1021555" y="142875"/>
            <a:chExt cx="11170445" cy="1200329"/>
          </a:xfrm>
        </p:grpSpPr>
        <p:sp>
          <p:nvSpPr>
            <p:cNvPr id="3" name="Trapezoid 2"/>
            <p:cNvSpPr/>
            <p:nvPr/>
          </p:nvSpPr>
          <p:spPr>
            <a:xfrm>
              <a:off x="1021555" y="142875"/>
              <a:ext cx="11170445" cy="107156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4" name="Rectangle 3"/>
            <p:cNvSpPr/>
            <p:nvPr/>
          </p:nvSpPr>
          <p:spPr>
            <a:xfrm>
              <a:off x="1278730" y="142875"/>
              <a:ext cx="10913270" cy="1200329"/>
            </a:xfrm>
            <a:prstGeom prst="rect">
              <a:avLst/>
            </a:prstGeom>
          </p:spPr>
          <p:txBody>
            <a:bodyPr wrap="square">
              <a:spAutoFit/>
            </a:bodyPr>
            <a:lstStyle/>
            <a:p>
              <a:pPr algn="ctr"/>
              <a:r>
                <a:rPr lang="en-US" sz="3600" dirty="0">
                  <a:solidFill>
                    <a:schemeClr val="accent2">
                      <a:lumMod val="50000"/>
                    </a:schemeClr>
                  </a:solidFill>
                  <a:latin typeface="Cambria" panose="02040503050406030204" pitchFamily="18" charset="0"/>
                  <a:ea typeface="Cambria" panose="02040503050406030204" pitchFamily="18" charset="0"/>
                </a:rPr>
                <a:t>1. </a:t>
              </a:r>
              <a:r>
                <a:rPr lang="vi-VN" sz="3600" dirty="0">
                  <a:solidFill>
                    <a:schemeClr val="accent2">
                      <a:lumMod val="50000"/>
                    </a:schemeClr>
                  </a:solidFill>
                  <a:latin typeface="Cambria" panose="02040503050406030204" pitchFamily="18" charset="0"/>
                  <a:ea typeface="Cambria" panose="02040503050406030204" pitchFamily="18" charset="0"/>
                </a:rPr>
                <a:t>Tìm đại từ xưng hô trong đoạn sau và cho biết chúng được dùng để chỉ ai.</a:t>
              </a:r>
              <a:endParaRPr lang="en-GB" sz="3600" dirty="0">
                <a:solidFill>
                  <a:schemeClr val="accent2">
                    <a:lumMod val="50000"/>
                  </a:schemeClr>
                </a:solidFill>
                <a:latin typeface="Cambria" panose="02040503050406030204" pitchFamily="18" charset="0"/>
                <a:ea typeface="Cambria" panose="02040503050406030204" pitchFamily="18" charset="0"/>
              </a:endParaRPr>
            </a:p>
          </p:txBody>
        </p:sp>
      </p:grpSp>
      <p:sp>
        <p:nvSpPr>
          <p:cNvPr id="2" name="Rectangle 1">
            <a:extLst>
              <a:ext uri="{FF2B5EF4-FFF2-40B4-BE49-F238E27FC236}">
                <a16:creationId xmlns="" xmlns:a16="http://schemas.microsoft.com/office/drawing/2014/main" id="{8E326BAD-AB6B-271F-77FC-D58811E01B07}"/>
              </a:ext>
            </a:extLst>
          </p:cNvPr>
          <p:cNvSpPr/>
          <p:nvPr/>
        </p:nvSpPr>
        <p:spPr>
          <a:xfrm>
            <a:off x="385762" y="1709928"/>
            <a:ext cx="11444287" cy="4830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1A4CFDF9-2AAB-3068-A42A-9C03157EB483}"/>
              </a:ext>
            </a:extLst>
          </p:cNvPr>
          <p:cNvPicPr>
            <a:picLocks noChangeAspect="1"/>
          </p:cNvPicPr>
          <p:nvPr/>
        </p:nvPicPr>
        <p:blipFill>
          <a:blip r:embed="rId2"/>
          <a:stretch>
            <a:fillRect/>
          </a:stretch>
        </p:blipFill>
        <p:spPr>
          <a:xfrm>
            <a:off x="1311782" y="1845183"/>
            <a:ext cx="9935337" cy="1204972"/>
          </a:xfrm>
          <a:prstGeom prst="rect">
            <a:avLst/>
          </a:prstGeom>
        </p:spPr>
      </p:pic>
      <p:sp>
        <p:nvSpPr>
          <p:cNvPr id="7" name="TextBox 6">
            <a:extLst>
              <a:ext uri="{FF2B5EF4-FFF2-40B4-BE49-F238E27FC236}">
                <a16:creationId xmlns="" xmlns:a16="http://schemas.microsoft.com/office/drawing/2014/main" id="{716FC5B3-EA1F-AC1A-5F23-3D03E4AD2406}"/>
              </a:ext>
            </a:extLst>
          </p:cNvPr>
          <p:cNvSpPr txBox="1"/>
          <p:nvPr/>
        </p:nvSpPr>
        <p:spPr>
          <a:xfrm>
            <a:off x="1417320" y="3392424"/>
            <a:ext cx="9390888" cy="1754326"/>
          </a:xfrm>
          <a:prstGeom prst="rect">
            <a:avLst/>
          </a:prstGeom>
          <a:noFill/>
        </p:spPr>
        <p:txBody>
          <a:bodyPr wrap="square" rtlCol="0">
            <a:spAutoFit/>
          </a:bodyPr>
          <a:lstStyle/>
          <a:p>
            <a:pPr algn="just"/>
            <a:r>
              <a:rPr lang="nl-NL" sz="3600" dirty="0">
                <a:solidFill>
                  <a:srgbClr val="FF0000"/>
                </a:solidFill>
                <a:effectLst/>
                <a:latin typeface="Cambria" panose="02040503050406030204" pitchFamily="18" charset="0"/>
                <a:ea typeface="Cambria" panose="02040503050406030204" pitchFamily="18" charset="0"/>
              </a:rPr>
              <a:t>+ Đại từ xưng hô là </a:t>
            </a:r>
            <a:r>
              <a:rPr lang="nl-NL" sz="3600" i="1" dirty="0">
                <a:solidFill>
                  <a:srgbClr val="FF0000"/>
                </a:solidFill>
                <a:effectLst/>
                <a:latin typeface="Cambria" panose="02040503050406030204" pitchFamily="18" charset="0"/>
                <a:ea typeface="Cambria" panose="02040503050406030204" pitchFamily="18" charset="0"/>
              </a:rPr>
              <a:t>con </a:t>
            </a:r>
            <a:r>
              <a:rPr lang="nl-NL" sz="3600" dirty="0">
                <a:solidFill>
                  <a:srgbClr val="FF0000"/>
                </a:solidFill>
                <a:effectLst/>
                <a:latin typeface="Cambria" panose="02040503050406030204" pitchFamily="18" charset="0"/>
                <a:ea typeface="Cambria" panose="02040503050406030204" pitchFamily="18" charset="0"/>
              </a:rPr>
              <a:t>và </a:t>
            </a:r>
            <a:r>
              <a:rPr lang="nl-NL" sz="3600" i="1" dirty="0">
                <a:solidFill>
                  <a:srgbClr val="FF0000"/>
                </a:solidFill>
                <a:effectLst/>
                <a:latin typeface="Cambria" panose="02040503050406030204" pitchFamily="18" charset="0"/>
                <a:ea typeface="Cambria" panose="02040503050406030204" pitchFamily="18" charset="0"/>
              </a:rPr>
              <a:t>chúng ta</a:t>
            </a:r>
            <a:r>
              <a:rPr lang="nl-NL" sz="3600" dirty="0">
                <a:solidFill>
                  <a:srgbClr val="FF0000"/>
                </a:solidFill>
                <a:effectLst/>
                <a:latin typeface="Cambria" panose="02040503050406030204" pitchFamily="18" charset="0"/>
                <a:ea typeface="Cambria" panose="02040503050406030204" pitchFamily="18" charset="0"/>
              </a:rPr>
              <a:t>.</a:t>
            </a:r>
          </a:p>
          <a:p>
            <a:pPr algn="just"/>
            <a:r>
              <a:rPr lang="nl-NL" sz="3600" dirty="0">
                <a:solidFill>
                  <a:srgbClr val="FF0000"/>
                </a:solidFill>
                <a:effectLst/>
                <a:latin typeface="Cambria" panose="02040503050406030204" pitchFamily="18" charset="0"/>
                <a:ea typeface="Cambria" panose="02040503050406030204" pitchFamily="18" charset="0"/>
              </a:rPr>
              <a:t>Từ </a:t>
            </a:r>
            <a:r>
              <a:rPr lang="nl-NL" sz="3600" i="1" dirty="0">
                <a:solidFill>
                  <a:srgbClr val="FF0000"/>
                </a:solidFill>
                <a:effectLst/>
                <a:latin typeface="Cambria" panose="02040503050406030204" pitchFamily="18" charset="0"/>
                <a:ea typeface="Cambria" panose="02040503050406030204" pitchFamily="18" charset="0"/>
              </a:rPr>
              <a:t>con</a:t>
            </a:r>
            <a:r>
              <a:rPr lang="nl-NL" sz="3600" dirty="0">
                <a:solidFill>
                  <a:srgbClr val="FF0000"/>
                </a:solidFill>
                <a:effectLst/>
                <a:latin typeface="Cambria" panose="02040503050406030204" pitchFamily="18" charset="0"/>
                <a:ea typeface="Cambria" panose="02040503050406030204" pitchFamily="18" charset="0"/>
              </a:rPr>
              <a:t> dùng để chỉ phi-lít, từ </a:t>
            </a:r>
            <a:r>
              <a:rPr lang="nl-NL" sz="3600" i="1" dirty="0">
                <a:solidFill>
                  <a:srgbClr val="FF0000"/>
                </a:solidFill>
                <a:effectLst/>
                <a:latin typeface="Cambria" panose="02040503050406030204" pitchFamily="18" charset="0"/>
                <a:ea typeface="Cambria" panose="02040503050406030204" pitchFamily="18" charset="0"/>
              </a:rPr>
              <a:t>chúng ta</a:t>
            </a:r>
            <a:r>
              <a:rPr lang="nl-NL" sz="3600" dirty="0">
                <a:solidFill>
                  <a:srgbClr val="FF0000"/>
                </a:solidFill>
                <a:effectLst/>
                <a:latin typeface="Cambria" panose="02040503050406030204" pitchFamily="18" charset="0"/>
                <a:ea typeface="Cambria" panose="02040503050406030204" pitchFamily="18" charset="0"/>
              </a:rPr>
              <a:t> dùng để chỉ Phi-lít và bố của mình.</a:t>
            </a:r>
            <a:endParaRPr lang="en-US" sz="3600" dirty="0">
              <a:solidFill>
                <a:srgbClr val="FF0000"/>
              </a:solidFill>
              <a:effectLst/>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 xmlns:a16="http://schemas.microsoft.com/office/drawing/2014/main" id="{A9D38EE5-66FC-C631-56F6-7860E7C827F5}"/>
              </a:ext>
            </a:extLst>
          </p:cNvPr>
          <p:cNvCxnSpPr/>
          <p:nvPr/>
        </p:nvCxnSpPr>
        <p:spPr>
          <a:xfrm>
            <a:off x="4389120" y="2450592"/>
            <a:ext cx="475488" cy="0"/>
          </a:xfrm>
          <a:prstGeom prst="line">
            <a:avLst/>
          </a:prstGeom>
          <a:ln w="57150">
            <a:solidFill>
              <a:srgbClr val="AD137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E50D5D85-CAF1-9B2F-AEA0-EA23078A49A9}"/>
              </a:ext>
            </a:extLst>
          </p:cNvPr>
          <p:cNvCxnSpPr>
            <a:cxnSpLocks/>
          </p:cNvCxnSpPr>
          <p:nvPr/>
        </p:nvCxnSpPr>
        <p:spPr>
          <a:xfrm>
            <a:off x="8577072" y="2478024"/>
            <a:ext cx="1133856" cy="0"/>
          </a:xfrm>
          <a:prstGeom prst="line">
            <a:avLst/>
          </a:prstGeom>
          <a:ln w="57150">
            <a:solidFill>
              <a:srgbClr val="AD13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29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grpSp>
        <p:nvGrpSpPr>
          <p:cNvPr id="21" name="Group 20"/>
          <p:cNvGrpSpPr/>
          <p:nvPr/>
        </p:nvGrpSpPr>
        <p:grpSpPr>
          <a:xfrm>
            <a:off x="716755" y="218163"/>
            <a:ext cx="11170445" cy="842541"/>
            <a:chOff x="1021555" y="142875"/>
            <a:chExt cx="11170445" cy="1071563"/>
          </a:xfrm>
        </p:grpSpPr>
        <p:sp>
          <p:nvSpPr>
            <p:cNvPr id="3" name="Trapezoid 2"/>
            <p:cNvSpPr/>
            <p:nvPr/>
          </p:nvSpPr>
          <p:spPr>
            <a:xfrm>
              <a:off x="1021555" y="142875"/>
              <a:ext cx="11170445" cy="1071563"/>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 name="Rectangle 3"/>
            <p:cNvSpPr/>
            <p:nvPr/>
          </p:nvSpPr>
          <p:spPr>
            <a:xfrm>
              <a:off x="1278730" y="142875"/>
              <a:ext cx="109132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Chọn</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thích</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hợp</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GB" sz="3600" b="0"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2" name="Rectangle 1">
            <a:extLst>
              <a:ext uri="{FF2B5EF4-FFF2-40B4-BE49-F238E27FC236}">
                <a16:creationId xmlns="" xmlns:a16="http://schemas.microsoft.com/office/drawing/2014/main" id="{8E326BAD-AB6B-271F-77FC-D58811E01B07}"/>
              </a:ext>
            </a:extLst>
          </p:cNvPr>
          <p:cNvSpPr/>
          <p:nvPr/>
        </p:nvSpPr>
        <p:spPr>
          <a:xfrm>
            <a:off x="385762" y="1179576"/>
            <a:ext cx="11444287" cy="53608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 xmlns:a16="http://schemas.microsoft.com/office/drawing/2014/main" id="{2EAEE180-2261-2DCD-D9A2-0B97AC3ABA3A}"/>
              </a:ext>
            </a:extLst>
          </p:cNvPr>
          <p:cNvSpPr/>
          <p:nvPr/>
        </p:nvSpPr>
        <p:spPr>
          <a:xfrm>
            <a:off x="1289304"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kiến</a:t>
            </a:r>
            <a:r>
              <a:rPr lang="en-US" sz="3200" dirty="0">
                <a:solidFill>
                  <a:srgbClr val="002060"/>
                </a:solidFill>
              </a:rPr>
              <a:t> </a:t>
            </a:r>
            <a:r>
              <a:rPr lang="en-US" sz="3200" dirty="0" err="1">
                <a:solidFill>
                  <a:srgbClr val="002060"/>
                </a:solidFill>
              </a:rPr>
              <a:t>thức</a:t>
            </a:r>
            <a:endParaRPr lang="en-US" sz="3200" dirty="0">
              <a:solidFill>
                <a:srgbClr val="002060"/>
              </a:solidFill>
            </a:endParaRPr>
          </a:p>
        </p:txBody>
      </p:sp>
      <p:sp>
        <p:nvSpPr>
          <p:cNvPr id="8" name="Rectangle: Rounded Corners 7">
            <a:extLst>
              <a:ext uri="{FF2B5EF4-FFF2-40B4-BE49-F238E27FC236}">
                <a16:creationId xmlns="" xmlns:a16="http://schemas.microsoft.com/office/drawing/2014/main" id="{79AD1A61-9BF5-FB06-1809-4B0FB79C8832}"/>
              </a:ext>
            </a:extLst>
          </p:cNvPr>
          <p:cNvSpPr/>
          <p:nvPr/>
        </p:nvSpPr>
        <p:spPr>
          <a:xfrm>
            <a:off x="4700016"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trí</a:t>
            </a:r>
            <a:r>
              <a:rPr lang="en-US" sz="3200" dirty="0">
                <a:solidFill>
                  <a:srgbClr val="002060"/>
                </a:solidFill>
              </a:rPr>
              <a:t> </a:t>
            </a:r>
            <a:r>
              <a:rPr lang="en-US" sz="3200" dirty="0" err="1">
                <a:solidFill>
                  <a:srgbClr val="002060"/>
                </a:solidFill>
              </a:rPr>
              <a:t>thức</a:t>
            </a:r>
            <a:endParaRPr lang="en-US" sz="3200" dirty="0">
              <a:solidFill>
                <a:srgbClr val="002060"/>
              </a:solidFill>
            </a:endParaRPr>
          </a:p>
        </p:txBody>
      </p:sp>
      <p:sp>
        <p:nvSpPr>
          <p:cNvPr id="11" name="Rectangle: Rounded Corners 10">
            <a:extLst>
              <a:ext uri="{FF2B5EF4-FFF2-40B4-BE49-F238E27FC236}">
                <a16:creationId xmlns="" xmlns:a16="http://schemas.microsoft.com/office/drawing/2014/main" id="{A94356F1-6FA9-0B10-BBBF-7B9FB4DF0C42}"/>
              </a:ext>
            </a:extLst>
          </p:cNvPr>
          <p:cNvSpPr/>
          <p:nvPr/>
        </p:nvSpPr>
        <p:spPr>
          <a:xfrm>
            <a:off x="8119872" y="1389888"/>
            <a:ext cx="1956816" cy="731520"/>
          </a:xfrm>
          <a:prstGeom prst="roundRect">
            <a:avLst/>
          </a:prstGeom>
          <a:solidFill>
            <a:schemeClr val="accent1">
              <a:lumMod val="20000"/>
              <a:lumOff val="80000"/>
            </a:schemeClr>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trí</a:t>
            </a:r>
            <a:r>
              <a:rPr lang="en-US" sz="3200" dirty="0">
                <a:solidFill>
                  <a:srgbClr val="002060"/>
                </a:solidFill>
              </a:rPr>
              <a:t> </a:t>
            </a:r>
            <a:r>
              <a:rPr lang="en-US" sz="3200" dirty="0" err="1">
                <a:solidFill>
                  <a:srgbClr val="002060"/>
                </a:solidFill>
              </a:rPr>
              <a:t>nhớ</a:t>
            </a:r>
            <a:endParaRPr lang="en-US" sz="3200" dirty="0">
              <a:solidFill>
                <a:srgbClr val="002060"/>
              </a:solidFill>
            </a:endParaRPr>
          </a:p>
        </p:txBody>
      </p:sp>
      <p:sp>
        <p:nvSpPr>
          <p:cNvPr id="12" name="TextBox 11">
            <a:extLst>
              <a:ext uri="{FF2B5EF4-FFF2-40B4-BE49-F238E27FC236}">
                <a16:creationId xmlns="" xmlns:a16="http://schemas.microsoft.com/office/drawing/2014/main" id="{7C851EED-AD63-A774-E5D1-3C5FA6A30249}"/>
              </a:ext>
            </a:extLst>
          </p:cNvPr>
          <p:cNvSpPr txBox="1"/>
          <p:nvPr/>
        </p:nvSpPr>
        <p:spPr>
          <a:xfrm>
            <a:off x="1097280" y="2395728"/>
            <a:ext cx="8951976" cy="461665"/>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a)        </a:t>
            </a:r>
            <a:r>
              <a:rPr lang="vi-VN" sz="2400" b="0" i="0" dirty="0">
                <a:solidFill>
                  <a:srgbClr val="000000"/>
                </a:solidFill>
                <a:effectLst/>
                <a:latin typeface="Cambria" panose="02040503050406030204" pitchFamily="18" charset="0"/>
                <a:ea typeface="Cambria" panose="02040503050406030204" pitchFamily="18" charset="0"/>
              </a:rPr>
              <a:t>là người chuyên làm việc trí óc và có tri thức chuyên môn.</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 xmlns:a16="http://schemas.microsoft.com/office/drawing/2014/main" id="{62E6C048-A787-EF7D-9B85-67E9335F0DEF}"/>
              </a:ext>
            </a:extLst>
          </p:cNvPr>
          <p:cNvSpPr txBox="1"/>
          <p:nvPr/>
        </p:nvSpPr>
        <p:spPr>
          <a:xfrm>
            <a:off x="1088136" y="3346704"/>
            <a:ext cx="8951976" cy="461665"/>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b)       </a:t>
            </a:r>
            <a:r>
              <a:rPr lang="vi-VN" sz="2400" b="0" i="0" dirty="0">
                <a:solidFill>
                  <a:srgbClr val="000000"/>
                </a:solidFill>
                <a:effectLst/>
                <a:latin typeface="Cambria" panose="02040503050406030204" pitchFamily="18" charset="0"/>
                <a:ea typeface="Cambria" panose="02040503050406030204" pitchFamily="18" charset="0"/>
              </a:rPr>
              <a:t>là những hiểu biết do tìm hiểu, học tập mà có được.</a:t>
            </a:r>
            <a:endParaRPr lang="en-US" sz="24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 xmlns:a16="http://schemas.microsoft.com/office/drawing/2014/main" id="{1EA6365A-98BC-A03E-D9B4-340F83CDF8AF}"/>
              </a:ext>
            </a:extLst>
          </p:cNvPr>
          <p:cNvSpPr txBox="1"/>
          <p:nvPr/>
        </p:nvSpPr>
        <p:spPr>
          <a:xfrm>
            <a:off x="1088136" y="4270248"/>
            <a:ext cx="9683496" cy="830997"/>
          </a:xfrm>
          <a:prstGeom prst="rect">
            <a:avLst/>
          </a:prstGeom>
          <a:noFill/>
        </p:spPr>
        <p:txBody>
          <a:bodyPr wrap="square" rtlCol="0">
            <a:spAutoFit/>
          </a:bodyPr>
          <a:lstStyle/>
          <a:p>
            <a:r>
              <a:rPr lang="en-US" sz="2400" b="0" i="0" dirty="0">
                <a:solidFill>
                  <a:srgbClr val="000000"/>
                </a:solidFill>
                <a:effectLst/>
                <a:latin typeface="Cambria" panose="02040503050406030204" pitchFamily="18" charset="0"/>
                <a:ea typeface="Cambria" panose="02040503050406030204" pitchFamily="18" charset="0"/>
              </a:rPr>
              <a:t>c)       </a:t>
            </a:r>
            <a:r>
              <a:rPr lang="en-US" sz="2400" b="0" i="0" dirty="0" err="1">
                <a:solidFill>
                  <a:srgbClr val="000000"/>
                </a:solidFill>
                <a:effectLst/>
                <a:latin typeface="Cambria" panose="02040503050406030204" pitchFamily="18" charset="0"/>
                <a:ea typeface="Cambria" panose="02040503050406030204" pitchFamily="18" charset="0"/>
              </a:rPr>
              <a:t>là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khả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năng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giữ</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lại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và</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tái</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hiện</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ra</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trong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trí</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óc</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những</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điều</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biết</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đã</a:t>
            </a:r>
            <a:r>
              <a:rPr lang="en-US" sz="2400" b="0" i="0" dirty="0">
                <a:solidFill>
                  <a:srgbClr val="000000"/>
                </a:solidFill>
                <a:effectLst/>
                <a:latin typeface="Cambria" panose="02040503050406030204" pitchFamily="18" charset="0"/>
                <a:ea typeface="Cambria" panose="02040503050406030204" pitchFamily="18" charset="0"/>
              </a:rPr>
              <a:t> </a:t>
            </a:r>
            <a:r>
              <a:rPr lang="en-US" sz="2400" b="0" i="0" dirty="0" err="1">
                <a:solidFill>
                  <a:srgbClr val="000000"/>
                </a:solidFill>
                <a:effectLst/>
                <a:latin typeface="Cambria" panose="02040503050406030204" pitchFamily="18" charset="0"/>
                <a:ea typeface="Cambria" panose="02040503050406030204" pitchFamily="18" charset="0"/>
              </a:rPr>
              <a:t>trải</a:t>
            </a:r>
            <a:r>
              <a:rPr lang="en-US" sz="2400" b="0" i="0" dirty="0">
                <a:solidFill>
                  <a:srgbClr val="000000"/>
                </a:solidFill>
                <a:effectLst/>
                <a:latin typeface="Cambria" panose="02040503050406030204" pitchFamily="18" charset="0"/>
                <a:ea typeface="Cambria" panose="02040503050406030204" pitchFamily="18" charset="0"/>
              </a:rPr>
              <a:t> qua.</a:t>
            </a:r>
            <a:endParaRPr lang="en-US" sz="2400" dirty="0">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 xmlns:a16="http://schemas.microsoft.com/office/drawing/2014/main" id="{3367B24B-EDD0-D8CD-DB44-4C1F5BDC7538}"/>
              </a:ext>
            </a:extLst>
          </p:cNvPr>
          <p:cNvPicPr>
            <a:picLocks noChangeAspect="1"/>
          </p:cNvPicPr>
          <p:nvPr/>
        </p:nvPicPr>
        <p:blipFill>
          <a:blip r:embed="rId2"/>
          <a:stretch>
            <a:fillRect/>
          </a:stretch>
        </p:blipFill>
        <p:spPr>
          <a:xfrm>
            <a:off x="1500949" y="2391346"/>
            <a:ext cx="466725" cy="447675"/>
          </a:xfrm>
          <a:prstGeom prst="rect">
            <a:avLst/>
          </a:prstGeom>
        </p:spPr>
      </p:pic>
      <p:pic>
        <p:nvPicPr>
          <p:cNvPr id="17" name="Picture 16">
            <a:extLst>
              <a:ext uri="{FF2B5EF4-FFF2-40B4-BE49-F238E27FC236}">
                <a16:creationId xmlns="" xmlns:a16="http://schemas.microsoft.com/office/drawing/2014/main" id="{0FA9A34C-6353-48D4-DA26-6C7ADA8E2B80}"/>
              </a:ext>
            </a:extLst>
          </p:cNvPr>
          <p:cNvPicPr>
            <a:picLocks noChangeAspect="1"/>
          </p:cNvPicPr>
          <p:nvPr/>
        </p:nvPicPr>
        <p:blipFill>
          <a:blip r:embed="rId2"/>
          <a:stretch>
            <a:fillRect/>
          </a:stretch>
        </p:blipFill>
        <p:spPr>
          <a:xfrm>
            <a:off x="1446085" y="3333178"/>
            <a:ext cx="466725" cy="447675"/>
          </a:xfrm>
          <a:prstGeom prst="rect">
            <a:avLst/>
          </a:prstGeom>
        </p:spPr>
      </p:pic>
      <p:pic>
        <p:nvPicPr>
          <p:cNvPr id="18" name="Picture 17">
            <a:extLst>
              <a:ext uri="{FF2B5EF4-FFF2-40B4-BE49-F238E27FC236}">
                <a16:creationId xmlns="" xmlns:a16="http://schemas.microsoft.com/office/drawing/2014/main" id="{02BEF065-8FA5-EFB4-6FBC-D98ED768E72F}"/>
              </a:ext>
            </a:extLst>
          </p:cNvPr>
          <p:cNvPicPr>
            <a:picLocks noChangeAspect="1"/>
          </p:cNvPicPr>
          <p:nvPr/>
        </p:nvPicPr>
        <p:blipFill>
          <a:blip r:embed="rId2"/>
          <a:stretch>
            <a:fillRect/>
          </a:stretch>
        </p:blipFill>
        <p:spPr>
          <a:xfrm>
            <a:off x="1446085" y="4247578"/>
            <a:ext cx="466725" cy="447675"/>
          </a:xfrm>
          <a:prstGeom prst="rect">
            <a:avLst/>
          </a:prstGeom>
        </p:spPr>
      </p:pic>
    </p:spTree>
    <p:extLst>
      <p:ext uri="{BB962C8B-B14F-4D97-AF65-F5344CB8AC3E}">
        <p14:creationId xmlns:p14="http://schemas.microsoft.com/office/powerpoint/2010/main" val="2397167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79167E-6 1.48148E-6 L 0.4095 0.11991 " pathEditMode="relative" rAng="0" ptsTypes="AA">
                                      <p:cBhvr>
                                        <p:cTn id="31" dur="2000" fill="hold"/>
                                        <p:tgtEl>
                                          <p:spTgt spid="8"/>
                                        </p:tgtEl>
                                        <p:attrNameLst>
                                          <p:attrName>ppt_x</p:attrName>
                                          <p:attrName>ppt_y</p:attrName>
                                        </p:attrNameLst>
                                      </p:cBhvr>
                                      <p:rCtr x="20469" y="5995"/>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2.5E-6 1.48148E-6 L 0.60677 0.26389 " pathEditMode="relative" rAng="0" ptsTypes="AA">
                                      <p:cBhvr>
                                        <p:cTn id="35" dur="2000" fill="hold"/>
                                        <p:tgtEl>
                                          <p:spTgt spid="5"/>
                                        </p:tgtEl>
                                        <p:attrNameLst>
                                          <p:attrName>ppt_x</p:attrName>
                                          <p:attrName>ppt_y</p:attrName>
                                        </p:attrNameLst>
                                      </p:cBhvr>
                                      <p:rCtr x="30339" y="13194"/>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3.95833E-6 1.48148E-6 L -0.47252 0.48542 " pathEditMode="relative" rAng="0" ptsTypes="AA">
                                      <p:cBhvr>
                                        <p:cTn id="39" dur="2000" fill="hold"/>
                                        <p:tgtEl>
                                          <p:spTgt spid="11"/>
                                        </p:tgtEl>
                                        <p:attrNameLst>
                                          <p:attrName>ppt_x</p:attrName>
                                          <p:attrName>ppt_y</p:attrName>
                                        </p:attrNameLst>
                                      </p:cBhvr>
                                      <p:rCtr x="-23633" y="242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306688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912</Words>
  <Application>Microsoft Office PowerPoint</Application>
  <PresentationFormat>Widescreen</PresentationFormat>
  <Paragraphs>39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vt:lpstr>
      <vt:lpstr>UVF Fiolex Girls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HTTA2</Manager>
  <Company>Măng Non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Tiếng Việt</dc:subject>
  <dc:creator>Hương;thảo</dc:creator>
  <cp:keywords>HTTA2</cp:keywords>
  <dc:description>HTTA2</dc:description>
  <cp:lastModifiedBy>Windows User</cp:lastModifiedBy>
  <cp:revision>25</cp:revision>
  <dcterms:created xsi:type="dcterms:W3CDTF">2022-08-25T14:39:19Z</dcterms:created>
  <dcterms:modified xsi:type="dcterms:W3CDTF">2025-12-05T07:18:05Z</dcterms:modified>
  <cp:category>HTTA2</cp:category>
  <cp:version>HTTA2</cp:version>
</cp:coreProperties>
</file>