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88" r:id="rId1"/>
    <p:sldMasterId id="2147483703" r:id="rId2"/>
    <p:sldMasterId id="2147483718" r:id="rId3"/>
  </p:sldMasterIdLst>
  <p:notesMasterIdLst>
    <p:notesMasterId r:id="rId17"/>
  </p:notesMasterIdLst>
  <p:sldIdLst>
    <p:sldId id="269" r:id="rId4"/>
    <p:sldId id="329" r:id="rId5"/>
    <p:sldId id="278" r:id="rId6"/>
    <p:sldId id="435" r:id="rId7"/>
    <p:sldId id="285" r:id="rId8"/>
    <p:sldId id="286" r:id="rId9"/>
    <p:sldId id="288" r:id="rId10"/>
    <p:sldId id="335" r:id="rId11"/>
    <p:sldId id="337" r:id="rId12"/>
    <p:sldId id="293" r:id="rId13"/>
    <p:sldId id="300" r:id="rId14"/>
    <p:sldId id="301" r:id="rId15"/>
    <p:sldId id="303" r:id="rId16"/>
  </p:sldIdLst>
  <p:sldSz cx="12161838"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3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8256" autoAdjust="0"/>
  </p:normalViewPr>
  <p:slideViewPr>
    <p:cSldViewPr>
      <p:cViewPr varScale="1">
        <p:scale>
          <a:sx n="66" d="100"/>
          <a:sy n="66" d="100"/>
        </p:scale>
        <p:origin x="750" y="60"/>
      </p:cViewPr>
      <p:guideLst>
        <p:guide orient="horz" pos="2160"/>
        <p:guide pos="3831"/>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5130B1B-B46A-4A61-A051-485DC907F36E}" type="datetimeFigureOut">
              <a:rPr lang="en-US" smtClean="0"/>
              <a:t>12/5/2025</a:t>
            </a:fld>
            <a:endParaRPr lang="en-US"/>
          </a:p>
        </p:txBody>
      </p:sp>
      <p:sp>
        <p:nvSpPr>
          <p:cNvPr id="4" name="Slide Image Placeholder 3"/>
          <p:cNvSpPr>
            <a:spLocks noGrp="1" noRot="1" noChangeAspect="1"/>
          </p:cNvSpPr>
          <p:nvPr>
            <p:ph type="sldImg" idx="2"/>
          </p:nvPr>
        </p:nvSpPr>
        <p:spPr>
          <a:xfrm>
            <a:off x="388938" y="685800"/>
            <a:ext cx="60801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B01F36B-51F6-485A-83B9-7C989F919177}" type="slidenum">
              <a:rPr lang="en-US" smtClean="0"/>
              <a:t>‹#›</a:t>
            </a:fld>
            <a:endParaRPr lang="en-US"/>
          </a:p>
        </p:txBody>
      </p:sp>
    </p:spTree>
    <p:extLst>
      <p:ext uri="{BB962C8B-B14F-4D97-AF65-F5344CB8AC3E}">
        <p14:creationId xmlns:p14="http://schemas.microsoft.com/office/powerpoint/2010/main" val="28965404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80C20-9FDB-4683-AAD3-AAC434289C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66203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80C20-9FDB-4683-AAD3-AAC434289C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07920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80C20-9FDB-4683-AAD3-AAC434289C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00281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80C20-9FDB-4683-AAD3-AAC434289C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356636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6C9AE2A9-6B6D-3146-9871-84EA47A83873}"/>
              </a:ext>
            </a:extLst>
          </p:cNvPr>
          <p:cNvPicPr>
            <a:picLocks noChangeAspect="1"/>
          </p:cNvPicPr>
          <p:nvPr userDrawn="1"/>
        </p:nvPicPr>
        <p:blipFill>
          <a:blip r:embed="rId2"/>
          <a:stretch>
            <a:fillRect/>
          </a:stretch>
        </p:blipFill>
        <p:spPr>
          <a:xfrm>
            <a:off x="0" y="0"/>
            <a:ext cx="14024119" cy="10842292"/>
          </a:xfrm>
          <a:prstGeom prst="rect">
            <a:avLst/>
          </a:prstGeom>
        </p:spPr>
      </p:pic>
    </p:spTree>
    <p:extLst>
      <p:ext uri="{BB962C8B-B14F-4D97-AF65-F5344CB8AC3E}">
        <p14:creationId xmlns:p14="http://schemas.microsoft.com/office/powerpoint/2010/main" val="6593839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6127" y="1825625"/>
            <a:ext cx="10489585"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2025/12/5</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026072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03315" y="365125"/>
            <a:ext cx="2622396"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6126" y="365125"/>
            <a:ext cx="7715166"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2025/12/5</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2279492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5D2EB7F3-923B-BBCC-7FF8-FA031E52777E}"/>
              </a:ext>
            </a:extLst>
          </p:cNvPr>
          <p:cNvPicPr>
            <a:picLocks noChangeAspect="1"/>
          </p:cNvPicPr>
          <p:nvPr userDrawn="1"/>
        </p:nvPicPr>
        <p:blipFill>
          <a:blip r:embed="rId2"/>
          <a:stretch>
            <a:fillRect/>
          </a:stretch>
        </p:blipFill>
        <p:spPr>
          <a:xfrm>
            <a:off x="-939113" y="-914400"/>
            <a:ext cx="14040063" cy="8020050"/>
          </a:xfrm>
          <a:prstGeom prst="rect">
            <a:avLst/>
          </a:prstGeom>
        </p:spPr>
      </p:pic>
    </p:spTree>
    <p:extLst>
      <p:ext uri="{BB962C8B-B14F-4D97-AF65-F5344CB8AC3E}">
        <p14:creationId xmlns:p14="http://schemas.microsoft.com/office/powerpoint/2010/main" val="18832986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EB659A7B-AAB8-DA2C-7A4E-72B3B71FD8A4}"/>
              </a:ext>
            </a:extLst>
          </p:cNvPr>
          <p:cNvPicPr>
            <a:picLocks noChangeAspect="1"/>
          </p:cNvPicPr>
          <p:nvPr userDrawn="1"/>
        </p:nvPicPr>
        <p:blipFill>
          <a:blip r:embed="rId2"/>
          <a:stretch>
            <a:fillRect/>
          </a:stretch>
        </p:blipFill>
        <p:spPr>
          <a:xfrm>
            <a:off x="-1031835" y="-876300"/>
            <a:ext cx="15455014" cy="11557460"/>
          </a:xfrm>
          <a:prstGeom prst="rect">
            <a:avLst/>
          </a:prstGeom>
        </p:spPr>
      </p:pic>
    </p:spTree>
    <p:extLst>
      <p:ext uri="{BB962C8B-B14F-4D97-AF65-F5344CB8AC3E}">
        <p14:creationId xmlns:p14="http://schemas.microsoft.com/office/powerpoint/2010/main" val="722678780"/>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6C9AE2A9-6B6D-3146-9871-84EA47A83873}"/>
              </a:ext>
            </a:extLst>
          </p:cNvPr>
          <p:cNvPicPr>
            <a:picLocks noChangeAspect="1"/>
          </p:cNvPicPr>
          <p:nvPr userDrawn="1"/>
        </p:nvPicPr>
        <p:blipFill>
          <a:blip r:embed="rId2"/>
          <a:stretch>
            <a:fillRect/>
          </a:stretch>
        </p:blipFill>
        <p:spPr>
          <a:xfrm>
            <a:off x="0" y="0"/>
            <a:ext cx="14024119" cy="10842292"/>
          </a:xfrm>
          <a:prstGeom prst="rect">
            <a:avLst/>
          </a:prstGeom>
        </p:spPr>
      </p:pic>
    </p:spTree>
    <p:extLst>
      <p:ext uri="{BB962C8B-B14F-4D97-AF65-F5344CB8AC3E}">
        <p14:creationId xmlns:p14="http://schemas.microsoft.com/office/powerpoint/2010/main" val="32662311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6127" y="1825625"/>
            <a:ext cx="10489585"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2025/12/5</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8357802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29792" y="1709739"/>
            <a:ext cx="10489585" cy="2852737"/>
          </a:xfrm>
          <a:prstGeom prst="rect">
            <a:avLst/>
          </a:prstGeom>
        </p:spPr>
        <p:txBody>
          <a:bodyPr anchor="b"/>
          <a:lstStyle>
            <a:lvl1pPr>
              <a:defRPr sz="5985"/>
            </a:lvl1pPr>
          </a:lstStyle>
          <a:p>
            <a:r>
              <a:rPr lang="zh-CN" altLang="en-US"/>
              <a:t>单击此处编辑母版标题样式</a:t>
            </a:r>
          </a:p>
        </p:txBody>
      </p:sp>
      <p:sp>
        <p:nvSpPr>
          <p:cNvPr id="3" name="文本占位符 2"/>
          <p:cNvSpPr>
            <a:spLocks noGrp="1"/>
          </p:cNvSpPr>
          <p:nvPr>
            <p:ph type="body" idx="1"/>
          </p:nvPr>
        </p:nvSpPr>
        <p:spPr>
          <a:xfrm>
            <a:off x="829792" y="4589464"/>
            <a:ext cx="10489585" cy="1500187"/>
          </a:xfrm>
          <a:prstGeom prst="rect">
            <a:avLst/>
          </a:prstGeom>
        </p:spPr>
        <p:txBody>
          <a:bodyPr/>
          <a:lstStyle>
            <a:lvl1pPr marL="0" indent="0">
              <a:buNone/>
              <a:defRPr sz="2394">
                <a:solidFill>
                  <a:schemeClr val="tx1">
                    <a:tint val="75000"/>
                  </a:schemeClr>
                </a:solidFill>
              </a:defRPr>
            </a:lvl1pPr>
            <a:lvl2pPr marL="456057" indent="0">
              <a:buNone/>
              <a:defRPr sz="1995">
                <a:solidFill>
                  <a:schemeClr val="tx1">
                    <a:tint val="75000"/>
                  </a:schemeClr>
                </a:solidFill>
              </a:defRPr>
            </a:lvl2pPr>
            <a:lvl3pPr marL="912114" indent="0">
              <a:buNone/>
              <a:defRPr sz="1795">
                <a:solidFill>
                  <a:schemeClr val="tx1">
                    <a:tint val="75000"/>
                  </a:schemeClr>
                </a:solidFill>
              </a:defRPr>
            </a:lvl3pPr>
            <a:lvl4pPr marL="1368171" indent="0">
              <a:buNone/>
              <a:defRPr sz="1596">
                <a:solidFill>
                  <a:schemeClr val="tx1">
                    <a:tint val="75000"/>
                  </a:schemeClr>
                </a:solidFill>
              </a:defRPr>
            </a:lvl4pPr>
            <a:lvl5pPr marL="1824228" indent="0">
              <a:buNone/>
              <a:defRPr sz="1596">
                <a:solidFill>
                  <a:schemeClr val="tx1">
                    <a:tint val="75000"/>
                  </a:schemeClr>
                </a:solidFill>
              </a:defRPr>
            </a:lvl5pPr>
            <a:lvl6pPr marL="2280285" indent="0">
              <a:buNone/>
              <a:defRPr sz="1596">
                <a:solidFill>
                  <a:schemeClr val="tx1">
                    <a:tint val="75000"/>
                  </a:schemeClr>
                </a:solidFill>
              </a:defRPr>
            </a:lvl6pPr>
            <a:lvl7pPr marL="2736342" indent="0">
              <a:buNone/>
              <a:defRPr sz="1596">
                <a:solidFill>
                  <a:schemeClr val="tx1">
                    <a:tint val="75000"/>
                  </a:schemeClr>
                </a:solidFill>
              </a:defRPr>
            </a:lvl7pPr>
            <a:lvl8pPr marL="3192399" indent="0">
              <a:buNone/>
              <a:defRPr sz="1596">
                <a:solidFill>
                  <a:schemeClr val="tx1">
                    <a:tint val="75000"/>
                  </a:schemeClr>
                </a:solidFill>
              </a:defRPr>
            </a:lvl8pPr>
            <a:lvl9pPr marL="3648456" indent="0">
              <a:buNone/>
              <a:defRPr sz="1596">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2025/12/5</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562068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6126" y="1825625"/>
            <a:ext cx="5168781"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56931" y="1825625"/>
            <a:ext cx="5168781"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2025/12/5</a:t>
            </a:fld>
            <a:endParaRPr lang="zh-CN" altLang="en-US"/>
          </a:p>
        </p:txBody>
      </p:sp>
      <p:sp>
        <p:nvSpPr>
          <p:cNvPr id="6" name="页脚占位符 5"/>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595222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7711" y="365126"/>
            <a:ext cx="10489585"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7711" y="1681163"/>
            <a:ext cx="5145027" cy="823912"/>
          </a:xfrm>
          <a:prstGeom prst="rect">
            <a:avLst/>
          </a:prstGeo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zh-CN" altLang="en-US"/>
              <a:t>单击此处编辑母版文本样式</a:t>
            </a:r>
          </a:p>
        </p:txBody>
      </p:sp>
      <p:sp>
        <p:nvSpPr>
          <p:cNvPr id="4" name="内容占位符 3"/>
          <p:cNvSpPr>
            <a:spLocks noGrp="1"/>
          </p:cNvSpPr>
          <p:nvPr>
            <p:ph sz="half" idx="2"/>
          </p:nvPr>
        </p:nvSpPr>
        <p:spPr>
          <a:xfrm>
            <a:off x="837711" y="2505075"/>
            <a:ext cx="514502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56931" y="1681163"/>
            <a:ext cx="5170365" cy="823912"/>
          </a:xfrm>
          <a:prstGeom prst="rect">
            <a:avLst/>
          </a:prstGeo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zh-CN" altLang="en-US"/>
              <a:t>单击此处编辑母版文本样式</a:t>
            </a:r>
          </a:p>
        </p:txBody>
      </p:sp>
      <p:sp>
        <p:nvSpPr>
          <p:cNvPr id="6" name="内容占位符 5"/>
          <p:cNvSpPr>
            <a:spLocks noGrp="1"/>
          </p:cNvSpPr>
          <p:nvPr>
            <p:ph sz="quarter" idx="4"/>
          </p:nvPr>
        </p:nvSpPr>
        <p:spPr>
          <a:xfrm>
            <a:off x="6156931" y="2505075"/>
            <a:ext cx="5170365"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2025/12/5</a:t>
            </a:fld>
            <a:endParaRPr lang="zh-CN" altLang="en-US"/>
          </a:p>
        </p:txBody>
      </p:sp>
      <p:sp>
        <p:nvSpPr>
          <p:cNvPr id="8" name="页脚占位符 7"/>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939435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2025/12/5</a:t>
            </a:fld>
            <a:endParaRPr lang="zh-CN" altLang="en-US"/>
          </a:p>
        </p:txBody>
      </p:sp>
      <p:sp>
        <p:nvSpPr>
          <p:cNvPr id="4" name="页脚占位符 3"/>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800131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6127" y="1825625"/>
            <a:ext cx="10489585"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2025/12/5</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604887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2025/12/5</a:t>
            </a:fld>
            <a:endParaRPr lang="zh-CN" altLang="en-US"/>
          </a:p>
        </p:txBody>
      </p:sp>
      <p:sp>
        <p:nvSpPr>
          <p:cNvPr id="3" name="页脚占位符 2"/>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521851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7711" y="457200"/>
            <a:ext cx="3922509" cy="1600200"/>
          </a:xfrm>
          <a:prstGeom prst="rect">
            <a:avLst/>
          </a:prstGeom>
        </p:spPr>
        <p:txBody>
          <a:bodyPr anchor="b"/>
          <a:lstStyle>
            <a:lvl1pPr>
              <a:defRPr sz="3192"/>
            </a:lvl1pPr>
          </a:lstStyle>
          <a:p>
            <a:r>
              <a:rPr lang="zh-CN" altLang="en-US"/>
              <a:t>单击此处编辑母版标题样式</a:t>
            </a:r>
          </a:p>
        </p:txBody>
      </p:sp>
      <p:sp>
        <p:nvSpPr>
          <p:cNvPr id="3" name="内容占位符 2"/>
          <p:cNvSpPr>
            <a:spLocks noGrp="1"/>
          </p:cNvSpPr>
          <p:nvPr>
            <p:ph idx="1"/>
          </p:nvPr>
        </p:nvSpPr>
        <p:spPr>
          <a:xfrm>
            <a:off x="5170365" y="987426"/>
            <a:ext cx="6156930" cy="4873625"/>
          </a:xfrm>
          <a:prstGeom prst="rect">
            <a:avLst/>
          </a:prstGeom>
        </p:spPr>
        <p:txBody>
          <a:bodyPr/>
          <a:lstStyle>
            <a:lvl1pPr>
              <a:defRPr sz="3192"/>
            </a:lvl1pPr>
            <a:lvl2pPr>
              <a:defRPr sz="2793"/>
            </a:lvl2pPr>
            <a:lvl3pPr>
              <a:defRPr sz="2394"/>
            </a:lvl3pPr>
            <a:lvl4pPr>
              <a:defRPr sz="1995"/>
            </a:lvl4pPr>
            <a:lvl5pPr>
              <a:defRPr sz="1995"/>
            </a:lvl5pPr>
            <a:lvl6pPr>
              <a:defRPr sz="1995"/>
            </a:lvl6pPr>
            <a:lvl7pPr>
              <a:defRPr sz="1995"/>
            </a:lvl7pPr>
            <a:lvl8pPr>
              <a:defRPr sz="1995"/>
            </a:lvl8pPr>
            <a:lvl9pPr>
              <a:defRPr sz="199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7711" y="2057400"/>
            <a:ext cx="3922509" cy="3811588"/>
          </a:xfrm>
          <a:prstGeom prst="rect">
            <a:avLst/>
          </a:prstGeo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zh-CN" altLang="en-US"/>
              <a:t>单击此处编辑母版文本样式</a:t>
            </a:r>
          </a:p>
        </p:txBody>
      </p:sp>
      <p:sp>
        <p:nvSpPr>
          <p:cNvPr id="5" name="日期占位符 4"/>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2025/12/5</a:t>
            </a:fld>
            <a:endParaRPr lang="zh-CN" altLang="en-US"/>
          </a:p>
        </p:txBody>
      </p:sp>
      <p:sp>
        <p:nvSpPr>
          <p:cNvPr id="6" name="页脚占位符 5"/>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66126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7711" y="457200"/>
            <a:ext cx="3922509" cy="1600200"/>
          </a:xfrm>
          <a:prstGeom prst="rect">
            <a:avLst/>
          </a:prstGeom>
        </p:spPr>
        <p:txBody>
          <a:bodyPr anchor="b"/>
          <a:lstStyle>
            <a:lvl1pPr>
              <a:defRPr sz="3192"/>
            </a:lvl1pPr>
          </a:lstStyle>
          <a:p>
            <a:r>
              <a:rPr lang="zh-CN" altLang="en-US"/>
              <a:t>单击此处编辑母版标题样式</a:t>
            </a:r>
          </a:p>
        </p:txBody>
      </p:sp>
      <p:sp>
        <p:nvSpPr>
          <p:cNvPr id="3" name="图片占位符 2"/>
          <p:cNvSpPr>
            <a:spLocks noGrp="1"/>
          </p:cNvSpPr>
          <p:nvPr>
            <p:ph type="pic" idx="1"/>
          </p:nvPr>
        </p:nvSpPr>
        <p:spPr>
          <a:xfrm>
            <a:off x="5170365" y="987426"/>
            <a:ext cx="6156930" cy="4873625"/>
          </a:xfrm>
          <a:prstGeom prst="rect">
            <a:avLst/>
          </a:prstGeom>
        </p:spPr>
        <p:txBody>
          <a:bodyPr/>
          <a:lstStyle>
            <a:lvl1pPr marL="0" indent="0">
              <a:buNone/>
              <a:defRPr sz="3192"/>
            </a:lvl1pPr>
            <a:lvl2pPr marL="456057" indent="0">
              <a:buNone/>
              <a:defRPr sz="2793"/>
            </a:lvl2pPr>
            <a:lvl3pPr marL="912114" indent="0">
              <a:buNone/>
              <a:defRPr sz="2394"/>
            </a:lvl3pPr>
            <a:lvl4pPr marL="1368171" indent="0">
              <a:buNone/>
              <a:defRPr sz="1995"/>
            </a:lvl4pPr>
            <a:lvl5pPr marL="1824228" indent="0">
              <a:buNone/>
              <a:defRPr sz="1995"/>
            </a:lvl5pPr>
            <a:lvl6pPr marL="2280285" indent="0">
              <a:buNone/>
              <a:defRPr sz="1995"/>
            </a:lvl6pPr>
            <a:lvl7pPr marL="2736342" indent="0">
              <a:buNone/>
              <a:defRPr sz="1995"/>
            </a:lvl7pPr>
            <a:lvl8pPr marL="3192399" indent="0">
              <a:buNone/>
              <a:defRPr sz="1995"/>
            </a:lvl8pPr>
            <a:lvl9pPr marL="3648456" indent="0">
              <a:buNone/>
              <a:defRPr sz="1995"/>
            </a:lvl9pPr>
          </a:lstStyle>
          <a:p>
            <a:endParaRPr lang="zh-CN" altLang="en-US"/>
          </a:p>
        </p:txBody>
      </p:sp>
      <p:sp>
        <p:nvSpPr>
          <p:cNvPr id="4" name="文本占位符 3"/>
          <p:cNvSpPr>
            <a:spLocks noGrp="1"/>
          </p:cNvSpPr>
          <p:nvPr>
            <p:ph type="body" sz="half" idx="2"/>
          </p:nvPr>
        </p:nvSpPr>
        <p:spPr>
          <a:xfrm>
            <a:off x="837711" y="2057400"/>
            <a:ext cx="3922509" cy="3811588"/>
          </a:xfrm>
          <a:prstGeom prst="rect">
            <a:avLst/>
          </a:prstGeo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zh-CN" altLang="en-US"/>
              <a:t>单击此处编辑母版文本样式</a:t>
            </a:r>
          </a:p>
        </p:txBody>
      </p:sp>
      <p:sp>
        <p:nvSpPr>
          <p:cNvPr id="5" name="日期占位符 4"/>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2025/12/5</a:t>
            </a:fld>
            <a:endParaRPr lang="zh-CN" altLang="en-US"/>
          </a:p>
        </p:txBody>
      </p:sp>
      <p:sp>
        <p:nvSpPr>
          <p:cNvPr id="6" name="页脚占位符 5"/>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677368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6127" y="1825625"/>
            <a:ext cx="10489585"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2025/12/5</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942855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03315" y="365125"/>
            <a:ext cx="2622396"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6126" y="365125"/>
            <a:ext cx="7715166"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2025/12/5</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434720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7D81912A-DB83-990E-FED0-44F496DC5132}"/>
              </a:ext>
            </a:extLst>
          </p:cNvPr>
          <p:cNvPicPr>
            <a:picLocks noChangeAspect="1"/>
          </p:cNvPicPr>
          <p:nvPr userDrawn="1"/>
        </p:nvPicPr>
        <p:blipFill>
          <a:blip r:embed="rId2"/>
          <a:stretch>
            <a:fillRect/>
          </a:stretch>
        </p:blipFill>
        <p:spPr>
          <a:xfrm>
            <a:off x="-1014434" y="-895350"/>
            <a:ext cx="15494623" cy="11778210"/>
          </a:xfrm>
          <a:prstGeom prst="rect">
            <a:avLst/>
          </a:prstGeom>
        </p:spPr>
      </p:pic>
    </p:spTree>
    <p:extLst>
      <p:ext uri="{BB962C8B-B14F-4D97-AF65-F5344CB8AC3E}">
        <p14:creationId xmlns:p14="http://schemas.microsoft.com/office/powerpoint/2010/main" val="10115279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5D2EB7F3-923B-BBCC-7FF8-FA031E52777E}"/>
              </a:ext>
            </a:extLst>
          </p:cNvPr>
          <p:cNvPicPr>
            <a:picLocks noChangeAspect="1"/>
          </p:cNvPicPr>
          <p:nvPr userDrawn="1"/>
        </p:nvPicPr>
        <p:blipFill>
          <a:blip r:embed="rId2"/>
          <a:stretch>
            <a:fillRect/>
          </a:stretch>
        </p:blipFill>
        <p:spPr>
          <a:xfrm>
            <a:off x="-939113" y="-914400"/>
            <a:ext cx="14040063" cy="8020050"/>
          </a:xfrm>
          <a:prstGeom prst="rect">
            <a:avLst/>
          </a:prstGeom>
        </p:spPr>
      </p:pic>
    </p:spTree>
    <p:extLst>
      <p:ext uri="{BB962C8B-B14F-4D97-AF65-F5344CB8AC3E}">
        <p14:creationId xmlns:p14="http://schemas.microsoft.com/office/powerpoint/2010/main" val="14337609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EB659A7B-AAB8-DA2C-7A4E-72B3B71FD8A4}"/>
              </a:ext>
            </a:extLst>
          </p:cNvPr>
          <p:cNvPicPr>
            <a:picLocks noChangeAspect="1"/>
          </p:cNvPicPr>
          <p:nvPr userDrawn="1"/>
        </p:nvPicPr>
        <p:blipFill>
          <a:blip r:embed="rId2"/>
          <a:stretch>
            <a:fillRect/>
          </a:stretch>
        </p:blipFill>
        <p:spPr>
          <a:xfrm>
            <a:off x="-1031835" y="-876300"/>
            <a:ext cx="15455014" cy="11557460"/>
          </a:xfrm>
          <a:prstGeom prst="rect">
            <a:avLst/>
          </a:prstGeom>
        </p:spPr>
      </p:pic>
    </p:spTree>
    <p:extLst>
      <p:ext uri="{BB962C8B-B14F-4D97-AF65-F5344CB8AC3E}">
        <p14:creationId xmlns:p14="http://schemas.microsoft.com/office/powerpoint/2010/main" val="3326494507"/>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6C9AE2A9-6B6D-3146-9871-84EA47A83873}"/>
              </a:ext>
            </a:extLst>
          </p:cNvPr>
          <p:cNvPicPr>
            <a:picLocks noChangeAspect="1"/>
          </p:cNvPicPr>
          <p:nvPr userDrawn="1"/>
        </p:nvPicPr>
        <p:blipFill>
          <a:blip r:embed="rId2"/>
          <a:stretch>
            <a:fillRect/>
          </a:stretch>
        </p:blipFill>
        <p:spPr>
          <a:xfrm>
            <a:off x="0" y="0"/>
            <a:ext cx="14024119" cy="10842292"/>
          </a:xfrm>
          <a:prstGeom prst="rect">
            <a:avLst/>
          </a:prstGeom>
        </p:spPr>
      </p:pic>
    </p:spTree>
    <p:extLst>
      <p:ext uri="{BB962C8B-B14F-4D97-AF65-F5344CB8AC3E}">
        <p14:creationId xmlns:p14="http://schemas.microsoft.com/office/powerpoint/2010/main" val="12596340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6127" y="1825625"/>
            <a:ext cx="10489585"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2025/12/5</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619777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29792" y="1709739"/>
            <a:ext cx="10489585" cy="2852737"/>
          </a:xfrm>
          <a:prstGeom prst="rect">
            <a:avLst/>
          </a:prstGeom>
        </p:spPr>
        <p:txBody>
          <a:bodyPr anchor="b"/>
          <a:lstStyle>
            <a:lvl1pPr>
              <a:defRPr sz="5985"/>
            </a:lvl1pPr>
          </a:lstStyle>
          <a:p>
            <a:r>
              <a:rPr lang="zh-CN" altLang="en-US"/>
              <a:t>单击此处编辑母版标题样式</a:t>
            </a:r>
          </a:p>
        </p:txBody>
      </p:sp>
      <p:sp>
        <p:nvSpPr>
          <p:cNvPr id="3" name="文本占位符 2"/>
          <p:cNvSpPr>
            <a:spLocks noGrp="1"/>
          </p:cNvSpPr>
          <p:nvPr>
            <p:ph type="body" idx="1"/>
          </p:nvPr>
        </p:nvSpPr>
        <p:spPr>
          <a:xfrm>
            <a:off x="829792" y="4589464"/>
            <a:ext cx="10489585" cy="1500187"/>
          </a:xfrm>
          <a:prstGeom prst="rect">
            <a:avLst/>
          </a:prstGeom>
        </p:spPr>
        <p:txBody>
          <a:bodyPr/>
          <a:lstStyle>
            <a:lvl1pPr marL="0" indent="0">
              <a:buNone/>
              <a:defRPr sz="2394">
                <a:solidFill>
                  <a:schemeClr val="tx1">
                    <a:tint val="75000"/>
                  </a:schemeClr>
                </a:solidFill>
              </a:defRPr>
            </a:lvl1pPr>
            <a:lvl2pPr marL="456057" indent="0">
              <a:buNone/>
              <a:defRPr sz="1995">
                <a:solidFill>
                  <a:schemeClr val="tx1">
                    <a:tint val="75000"/>
                  </a:schemeClr>
                </a:solidFill>
              </a:defRPr>
            </a:lvl2pPr>
            <a:lvl3pPr marL="912114" indent="0">
              <a:buNone/>
              <a:defRPr sz="1795">
                <a:solidFill>
                  <a:schemeClr val="tx1">
                    <a:tint val="75000"/>
                  </a:schemeClr>
                </a:solidFill>
              </a:defRPr>
            </a:lvl3pPr>
            <a:lvl4pPr marL="1368171" indent="0">
              <a:buNone/>
              <a:defRPr sz="1596">
                <a:solidFill>
                  <a:schemeClr val="tx1">
                    <a:tint val="75000"/>
                  </a:schemeClr>
                </a:solidFill>
              </a:defRPr>
            </a:lvl4pPr>
            <a:lvl5pPr marL="1824228" indent="0">
              <a:buNone/>
              <a:defRPr sz="1596">
                <a:solidFill>
                  <a:schemeClr val="tx1">
                    <a:tint val="75000"/>
                  </a:schemeClr>
                </a:solidFill>
              </a:defRPr>
            </a:lvl5pPr>
            <a:lvl6pPr marL="2280285" indent="0">
              <a:buNone/>
              <a:defRPr sz="1596">
                <a:solidFill>
                  <a:schemeClr val="tx1">
                    <a:tint val="75000"/>
                  </a:schemeClr>
                </a:solidFill>
              </a:defRPr>
            </a:lvl6pPr>
            <a:lvl7pPr marL="2736342" indent="0">
              <a:buNone/>
              <a:defRPr sz="1596">
                <a:solidFill>
                  <a:schemeClr val="tx1">
                    <a:tint val="75000"/>
                  </a:schemeClr>
                </a:solidFill>
              </a:defRPr>
            </a:lvl7pPr>
            <a:lvl8pPr marL="3192399" indent="0">
              <a:buNone/>
              <a:defRPr sz="1596">
                <a:solidFill>
                  <a:schemeClr val="tx1">
                    <a:tint val="75000"/>
                  </a:schemeClr>
                </a:solidFill>
              </a:defRPr>
            </a:lvl8pPr>
            <a:lvl9pPr marL="3648456" indent="0">
              <a:buNone/>
              <a:defRPr sz="1596">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2025/12/5</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541351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29792" y="1709739"/>
            <a:ext cx="10489585" cy="2852737"/>
          </a:xfrm>
          <a:prstGeom prst="rect">
            <a:avLst/>
          </a:prstGeom>
        </p:spPr>
        <p:txBody>
          <a:bodyPr anchor="b"/>
          <a:lstStyle>
            <a:lvl1pPr>
              <a:defRPr sz="5985"/>
            </a:lvl1pPr>
          </a:lstStyle>
          <a:p>
            <a:r>
              <a:rPr lang="zh-CN" altLang="en-US"/>
              <a:t>单击此处编辑母版标题样式</a:t>
            </a:r>
          </a:p>
        </p:txBody>
      </p:sp>
      <p:sp>
        <p:nvSpPr>
          <p:cNvPr id="3" name="文本占位符 2"/>
          <p:cNvSpPr>
            <a:spLocks noGrp="1"/>
          </p:cNvSpPr>
          <p:nvPr>
            <p:ph type="body" idx="1"/>
          </p:nvPr>
        </p:nvSpPr>
        <p:spPr>
          <a:xfrm>
            <a:off x="829792" y="4589464"/>
            <a:ext cx="10489585" cy="1500187"/>
          </a:xfrm>
          <a:prstGeom prst="rect">
            <a:avLst/>
          </a:prstGeom>
        </p:spPr>
        <p:txBody>
          <a:bodyPr/>
          <a:lstStyle>
            <a:lvl1pPr marL="0" indent="0">
              <a:buNone/>
              <a:defRPr sz="2394">
                <a:solidFill>
                  <a:schemeClr val="tx1">
                    <a:tint val="75000"/>
                  </a:schemeClr>
                </a:solidFill>
              </a:defRPr>
            </a:lvl1pPr>
            <a:lvl2pPr marL="456057" indent="0">
              <a:buNone/>
              <a:defRPr sz="1995">
                <a:solidFill>
                  <a:schemeClr val="tx1">
                    <a:tint val="75000"/>
                  </a:schemeClr>
                </a:solidFill>
              </a:defRPr>
            </a:lvl2pPr>
            <a:lvl3pPr marL="912114" indent="0">
              <a:buNone/>
              <a:defRPr sz="1795">
                <a:solidFill>
                  <a:schemeClr val="tx1">
                    <a:tint val="75000"/>
                  </a:schemeClr>
                </a:solidFill>
              </a:defRPr>
            </a:lvl3pPr>
            <a:lvl4pPr marL="1368171" indent="0">
              <a:buNone/>
              <a:defRPr sz="1596">
                <a:solidFill>
                  <a:schemeClr val="tx1">
                    <a:tint val="75000"/>
                  </a:schemeClr>
                </a:solidFill>
              </a:defRPr>
            </a:lvl4pPr>
            <a:lvl5pPr marL="1824228" indent="0">
              <a:buNone/>
              <a:defRPr sz="1596">
                <a:solidFill>
                  <a:schemeClr val="tx1">
                    <a:tint val="75000"/>
                  </a:schemeClr>
                </a:solidFill>
              </a:defRPr>
            </a:lvl5pPr>
            <a:lvl6pPr marL="2280285" indent="0">
              <a:buNone/>
              <a:defRPr sz="1596">
                <a:solidFill>
                  <a:schemeClr val="tx1">
                    <a:tint val="75000"/>
                  </a:schemeClr>
                </a:solidFill>
              </a:defRPr>
            </a:lvl6pPr>
            <a:lvl7pPr marL="2736342" indent="0">
              <a:buNone/>
              <a:defRPr sz="1596">
                <a:solidFill>
                  <a:schemeClr val="tx1">
                    <a:tint val="75000"/>
                  </a:schemeClr>
                </a:solidFill>
              </a:defRPr>
            </a:lvl7pPr>
            <a:lvl8pPr marL="3192399" indent="0">
              <a:buNone/>
              <a:defRPr sz="1596">
                <a:solidFill>
                  <a:schemeClr val="tx1">
                    <a:tint val="75000"/>
                  </a:schemeClr>
                </a:solidFill>
              </a:defRPr>
            </a:lvl8pPr>
            <a:lvl9pPr marL="3648456" indent="0">
              <a:buNone/>
              <a:defRPr sz="1596">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2025/12/5</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819244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6126" y="1825625"/>
            <a:ext cx="5168781"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56931" y="1825625"/>
            <a:ext cx="5168781"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2025/12/5</a:t>
            </a:fld>
            <a:endParaRPr lang="zh-CN" altLang="en-US"/>
          </a:p>
        </p:txBody>
      </p:sp>
      <p:sp>
        <p:nvSpPr>
          <p:cNvPr id="6" name="页脚占位符 5"/>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2525083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7711" y="365126"/>
            <a:ext cx="10489585"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7711" y="1681163"/>
            <a:ext cx="5145027" cy="823912"/>
          </a:xfrm>
          <a:prstGeom prst="rect">
            <a:avLst/>
          </a:prstGeo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zh-CN" altLang="en-US"/>
              <a:t>单击此处编辑母版文本样式</a:t>
            </a:r>
          </a:p>
        </p:txBody>
      </p:sp>
      <p:sp>
        <p:nvSpPr>
          <p:cNvPr id="4" name="内容占位符 3"/>
          <p:cNvSpPr>
            <a:spLocks noGrp="1"/>
          </p:cNvSpPr>
          <p:nvPr>
            <p:ph sz="half" idx="2"/>
          </p:nvPr>
        </p:nvSpPr>
        <p:spPr>
          <a:xfrm>
            <a:off x="837711" y="2505075"/>
            <a:ext cx="514502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56931" y="1681163"/>
            <a:ext cx="5170365" cy="823912"/>
          </a:xfrm>
          <a:prstGeom prst="rect">
            <a:avLst/>
          </a:prstGeo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zh-CN" altLang="en-US"/>
              <a:t>单击此处编辑母版文本样式</a:t>
            </a:r>
          </a:p>
        </p:txBody>
      </p:sp>
      <p:sp>
        <p:nvSpPr>
          <p:cNvPr id="6" name="内容占位符 5"/>
          <p:cNvSpPr>
            <a:spLocks noGrp="1"/>
          </p:cNvSpPr>
          <p:nvPr>
            <p:ph sz="quarter" idx="4"/>
          </p:nvPr>
        </p:nvSpPr>
        <p:spPr>
          <a:xfrm>
            <a:off x="6156931" y="2505075"/>
            <a:ext cx="5170365"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2025/12/5</a:t>
            </a:fld>
            <a:endParaRPr lang="zh-CN" altLang="en-US"/>
          </a:p>
        </p:txBody>
      </p:sp>
      <p:sp>
        <p:nvSpPr>
          <p:cNvPr id="8" name="页脚占位符 7"/>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931520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2025/12/5</a:t>
            </a:fld>
            <a:endParaRPr lang="zh-CN" altLang="en-US"/>
          </a:p>
        </p:txBody>
      </p:sp>
      <p:sp>
        <p:nvSpPr>
          <p:cNvPr id="4" name="页脚占位符 3"/>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111742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2025/12/5</a:t>
            </a:fld>
            <a:endParaRPr lang="zh-CN" altLang="en-US"/>
          </a:p>
        </p:txBody>
      </p:sp>
      <p:sp>
        <p:nvSpPr>
          <p:cNvPr id="3" name="页脚占位符 2"/>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894609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7711" y="457200"/>
            <a:ext cx="3922509" cy="1600200"/>
          </a:xfrm>
          <a:prstGeom prst="rect">
            <a:avLst/>
          </a:prstGeom>
        </p:spPr>
        <p:txBody>
          <a:bodyPr anchor="b"/>
          <a:lstStyle>
            <a:lvl1pPr>
              <a:defRPr sz="3192"/>
            </a:lvl1pPr>
          </a:lstStyle>
          <a:p>
            <a:r>
              <a:rPr lang="zh-CN" altLang="en-US"/>
              <a:t>单击此处编辑母版标题样式</a:t>
            </a:r>
          </a:p>
        </p:txBody>
      </p:sp>
      <p:sp>
        <p:nvSpPr>
          <p:cNvPr id="3" name="内容占位符 2"/>
          <p:cNvSpPr>
            <a:spLocks noGrp="1"/>
          </p:cNvSpPr>
          <p:nvPr>
            <p:ph idx="1"/>
          </p:nvPr>
        </p:nvSpPr>
        <p:spPr>
          <a:xfrm>
            <a:off x="5170365" y="987426"/>
            <a:ext cx="6156930" cy="4873625"/>
          </a:xfrm>
          <a:prstGeom prst="rect">
            <a:avLst/>
          </a:prstGeom>
        </p:spPr>
        <p:txBody>
          <a:bodyPr/>
          <a:lstStyle>
            <a:lvl1pPr>
              <a:defRPr sz="3192"/>
            </a:lvl1pPr>
            <a:lvl2pPr>
              <a:defRPr sz="2793"/>
            </a:lvl2pPr>
            <a:lvl3pPr>
              <a:defRPr sz="2394"/>
            </a:lvl3pPr>
            <a:lvl4pPr>
              <a:defRPr sz="1995"/>
            </a:lvl4pPr>
            <a:lvl5pPr>
              <a:defRPr sz="1995"/>
            </a:lvl5pPr>
            <a:lvl6pPr>
              <a:defRPr sz="1995"/>
            </a:lvl6pPr>
            <a:lvl7pPr>
              <a:defRPr sz="1995"/>
            </a:lvl7pPr>
            <a:lvl8pPr>
              <a:defRPr sz="1995"/>
            </a:lvl8pPr>
            <a:lvl9pPr>
              <a:defRPr sz="199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7711" y="2057400"/>
            <a:ext cx="3922509" cy="3811588"/>
          </a:xfrm>
          <a:prstGeom prst="rect">
            <a:avLst/>
          </a:prstGeo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zh-CN" altLang="en-US"/>
              <a:t>单击此处编辑母版文本样式</a:t>
            </a:r>
          </a:p>
        </p:txBody>
      </p:sp>
      <p:sp>
        <p:nvSpPr>
          <p:cNvPr id="5" name="日期占位符 4"/>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2025/12/5</a:t>
            </a:fld>
            <a:endParaRPr lang="zh-CN" altLang="en-US"/>
          </a:p>
        </p:txBody>
      </p:sp>
      <p:sp>
        <p:nvSpPr>
          <p:cNvPr id="6" name="页脚占位符 5"/>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907792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7711" y="457200"/>
            <a:ext cx="3922509" cy="1600200"/>
          </a:xfrm>
          <a:prstGeom prst="rect">
            <a:avLst/>
          </a:prstGeom>
        </p:spPr>
        <p:txBody>
          <a:bodyPr anchor="b"/>
          <a:lstStyle>
            <a:lvl1pPr>
              <a:defRPr sz="3192"/>
            </a:lvl1pPr>
          </a:lstStyle>
          <a:p>
            <a:r>
              <a:rPr lang="zh-CN" altLang="en-US"/>
              <a:t>单击此处编辑母版标题样式</a:t>
            </a:r>
          </a:p>
        </p:txBody>
      </p:sp>
      <p:sp>
        <p:nvSpPr>
          <p:cNvPr id="3" name="图片占位符 2"/>
          <p:cNvSpPr>
            <a:spLocks noGrp="1"/>
          </p:cNvSpPr>
          <p:nvPr>
            <p:ph type="pic" idx="1"/>
          </p:nvPr>
        </p:nvSpPr>
        <p:spPr>
          <a:xfrm>
            <a:off x="5170365" y="987426"/>
            <a:ext cx="6156930" cy="4873625"/>
          </a:xfrm>
          <a:prstGeom prst="rect">
            <a:avLst/>
          </a:prstGeom>
        </p:spPr>
        <p:txBody>
          <a:bodyPr/>
          <a:lstStyle>
            <a:lvl1pPr marL="0" indent="0">
              <a:buNone/>
              <a:defRPr sz="3192"/>
            </a:lvl1pPr>
            <a:lvl2pPr marL="456057" indent="0">
              <a:buNone/>
              <a:defRPr sz="2793"/>
            </a:lvl2pPr>
            <a:lvl3pPr marL="912114" indent="0">
              <a:buNone/>
              <a:defRPr sz="2394"/>
            </a:lvl3pPr>
            <a:lvl4pPr marL="1368171" indent="0">
              <a:buNone/>
              <a:defRPr sz="1995"/>
            </a:lvl4pPr>
            <a:lvl5pPr marL="1824228" indent="0">
              <a:buNone/>
              <a:defRPr sz="1995"/>
            </a:lvl5pPr>
            <a:lvl6pPr marL="2280285" indent="0">
              <a:buNone/>
              <a:defRPr sz="1995"/>
            </a:lvl6pPr>
            <a:lvl7pPr marL="2736342" indent="0">
              <a:buNone/>
              <a:defRPr sz="1995"/>
            </a:lvl7pPr>
            <a:lvl8pPr marL="3192399" indent="0">
              <a:buNone/>
              <a:defRPr sz="1995"/>
            </a:lvl8pPr>
            <a:lvl9pPr marL="3648456" indent="0">
              <a:buNone/>
              <a:defRPr sz="1995"/>
            </a:lvl9pPr>
          </a:lstStyle>
          <a:p>
            <a:endParaRPr lang="zh-CN" altLang="en-US"/>
          </a:p>
        </p:txBody>
      </p:sp>
      <p:sp>
        <p:nvSpPr>
          <p:cNvPr id="4" name="文本占位符 3"/>
          <p:cNvSpPr>
            <a:spLocks noGrp="1"/>
          </p:cNvSpPr>
          <p:nvPr>
            <p:ph type="body" sz="half" idx="2"/>
          </p:nvPr>
        </p:nvSpPr>
        <p:spPr>
          <a:xfrm>
            <a:off x="837711" y="2057400"/>
            <a:ext cx="3922509" cy="3811588"/>
          </a:xfrm>
          <a:prstGeom prst="rect">
            <a:avLst/>
          </a:prstGeo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zh-CN" altLang="en-US"/>
              <a:t>单击此处编辑母版文本样式</a:t>
            </a:r>
          </a:p>
        </p:txBody>
      </p:sp>
      <p:sp>
        <p:nvSpPr>
          <p:cNvPr id="5" name="日期占位符 4"/>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2025/12/5</a:t>
            </a:fld>
            <a:endParaRPr lang="zh-CN" altLang="en-US"/>
          </a:p>
        </p:txBody>
      </p:sp>
      <p:sp>
        <p:nvSpPr>
          <p:cNvPr id="6" name="页脚占位符 5"/>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547129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6127" y="1825625"/>
            <a:ext cx="10489585"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2025/12/5</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711819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03315" y="365125"/>
            <a:ext cx="2622396"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6126" y="365125"/>
            <a:ext cx="7715166"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2025/12/5</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9191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7D81912A-DB83-990E-FED0-44F496DC5132}"/>
              </a:ext>
            </a:extLst>
          </p:cNvPr>
          <p:cNvPicPr>
            <a:picLocks noChangeAspect="1"/>
          </p:cNvPicPr>
          <p:nvPr userDrawn="1"/>
        </p:nvPicPr>
        <p:blipFill>
          <a:blip r:embed="rId2"/>
          <a:stretch>
            <a:fillRect/>
          </a:stretch>
        </p:blipFill>
        <p:spPr>
          <a:xfrm>
            <a:off x="-1014434" y="-895350"/>
            <a:ext cx="15494623" cy="11778210"/>
          </a:xfrm>
          <a:prstGeom prst="rect">
            <a:avLst/>
          </a:prstGeom>
        </p:spPr>
      </p:pic>
    </p:spTree>
    <p:extLst>
      <p:ext uri="{BB962C8B-B14F-4D97-AF65-F5344CB8AC3E}">
        <p14:creationId xmlns:p14="http://schemas.microsoft.com/office/powerpoint/2010/main" val="12312992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6126" y="1825625"/>
            <a:ext cx="5168781"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56931" y="1825625"/>
            <a:ext cx="5168781"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2025/12/5</a:t>
            </a:fld>
            <a:endParaRPr lang="zh-CN" altLang="en-US"/>
          </a:p>
        </p:txBody>
      </p:sp>
      <p:sp>
        <p:nvSpPr>
          <p:cNvPr id="6" name="页脚占位符 5"/>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4862421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5D2EB7F3-923B-BBCC-7FF8-FA031E52777E}"/>
              </a:ext>
            </a:extLst>
          </p:cNvPr>
          <p:cNvPicPr>
            <a:picLocks noChangeAspect="1"/>
          </p:cNvPicPr>
          <p:nvPr userDrawn="1"/>
        </p:nvPicPr>
        <p:blipFill>
          <a:blip r:embed="rId2"/>
          <a:stretch>
            <a:fillRect/>
          </a:stretch>
        </p:blipFill>
        <p:spPr>
          <a:xfrm>
            <a:off x="-939113" y="-914400"/>
            <a:ext cx="14040063" cy="8020050"/>
          </a:xfrm>
          <a:prstGeom prst="rect">
            <a:avLst/>
          </a:prstGeom>
        </p:spPr>
      </p:pic>
    </p:spTree>
    <p:extLst>
      <p:ext uri="{BB962C8B-B14F-4D97-AF65-F5344CB8AC3E}">
        <p14:creationId xmlns:p14="http://schemas.microsoft.com/office/powerpoint/2010/main" val="21620705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EB659A7B-AAB8-DA2C-7A4E-72B3B71FD8A4}"/>
              </a:ext>
            </a:extLst>
          </p:cNvPr>
          <p:cNvPicPr>
            <a:picLocks noChangeAspect="1"/>
          </p:cNvPicPr>
          <p:nvPr userDrawn="1"/>
        </p:nvPicPr>
        <p:blipFill>
          <a:blip r:embed="rId2"/>
          <a:stretch>
            <a:fillRect/>
          </a:stretch>
        </p:blipFill>
        <p:spPr>
          <a:xfrm>
            <a:off x="-1031835" y="-876300"/>
            <a:ext cx="15455014" cy="11557460"/>
          </a:xfrm>
          <a:prstGeom prst="rect">
            <a:avLst/>
          </a:prstGeom>
        </p:spPr>
      </p:pic>
    </p:spTree>
    <p:extLst>
      <p:ext uri="{BB962C8B-B14F-4D97-AF65-F5344CB8AC3E}">
        <p14:creationId xmlns:p14="http://schemas.microsoft.com/office/powerpoint/2010/main" val="2860402420"/>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7711" y="365126"/>
            <a:ext cx="10489585"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7711" y="1681163"/>
            <a:ext cx="5145027" cy="823912"/>
          </a:xfrm>
          <a:prstGeom prst="rect">
            <a:avLst/>
          </a:prstGeo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zh-CN" altLang="en-US"/>
              <a:t>单击此处编辑母版文本样式</a:t>
            </a:r>
          </a:p>
        </p:txBody>
      </p:sp>
      <p:sp>
        <p:nvSpPr>
          <p:cNvPr id="4" name="内容占位符 3"/>
          <p:cNvSpPr>
            <a:spLocks noGrp="1"/>
          </p:cNvSpPr>
          <p:nvPr>
            <p:ph sz="half" idx="2"/>
          </p:nvPr>
        </p:nvSpPr>
        <p:spPr>
          <a:xfrm>
            <a:off x="837711" y="2505075"/>
            <a:ext cx="514502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56931" y="1681163"/>
            <a:ext cx="5170365" cy="823912"/>
          </a:xfrm>
          <a:prstGeom prst="rect">
            <a:avLst/>
          </a:prstGeo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zh-CN" altLang="en-US"/>
              <a:t>单击此处编辑母版文本样式</a:t>
            </a:r>
          </a:p>
        </p:txBody>
      </p:sp>
      <p:sp>
        <p:nvSpPr>
          <p:cNvPr id="6" name="内容占位符 5"/>
          <p:cNvSpPr>
            <a:spLocks noGrp="1"/>
          </p:cNvSpPr>
          <p:nvPr>
            <p:ph sz="quarter" idx="4"/>
          </p:nvPr>
        </p:nvSpPr>
        <p:spPr>
          <a:xfrm>
            <a:off x="6156931" y="2505075"/>
            <a:ext cx="5170365"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2025/12/5</a:t>
            </a:fld>
            <a:endParaRPr lang="zh-CN" altLang="en-US"/>
          </a:p>
        </p:txBody>
      </p:sp>
      <p:sp>
        <p:nvSpPr>
          <p:cNvPr id="8" name="页脚占位符 7"/>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291525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2025/12/5</a:t>
            </a:fld>
            <a:endParaRPr lang="zh-CN" altLang="en-US"/>
          </a:p>
        </p:txBody>
      </p:sp>
      <p:sp>
        <p:nvSpPr>
          <p:cNvPr id="4" name="页脚占位符 3"/>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865587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2025/12/5</a:t>
            </a:fld>
            <a:endParaRPr lang="zh-CN" altLang="en-US"/>
          </a:p>
        </p:txBody>
      </p:sp>
      <p:sp>
        <p:nvSpPr>
          <p:cNvPr id="3" name="页脚占位符 2"/>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166644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7711" y="457200"/>
            <a:ext cx="3922509" cy="1600200"/>
          </a:xfrm>
          <a:prstGeom prst="rect">
            <a:avLst/>
          </a:prstGeom>
        </p:spPr>
        <p:txBody>
          <a:bodyPr anchor="b"/>
          <a:lstStyle>
            <a:lvl1pPr>
              <a:defRPr sz="3192"/>
            </a:lvl1pPr>
          </a:lstStyle>
          <a:p>
            <a:r>
              <a:rPr lang="zh-CN" altLang="en-US"/>
              <a:t>单击此处编辑母版标题样式</a:t>
            </a:r>
          </a:p>
        </p:txBody>
      </p:sp>
      <p:sp>
        <p:nvSpPr>
          <p:cNvPr id="3" name="内容占位符 2"/>
          <p:cNvSpPr>
            <a:spLocks noGrp="1"/>
          </p:cNvSpPr>
          <p:nvPr>
            <p:ph idx="1"/>
          </p:nvPr>
        </p:nvSpPr>
        <p:spPr>
          <a:xfrm>
            <a:off x="5170365" y="987426"/>
            <a:ext cx="6156930" cy="4873625"/>
          </a:xfrm>
          <a:prstGeom prst="rect">
            <a:avLst/>
          </a:prstGeom>
        </p:spPr>
        <p:txBody>
          <a:bodyPr/>
          <a:lstStyle>
            <a:lvl1pPr>
              <a:defRPr sz="3192"/>
            </a:lvl1pPr>
            <a:lvl2pPr>
              <a:defRPr sz="2793"/>
            </a:lvl2pPr>
            <a:lvl3pPr>
              <a:defRPr sz="2394"/>
            </a:lvl3pPr>
            <a:lvl4pPr>
              <a:defRPr sz="1995"/>
            </a:lvl4pPr>
            <a:lvl5pPr>
              <a:defRPr sz="1995"/>
            </a:lvl5pPr>
            <a:lvl6pPr>
              <a:defRPr sz="1995"/>
            </a:lvl6pPr>
            <a:lvl7pPr>
              <a:defRPr sz="1995"/>
            </a:lvl7pPr>
            <a:lvl8pPr>
              <a:defRPr sz="1995"/>
            </a:lvl8pPr>
            <a:lvl9pPr>
              <a:defRPr sz="199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7711" y="2057400"/>
            <a:ext cx="3922509" cy="3811588"/>
          </a:xfrm>
          <a:prstGeom prst="rect">
            <a:avLst/>
          </a:prstGeo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zh-CN" altLang="en-US"/>
              <a:t>单击此处编辑母版文本样式</a:t>
            </a:r>
          </a:p>
        </p:txBody>
      </p:sp>
      <p:sp>
        <p:nvSpPr>
          <p:cNvPr id="5" name="日期占位符 4"/>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2025/12/5</a:t>
            </a:fld>
            <a:endParaRPr lang="zh-CN" altLang="en-US"/>
          </a:p>
        </p:txBody>
      </p:sp>
      <p:sp>
        <p:nvSpPr>
          <p:cNvPr id="6" name="页脚占位符 5"/>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162822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7711" y="457200"/>
            <a:ext cx="3922509" cy="1600200"/>
          </a:xfrm>
          <a:prstGeom prst="rect">
            <a:avLst/>
          </a:prstGeom>
        </p:spPr>
        <p:txBody>
          <a:bodyPr anchor="b"/>
          <a:lstStyle>
            <a:lvl1pPr>
              <a:defRPr sz="3192"/>
            </a:lvl1pPr>
          </a:lstStyle>
          <a:p>
            <a:r>
              <a:rPr lang="zh-CN" altLang="en-US"/>
              <a:t>单击此处编辑母版标题样式</a:t>
            </a:r>
          </a:p>
        </p:txBody>
      </p:sp>
      <p:sp>
        <p:nvSpPr>
          <p:cNvPr id="3" name="图片占位符 2"/>
          <p:cNvSpPr>
            <a:spLocks noGrp="1"/>
          </p:cNvSpPr>
          <p:nvPr>
            <p:ph type="pic" idx="1"/>
          </p:nvPr>
        </p:nvSpPr>
        <p:spPr>
          <a:xfrm>
            <a:off x="5170365" y="987426"/>
            <a:ext cx="6156930" cy="4873625"/>
          </a:xfrm>
          <a:prstGeom prst="rect">
            <a:avLst/>
          </a:prstGeom>
        </p:spPr>
        <p:txBody>
          <a:bodyPr/>
          <a:lstStyle>
            <a:lvl1pPr marL="0" indent="0">
              <a:buNone/>
              <a:defRPr sz="3192"/>
            </a:lvl1pPr>
            <a:lvl2pPr marL="456057" indent="0">
              <a:buNone/>
              <a:defRPr sz="2793"/>
            </a:lvl2pPr>
            <a:lvl3pPr marL="912114" indent="0">
              <a:buNone/>
              <a:defRPr sz="2394"/>
            </a:lvl3pPr>
            <a:lvl4pPr marL="1368171" indent="0">
              <a:buNone/>
              <a:defRPr sz="1995"/>
            </a:lvl4pPr>
            <a:lvl5pPr marL="1824228" indent="0">
              <a:buNone/>
              <a:defRPr sz="1995"/>
            </a:lvl5pPr>
            <a:lvl6pPr marL="2280285" indent="0">
              <a:buNone/>
              <a:defRPr sz="1995"/>
            </a:lvl6pPr>
            <a:lvl7pPr marL="2736342" indent="0">
              <a:buNone/>
              <a:defRPr sz="1995"/>
            </a:lvl7pPr>
            <a:lvl8pPr marL="3192399" indent="0">
              <a:buNone/>
              <a:defRPr sz="1995"/>
            </a:lvl8pPr>
            <a:lvl9pPr marL="3648456" indent="0">
              <a:buNone/>
              <a:defRPr sz="1995"/>
            </a:lvl9pPr>
          </a:lstStyle>
          <a:p>
            <a:endParaRPr lang="zh-CN" altLang="en-US"/>
          </a:p>
        </p:txBody>
      </p:sp>
      <p:sp>
        <p:nvSpPr>
          <p:cNvPr id="4" name="文本占位符 3"/>
          <p:cNvSpPr>
            <a:spLocks noGrp="1"/>
          </p:cNvSpPr>
          <p:nvPr>
            <p:ph type="body" sz="half" idx="2"/>
          </p:nvPr>
        </p:nvSpPr>
        <p:spPr>
          <a:xfrm>
            <a:off x="837711" y="2057400"/>
            <a:ext cx="3922509" cy="3811588"/>
          </a:xfrm>
          <a:prstGeom prst="rect">
            <a:avLst/>
          </a:prstGeo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zh-CN" altLang="en-US"/>
              <a:t>单击此处编辑母版文本样式</a:t>
            </a:r>
          </a:p>
        </p:txBody>
      </p:sp>
      <p:sp>
        <p:nvSpPr>
          <p:cNvPr id="5" name="日期占位符 4"/>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2025/12/5</a:t>
            </a:fld>
            <a:endParaRPr lang="zh-CN" altLang="en-US"/>
          </a:p>
        </p:txBody>
      </p:sp>
      <p:sp>
        <p:nvSpPr>
          <p:cNvPr id="6" name="页脚占位符 5"/>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433968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theme" Target="../theme/theme2.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theme" Target="../theme/theme3.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3335681"/>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1" r:id="rId12"/>
    <p:sldLayoutId id="2147483702" r:id="rId1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2114" rtl="0" eaLnBrk="1" latinLnBrk="0" hangingPunct="1">
        <a:lnSpc>
          <a:spcPct val="90000"/>
        </a:lnSpc>
        <a:spcBef>
          <a:spcPct val="0"/>
        </a:spcBef>
        <a:buNone/>
        <a:defRPr sz="4389" kern="1200">
          <a:solidFill>
            <a:schemeClr val="tx1"/>
          </a:solidFill>
          <a:latin typeface="+mj-lt"/>
          <a:ea typeface="+mj-ea"/>
          <a:cs typeface="+mj-cs"/>
        </a:defRPr>
      </a:lvl1pPr>
    </p:titleStyle>
    <p:bodyStyle>
      <a:lvl1pPr marL="228029" indent="-228029" algn="l" defTabSz="912114" rtl="0" eaLnBrk="1" latinLnBrk="0" hangingPunct="1">
        <a:lnSpc>
          <a:spcPct val="90000"/>
        </a:lnSpc>
        <a:spcBef>
          <a:spcPts val="998"/>
        </a:spcBef>
        <a:buFont typeface="Arial" panose="020B0604020202020204" pitchFamily="34" charset="0"/>
        <a:buChar char="•"/>
        <a:defRPr sz="2793" kern="1200">
          <a:solidFill>
            <a:schemeClr val="tx1"/>
          </a:solidFill>
          <a:latin typeface="+mn-lt"/>
          <a:ea typeface="+mn-ea"/>
          <a:cs typeface="+mn-cs"/>
        </a:defRPr>
      </a:lvl1pPr>
      <a:lvl2pPr marL="684086" indent="-228029" algn="l" defTabSz="912114" rtl="0" eaLnBrk="1" latinLnBrk="0" hangingPunct="1">
        <a:lnSpc>
          <a:spcPct val="90000"/>
        </a:lnSpc>
        <a:spcBef>
          <a:spcPts val="499"/>
        </a:spcBef>
        <a:buFont typeface="Arial" panose="020B0604020202020204" pitchFamily="34" charset="0"/>
        <a:buChar char="•"/>
        <a:defRPr sz="2394" kern="1200">
          <a:solidFill>
            <a:schemeClr val="tx1"/>
          </a:solidFill>
          <a:latin typeface="+mn-lt"/>
          <a:ea typeface="+mn-ea"/>
          <a:cs typeface="+mn-cs"/>
        </a:defRPr>
      </a:lvl2pPr>
      <a:lvl3pPr marL="1140143" indent="-228029" algn="l" defTabSz="912114" rtl="0" eaLnBrk="1" latinLnBrk="0" hangingPunct="1">
        <a:lnSpc>
          <a:spcPct val="90000"/>
        </a:lnSpc>
        <a:spcBef>
          <a:spcPts val="499"/>
        </a:spcBef>
        <a:buFont typeface="Arial" panose="020B0604020202020204" pitchFamily="34" charset="0"/>
        <a:buChar char="•"/>
        <a:defRPr sz="1995" kern="1200">
          <a:solidFill>
            <a:schemeClr val="tx1"/>
          </a:solidFill>
          <a:latin typeface="+mn-lt"/>
          <a:ea typeface="+mn-ea"/>
          <a:cs typeface="+mn-cs"/>
        </a:defRPr>
      </a:lvl3pPr>
      <a:lvl4pPr marL="1596200"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4pPr>
      <a:lvl5pPr marL="2052257"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9pPr>
    </p:bodyStyle>
    <p:otherStyle>
      <a:defPPr>
        <a:defRPr lang="zh-CN"/>
      </a:defPPr>
      <a:lvl1pPr marL="0" algn="l" defTabSz="912114" rtl="0" eaLnBrk="1" latinLnBrk="0" hangingPunct="1">
        <a:defRPr sz="1795" kern="1200">
          <a:solidFill>
            <a:schemeClr val="tx1"/>
          </a:solidFill>
          <a:latin typeface="+mn-lt"/>
          <a:ea typeface="+mn-ea"/>
          <a:cs typeface="+mn-cs"/>
        </a:defRPr>
      </a:lvl1pPr>
      <a:lvl2pPr marL="456057" algn="l" defTabSz="912114" rtl="0" eaLnBrk="1" latinLnBrk="0" hangingPunct="1">
        <a:defRPr sz="1795" kern="1200">
          <a:solidFill>
            <a:schemeClr val="tx1"/>
          </a:solidFill>
          <a:latin typeface="+mn-lt"/>
          <a:ea typeface="+mn-ea"/>
          <a:cs typeface="+mn-cs"/>
        </a:defRPr>
      </a:lvl2pPr>
      <a:lvl3pPr marL="912114" algn="l" defTabSz="912114" rtl="0" eaLnBrk="1" latinLnBrk="0" hangingPunct="1">
        <a:defRPr sz="1795" kern="1200">
          <a:solidFill>
            <a:schemeClr val="tx1"/>
          </a:solidFill>
          <a:latin typeface="+mn-lt"/>
          <a:ea typeface="+mn-ea"/>
          <a:cs typeface="+mn-cs"/>
        </a:defRPr>
      </a:lvl3pPr>
      <a:lvl4pPr marL="1368171" algn="l" defTabSz="912114" rtl="0" eaLnBrk="1" latinLnBrk="0" hangingPunct="1">
        <a:defRPr sz="1795" kern="1200">
          <a:solidFill>
            <a:schemeClr val="tx1"/>
          </a:solidFill>
          <a:latin typeface="+mn-lt"/>
          <a:ea typeface="+mn-ea"/>
          <a:cs typeface="+mn-cs"/>
        </a:defRPr>
      </a:lvl4pPr>
      <a:lvl5pPr marL="1824228" algn="l" defTabSz="912114" rtl="0" eaLnBrk="1" latinLnBrk="0" hangingPunct="1">
        <a:defRPr sz="1795" kern="1200">
          <a:solidFill>
            <a:schemeClr val="tx1"/>
          </a:solidFill>
          <a:latin typeface="+mn-lt"/>
          <a:ea typeface="+mn-ea"/>
          <a:cs typeface="+mn-cs"/>
        </a:defRPr>
      </a:lvl5pPr>
      <a:lvl6pPr marL="2280285" algn="l" defTabSz="912114" rtl="0" eaLnBrk="1" latinLnBrk="0" hangingPunct="1">
        <a:defRPr sz="1795" kern="1200">
          <a:solidFill>
            <a:schemeClr val="tx1"/>
          </a:solidFill>
          <a:latin typeface="+mn-lt"/>
          <a:ea typeface="+mn-ea"/>
          <a:cs typeface="+mn-cs"/>
        </a:defRPr>
      </a:lvl6pPr>
      <a:lvl7pPr marL="2736342" algn="l" defTabSz="912114" rtl="0" eaLnBrk="1" latinLnBrk="0" hangingPunct="1">
        <a:defRPr sz="1795" kern="1200">
          <a:solidFill>
            <a:schemeClr val="tx1"/>
          </a:solidFill>
          <a:latin typeface="+mn-lt"/>
          <a:ea typeface="+mn-ea"/>
          <a:cs typeface="+mn-cs"/>
        </a:defRPr>
      </a:lvl7pPr>
      <a:lvl8pPr marL="3192399" algn="l" defTabSz="912114" rtl="0" eaLnBrk="1" latinLnBrk="0" hangingPunct="1">
        <a:defRPr sz="1795" kern="1200">
          <a:solidFill>
            <a:schemeClr val="tx1"/>
          </a:solidFill>
          <a:latin typeface="+mn-lt"/>
          <a:ea typeface="+mn-ea"/>
          <a:cs typeface="+mn-cs"/>
        </a:defRPr>
      </a:lvl8pPr>
      <a:lvl9pPr marL="3648456" algn="l" defTabSz="912114" rtl="0" eaLnBrk="1" latinLnBrk="0" hangingPunct="1">
        <a:defRPr sz="1795"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3066880"/>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 id="2147483717"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2114" rtl="0" eaLnBrk="1" latinLnBrk="0" hangingPunct="1">
        <a:lnSpc>
          <a:spcPct val="90000"/>
        </a:lnSpc>
        <a:spcBef>
          <a:spcPct val="0"/>
        </a:spcBef>
        <a:buNone/>
        <a:defRPr sz="4389" kern="1200">
          <a:solidFill>
            <a:schemeClr val="tx1"/>
          </a:solidFill>
          <a:latin typeface="+mj-lt"/>
          <a:ea typeface="+mj-ea"/>
          <a:cs typeface="+mj-cs"/>
        </a:defRPr>
      </a:lvl1pPr>
    </p:titleStyle>
    <p:bodyStyle>
      <a:lvl1pPr marL="228029" indent="-228029" algn="l" defTabSz="912114" rtl="0" eaLnBrk="1" latinLnBrk="0" hangingPunct="1">
        <a:lnSpc>
          <a:spcPct val="90000"/>
        </a:lnSpc>
        <a:spcBef>
          <a:spcPts val="998"/>
        </a:spcBef>
        <a:buFont typeface="Arial" panose="020B0604020202020204" pitchFamily="34" charset="0"/>
        <a:buChar char="•"/>
        <a:defRPr sz="2793" kern="1200">
          <a:solidFill>
            <a:schemeClr val="tx1"/>
          </a:solidFill>
          <a:latin typeface="+mn-lt"/>
          <a:ea typeface="+mn-ea"/>
          <a:cs typeface="+mn-cs"/>
        </a:defRPr>
      </a:lvl1pPr>
      <a:lvl2pPr marL="684086" indent="-228029" algn="l" defTabSz="912114" rtl="0" eaLnBrk="1" latinLnBrk="0" hangingPunct="1">
        <a:lnSpc>
          <a:spcPct val="90000"/>
        </a:lnSpc>
        <a:spcBef>
          <a:spcPts val="499"/>
        </a:spcBef>
        <a:buFont typeface="Arial" panose="020B0604020202020204" pitchFamily="34" charset="0"/>
        <a:buChar char="•"/>
        <a:defRPr sz="2394" kern="1200">
          <a:solidFill>
            <a:schemeClr val="tx1"/>
          </a:solidFill>
          <a:latin typeface="+mn-lt"/>
          <a:ea typeface="+mn-ea"/>
          <a:cs typeface="+mn-cs"/>
        </a:defRPr>
      </a:lvl2pPr>
      <a:lvl3pPr marL="1140143" indent="-228029" algn="l" defTabSz="912114" rtl="0" eaLnBrk="1" latinLnBrk="0" hangingPunct="1">
        <a:lnSpc>
          <a:spcPct val="90000"/>
        </a:lnSpc>
        <a:spcBef>
          <a:spcPts val="499"/>
        </a:spcBef>
        <a:buFont typeface="Arial" panose="020B0604020202020204" pitchFamily="34" charset="0"/>
        <a:buChar char="•"/>
        <a:defRPr sz="1995" kern="1200">
          <a:solidFill>
            <a:schemeClr val="tx1"/>
          </a:solidFill>
          <a:latin typeface="+mn-lt"/>
          <a:ea typeface="+mn-ea"/>
          <a:cs typeface="+mn-cs"/>
        </a:defRPr>
      </a:lvl3pPr>
      <a:lvl4pPr marL="1596200"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4pPr>
      <a:lvl5pPr marL="2052257"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9pPr>
    </p:bodyStyle>
    <p:otherStyle>
      <a:defPPr>
        <a:defRPr lang="zh-CN"/>
      </a:defPPr>
      <a:lvl1pPr marL="0" algn="l" defTabSz="912114" rtl="0" eaLnBrk="1" latinLnBrk="0" hangingPunct="1">
        <a:defRPr sz="1795" kern="1200">
          <a:solidFill>
            <a:schemeClr val="tx1"/>
          </a:solidFill>
          <a:latin typeface="+mn-lt"/>
          <a:ea typeface="+mn-ea"/>
          <a:cs typeface="+mn-cs"/>
        </a:defRPr>
      </a:lvl1pPr>
      <a:lvl2pPr marL="456057" algn="l" defTabSz="912114" rtl="0" eaLnBrk="1" latinLnBrk="0" hangingPunct="1">
        <a:defRPr sz="1795" kern="1200">
          <a:solidFill>
            <a:schemeClr val="tx1"/>
          </a:solidFill>
          <a:latin typeface="+mn-lt"/>
          <a:ea typeface="+mn-ea"/>
          <a:cs typeface="+mn-cs"/>
        </a:defRPr>
      </a:lvl2pPr>
      <a:lvl3pPr marL="912114" algn="l" defTabSz="912114" rtl="0" eaLnBrk="1" latinLnBrk="0" hangingPunct="1">
        <a:defRPr sz="1795" kern="1200">
          <a:solidFill>
            <a:schemeClr val="tx1"/>
          </a:solidFill>
          <a:latin typeface="+mn-lt"/>
          <a:ea typeface="+mn-ea"/>
          <a:cs typeface="+mn-cs"/>
        </a:defRPr>
      </a:lvl3pPr>
      <a:lvl4pPr marL="1368171" algn="l" defTabSz="912114" rtl="0" eaLnBrk="1" latinLnBrk="0" hangingPunct="1">
        <a:defRPr sz="1795" kern="1200">
          <a:solidFill>
            <a:schemeClr val="tx1"/>
          </a:solidFill>
          <a:latin typeface="+mn-lt"/>
          <a:ea typeface="+mn-ea"/>
          <a:cs typeface="+mn-cs"/>
        </a:defRPr>
      </a:lvl4pPr>
      <a:lvl5pPr marL="1824228" algn="l" defTabSz="912114" rtl="0" eaLnBrk="1" latinLnBrk="0" hangingPunct="1">
        <a:defRPr sz="1795" kern="1200">
          <a:solidFill>
            <a:schemeClr val="tx1"/>
          </a:solidFill>
          <a:latin typeface="+mn-lt"/>
          <a:ea typeface="+mn-ea"/>
          <a:cs typeface="+mn-cs"/>
        </a:defRPr>
      </a:lvl5pPr>
      <a:lvl6pPr marL="2280285" algn="l" defTabSz="912114" rtl="0" eaLnBrk="1" latinLnBrk="0" hangingPunct="1">
        <a:defRPr sz="1795" kern="1200">
          <a:solidFill>
            <a:schemeClr val="tx1"/>
          </a:solidFill>
          <a:latin typeface="+mn-lt"/>
          <a:ea typeface="+mn-ea"/>
          <a:cs typeface="+mn-cs"/>
        </a:defRPr>
      </a:lvl6pPr>
      <a:lvl7pPr marL="2736342" algn="l" defTabSz="912114" rtl="0" eaLnBrk="1" latinLnBrk="0" hangingPunct="1">
        <a:defRPr sz="1795" kern="1200">
          <a:solidFill>
            <a:schemeClr val="tx1"/>
          </a:solidFill>
          <a:latin typeface="+mn-lt"/>
          <a:ea typeface="+mn-ea"/>
          <a:cs typeface="+mn-cs"/>
        </a:defRPr>
      </a:lvl7pPr>
      <a:lvl8pPr marL="3192399" algn="l" defTabSz="912114" rtl="0" eaLnBrk="1" latinLnBrk="0" hangingPunct="1">
        <a:defRPr sz="1795" kern="1200">
          <a:solidFill>
            <a:schemeClr val="tx1"/>
          </a:solidFill>
          <a:latin typeface="+mn-lt"/>
          <a:ea typeface="+mn-ea"/>
          <a:cs typeface="+mn-cs"/>
        </a:defRPr>
      </a:lvl8pPr>
      <a:lvl9pPr marL="3648456" algn="l" defTabSz="912114" rtl="0" eaLnBrk="1" latinLnBrk="0" hangingPunct="1">
        <a:defRPr sz="1795"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4417285"/>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 id="2147483732"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2114" rtl="0" eaLnBrk="1" latinLnBrk="0" hangingPunct="1">
        <a:lnSpc>
          <a:spcPct val="90000"/>
        </a:lnSpc>
        <a:spcBef>
          <a:spcPct val="0"/>
        </a:spcBef>
        <a:buNone/>
        <a:defRPr sz="4389" kern="1200">
          <a:solidFill>
            <a:schemeClr val="tx1"/>
          </a:solidFill>
          <a:latin typeface="+mj-lt"/>
          <a:ea typeface="+mj-ea"/>
          <a:cs typeface="+mj-cs"/>
        </a:defRPr>
      </a:lvl1pPr>
    </p:titleStyle>
    <p:bodyStyle>
      <a:lvl1pPr marL="228029" indent="-228029" algn="l" defTabSz="912114" rtl="0" eaLnBrk="1" latinLnBrk="0" hangingPunct="1">
        <a:lnSpc>
          <a:spcPct val="90000"/>
        </a:lnSpc>
        <a:spcBef>
          <a:spcPts val="998"/>
        </a:spcBef>
        <a:buFont typeface="Arial" panose="020B0604020202020204" pitchFamily="34" charset="0"/>
        <a:buChar char="•"/>
        <a:defRPr sz="2793" kern="1200">
          <a:solidFill>
            <a:schemeClr val="tx1"/>
          </a:solidFill>
          <a:latin typeface="+mn-lt"/>
          <a:ea typeface="+mn-ea"/>
          <a:cs typeface="+mn-cs"/>
        </a:defRPr>
      </a:lvl1pPr>
      <a:lvl2pPr marL="684086" indent="-228029" algn="l" defTabSz="912114" rtl="0" eaLnBrk="1" latinLnBrk="0" hangingPunct="1">
        <a:lnSpc>
          <a:spcPct val="90000"/>
        </a:lnSpc>
        <a:spcBef>
          <a:spcPts val="499"/>
        </a:spcBef>
        <a:buFont typeface="Arial" panose="020B0604020202020204" pitchFamily="34" charset="0"/>
        <a:buChar char="•"/>
        <a:defRPr sz="2394" kern="1200">
          <a:solidFill>
            <a:schemeClr val="tx1"/>
          </a:solidFill>
          <a:latin typeface="+mn-lt"/>
          <a:ea typeface="+mn-ea"/>
          <a:cs typeface="+mn-cs"/>
        </a:defRPr>
      </a:lvl2pPr>
      <a:lvl3pPr marL="1140143" indent="-228029" algn="l" defTabSz="912114" rtl="0" eaLnBrk="1" latinLnBrk="0" hangingPunct="1">
        <a:lnSpc>
          <a:spcPct val="90000"/>
        </a:lnSpc>
        <a:spcBef>
          <a:spcPts val="499"/>
        </a:spcBef>
        <a:buFont typeface="Arial" panose="020B0604020202020204" pitchFamily="34" charset="0"/>
        <a:buChar char="•"/>
        <a:defRPr sz="1995" kern="1200">
          <a:solidFill>
            <a:schemeClr val="tx1"/>
          </a:solidFill>
          <a:latin typeface="+mn-lt"/>
          <a:ea typeface="+mn-ea"/>
          <a:cs typeface="+mn-cs"/>
        </a:defRPr>
      </a:lvl3pPr>
      <a:lvl4pPr marL="1596200"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4pPr>
      <a:lvl5pPr marL="2052257"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9pPr>
    </p:bodyStyle>
    <p:otherStyle>
      <a:defPPr>
        <a:defRPr lang="zh-CN"/>
      </a:defPPr>
      <a:lvl1pPr marL="0" algn="l" defTabSz="912114" rtl="0" eaLnBrk="1" latinLnBrk="0" hangingPunct="1">
        <a:defRPr sz="1795" kern="1200">
          <a:solidFill>
            <a:schemeClr val="tx1"/>
          </a:solidFill>
          <a:latin typeface="+mn-lt"/>
          <a:ea typeface="+mn-ea"/>
          <a:cs typeface="+mn-cs"/>
        </a:defRPr>
      </a:lvl1pPr>
      <a:lvl2pPr marL="456057" algn="l" defTabSz="912114" rtl="0" eaLnBrk="1" latinLnBrk="0" hangingPunct="1">
        <a:defRPr sz="1795" kern="1200">
          <a:solidFill>
            <a:schemeClr val="tx1"/>
          </a:solidFill>
          <a:latin typeface="+mn-lt"/>
          <a:ea typeface="+mn-ea"/>
          <a:cs typeface="+mn-cs"/>
        </a:defRPr>
      </a:lvl2pPr>
      <a:lvl3pPr marL="912114" algn="l" defTabSz="912114" rtl="0" eaLnBrk="1" latinLnBrk="0" hangingPunct="1">
        <a:defRPr sz="1795" kern="1200">
          <a:solidFill>
            <a:schemeClr val="tx1"/>
          </a:solidFill>
          <a:latin typeface="+mn-lt"/>
          <a:ea typeface="+mn-ea"/>
          <a:cs typeface="+mn-cs"/>
        </a:defRPr>
      </a:lvl3pPr>
      <a:lvl4pPr marL="1368171" algn="l" defTabSz="912114" rtl="0" eaLnBrk="1" latinLnBrk="0" hangingPunct="1">
        <a:defRPr sz="1795" kern="1200">
          <a:solidFill>
            <a:schemeClr val="tx1"/>
          </a:solidFill>
          <a:latin typeface="+mn-lt"/>
          <a:ea typeface="+mn-ea"/>
          <a:cs typeface="+mn-cs"/>
        </a:defRPr>
      </a:lvl4pPr>
      <a:lvl5pPr marL="1824228" algn="l" defTabSz="912114" rtl="0" eaLnBrk="1" latinLnBrk="0" hangingPunct="1">
        <a:defRPr sz="1795" kern="1200">
          <a:solidFill>
            <a:schemeClr val="tx1"/>
          </a:solidFill>
          <a:latin typeface="+mn-lt"/>
          <a:ea typeface="+mn-ea"/>
          <a:cs typeface="+mn-cs"/>
        </a:defRPr>
      </a:lvl5pPr>
      <a:lvl6pPr marL="2280285" algn="l" defTabSz="912114" rtl="0" eaLnBrk="1" latinLnBrk="0" hangingPunct="1">
        <a:defRPr sz="1795" kern="1200">
          <a:solidFill>
            <a:schemeClr val="tx1"/>
          </a:solidFill>
          <a:latin typeface="+mn-lt"/>
          <a:ea typeface="+mn-ea"/>
          <a:cs typeface="+mn-cs"/>
        </a:defRPr>
      </a:lvl6pPr>
      <a:lvl7pPr marL="2736342" algn="l" defTabSz="912114" rtl="0" eaLnBrk="1" latinLnBrk="0" hangingPunct="1">
        <a:defRPr sz="1795" kern="1200">
          <a:solidFill>
            <a:schemeClr val="tx1"/>
          </a:solidFill>
          <a:latin typeface="+mn-lt"/>
          <a:ea typeface="+mn-ea"/>
          <a:cs typeface="+mn-cs"/>
        </a:defRPr>
      </a:lvl7pPr>
      <a:lvl8pPr marL="3192399" algn="l" defTabSz="912114" rtl="0" eaLnBrk="1" latinLnBrk="0" hangingPunct="1">
        <a:defRPr sz="1795" kern="1200">
          <a:solidFill>
            <a:schemeClr val="tx1"/>
          </a:solidFill>
          <a:latin typeface="+mn-lt"/>
          <a:ea typeface="+mn-ea"/>
          <a:cs typeface="+mn-cs"/>
        </a:defRPr>
      </a:lvl8pPr>
      <a:lvl9pPr marL="3648456" algn="l" defTabSz="912114" rtl="0" eaLnBrk="1" latinLnBrk="0" hangingPunct="1">
        <a:defRPr sz="179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audio" Target="../media/audio3.wav"/><Relationship Id="rId1" Type="http://schemas.openxmlformats.org/officeDocument/2006/relationships/slideLayout" Target="../slideLayouts/slideLayout39.xml"/></Relationships>
</file>

<file path=ppt/slides/_rels/slide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2.wav"/><Relationship Id="rId1" Type="http://schemas.openxmlformats.org/officeDocument/2006/relationships/slideLayout" Target="../slideLayouts/slideLayout39.xml"/><Relationship Id="rId6" Type="http://schemas.openxmlformats.org/officeDocument/2006/relationships/image" Target="../media/image25.png"/><Relationship Id="rId5" Type="http://schemas.microsoft.com/office/2007/relationships/hdphoto" Target="../media/hdphoto7.wdp"/><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25.png"/><Relationship Id="rId3" Type="http://schemas.openxmlformats.org/officeDocument/2006/relationships/image" Target="../media/image11.png"/><Relationship Id="rId7" Type="http://schemas.microsoft.com/office/2007/relationships/hdphoto" Target="../media/hdphoto3.wdp"/><Relationship Id="rId12" Type="http://schemas.openxmlformats.org/officeDocument/2006/relationships/image" Target="../media/image26.png"/><Relationship Id="rId2" Type="http://schemas.openxmlformats.org/officeDocument/2006/relationships/image" Target="../media/image10.jpg"/><Relationship Id="rId1" Type="http://schemas.openxmlformats.org/officeDocument/2006/relationships/slideLayout" Target="../slideLayouts/slideLayout39.xml"/><Relationship Id="rId6" Type="http://schemas.openxmlformats.org/officeDocument/2006/relationships/image" Target="../media/image15.png"/><Relationship Id="rId11" Type="http://schemas.microsoft.com/office/2007/relationships/hdphoto" Target="../media/hdphoto2.wdp"/><Relationship Id="rId5" Type="http://schemas.openxmlformats.org/officeDocument/2006/relationships/image" Target="../media/image14.png"/><Relationship Id="rId10" Type="http://schemas.openxmlformats.org/officeDocument/2006/relationships/image" Target="../media/image13.png"/><Relationship Id="rId4" Type="http://schemas.openxmlformats.org/officeDocument/2006/relationships/image" Target="../media/image9.svg"/><Relationship Id="rId9"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3.wav"/><Relationship Id="rId1" Type="http://schemas.openxmlformats.org/officeDocument/2006/relationships/slideLayout" Target="../slideLayouts/slideLayout39.xml"/><Relationship Id="rId6" Type="http://schemas.microsoft.com/office/2007/relationships/hdphoto" Target="../media/hdphoto8.wdp"/><Relationship Id="rId5" Type="http://schemas.openxmlformats.org/officeDocument/2006/relationships/image" Target="../media/image28.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34.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34.xml"/><Relationship Id="rId5" Type="http://schemas.openxmlformats.org/officeDocument/2006/relationships/image" Target="../media/image9.png"/><Relationship Id="rId4" Type="http://schemas.openxmlformats.org/officeDocument/2006/relationships/image" Target="../media/image7.jpg"/></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7.jp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6.png"/><Relationship Id="rId18" Type="http://schemas.openxmlformats.org/officeDocument/2006/relationships/image" Target="../media/image19.png"/><Relationship Id="rId3" Type="http://schemas.openxmlformats.org/officeDocument/2006/relationships/image" Target="../media/image10.jpg"/><Relationship Id="rId7" Type="http://schemas.microsoft.com/office/2007/relationships/hdphoto" Target="../media/hdphoto1.wdp"/><Relationship Id="rId12" Type="http://schemas.microsoft.com/office/2007/relationships/hdphoto" Target="../media/hdphoto3.wdp"/><Relationship Id="rId17" Type="http://schemas.openxmlformats.org/officeDocument/2006/relationships/image" Target="../media/image18.png"/><Relationship Id="rId2" Type="http://schemas.openxmlformats.org/officeDocument/2006/relationships/notesSlide" Target="../notesSlides/notesSlide4.xml"/><Relationship Id="rId16" Type="http://schemas.microsoft.com/office/2007/relationships/hdphoto" Target="../media/hdphoto5.wdp"/><Relationship Id="rId1" Type="http://schemas.openxmlformats.org/officeDocument/2006/relationships/slideLayout" Target="../slideLayouts/slideLayout39.xml"/><Relationship Id="rId6" Type="http://schemas.openxmlformats.org/officeDocument/2006/relationships/image" Target="../media/image12.png"/><Relationship Id="rId11" Type="http://schemas.openxmlformats.org/officeDocument/2006/relationships/image" Target="../media/image15.png"/><Relationship Id="rId5" Type="http://schemas.openxmlformats.org/officeDocument/2006/relationships/image" Target="../media/image9.svg"/><Relationship Id="rId15" Type="http://schemas.openxmlformats.org/officeDocument/2006/relationships/image" Target="../media/image17.png"/><Relationship Id="rId10" Type="http://schemas.openxmlformats.org/officeDocument/2006/relationships/image" Target="../media/image14.png"/><Relationship Id="rId4" Type="http://schemas.openxmlformats.org/officeDocument/2006/relationships/image" Target="../media/image11.png"/><Relationship Id="rId9" Type="http://schemas.microsoft.com/office/2007/relationships/hdphoto" Target="../media/hdphoto2.wdp"/><Relationship Id="rId14" Type="http://schemas.microsoft.com/office/2007/relationships/hdphoto" Target="../media/hdphoto4.wdp"/></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39.xml"/></Relationships>
</file>

<file path=ppt/slides/_rels/slide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audio" Target="../media/audio2.wav"/><Relationship Id="rId1" Type="http://schemas.openxmlformats.org/officeDocument/2006/relationships/slideLayout" Target="../slideLayouts/slideLayout34.xml"/><Relationship Id="rId5" Type="http://schemas.microsoft.com/office/2007/relationships/hdphoto" Target="../media/hdphoto6.wdp"/><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audio" Target="../media/audio2.wav"/><Relationship Id="rId1" Type="http://schemas.openxmlformats.org/officeDocument/2006/relationships/slideLayout" Target="../slideLayouts/slideLayout34.xml"/><Relationship Id="rId5" Type="http://schemas.microsoft.com/office/2007/relationships/hdphoto" Target="../media/hdphoto6.wdp"/><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audio" Target="../media/audio2.wav"/><Relationship Id="rId1" Type="http://schemas.openxmlformats.org/officeDocument/2006/relationships/slideLayout" Target="../slideLayouts/slideLayout34.xml"/><Relationship Id="rId6" Type="http://schemas.openxmlformats.org/officeDocument/2006/relationships/image" Target="../media/image23.png"/><Relationship Id="rId5" Type="http://schemas.microsoft.com/office/2007/relationships/hdphoto" Target="../media/hdphoto6.wdp"/><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89549FB0-A459-D8CC-1CD4-86E0FAE5CE70}"/>
              </a:ext>
            </a:extLst>
          </p:cNvPr>
          <p:cNvSpPr/>
          <p:nvPr/>
        </p:nvSpPr>
        <p:spPr>
          <a:xfrm>
            <a:off x="190674" y="116703"/>
            <a:ext cx="11780491" cy="6624594"/>
          </a:xfrm>
          <a:prstGeom prst="roundRect">
            <a:avLst>
              <a:gd name="adj" fmla="val 9993"/>
            </a:avLst>
          </a:prstGeom>
          <a:solidFill>
            <a:schemeClr val="bg1">
              <a:alpha val="78000"/>
            </a:schemeClr>
          </a:solidFill>
          <a:ln w="19050">
            <a:solidFill>
              <a:srgbClr val="FF0066"/>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Calibri"/>
            </a:endParaRPr>
          </a:p>
        </p:txBody>
      </p:sp>
      <p:sp>
        <p:nvSpPr>
          <p:cNvPr id="5" name="TextBox 4">
            <a:extLst>
              <a:ext uri="{FF2B5EF4-FFF2-40B4-BE49-F238E27FC236}">
                <a16:creationId xmlns:a16="http://schemas.microsoft.com/office/drawing/2014/main" xmlns="" id="{E0FB9838-FA85-32ED-FE35-3D978DC6C558}"/>
              </a:ext>
            </a:extLst>
          </p:cNvPr>
          <p:cNvSpPr txBox="1"/>
          <p:nvPr/>
        </p:nvSpPr>
        <p:spPr>
          <a:xfrm>
            <a:off x="3323893" y="487742"/>
            <a:ext cx="3849531" cy="367650"/>
          </a:xfrm>
          <a:prstGeom prst="rect">
            <a:avLst/>
          </a:prstGeom>
          <a:noFill/>
        </p:spPr>
        <p:txBody>
          <a:bodyPr wrap="square" rtlCol="0">
            <a:spAutoFit/>
          </a:bodyPr>
          <a:lstStyle/>
          <a:p>
            <a:pPr defTabSz="912114"/>
            <a:endParaRPr lang="en-US" sz="1795">
              <a:solidFill>
                <a:prstClr val="black"/>
              </a:solidFill>
              <a:latin typeface="Calibri"/>
            </a:endParaRPr>
          </a:p>
        </p:txBody>
      </p:sp>
      <p:sp>
        <p:nvSpPr>
          <p:cNvPr id="13" name="TextBox 12">
            <a:extLst>
              <a:ext uri="{FF2B5EF4-FFF2-40B4-BE49-F238E27FC236}">
                <a16:creationId xmlns:a16="http://schemas.microsoft.com/office/drawing/2014/main" xmlns="" id="{116B5F95-D028-19E3-E894-1EC87E2735BD}"/>
              </a:ext>
            </a:extLst>
          </p:cNvPr>
          <p:cNvSpPr txBox="1"/>
          <p:nvPr/>
        </p:nvSpPr>
        <p:spPr>
          <a:xfrm>
            <a:off x="406226" y="1129853"/>
            <a:ext cx="11349386" cy="5632311"/>
          </a:xfrm>
          <a:prstGeom prst="rect">
            <a:avLst/>
          </a:prstGeom>
          <a:noFill/>
        </p:spPr>
        <p:txBody>
          <a:bodyPr wrap="square" rtlCol="0">
            <a:spAutoFit/>
          </a:bodyPr>
          <a:lstStyle/>
          <a:p>
            <a:pPr algn="just"/>
            <a:r>
              <a:rPr lang="en-US" sz="2400" b="0" i="1" dirty="0">
                <a:solidFill>
                  <a:srgbClr val="000000"/>
                </a:solidFill>
                <a:effectLst/>
                <a:latin typeface="Cambria" panose="02040503050406030204" pitchFamily="18" charset="0"/>
                <a:ea typeface="Cambria" panose="02040503050406030204" pitchFamily="18" charset="0"/>
              </a:rPr>
              <a:t>   </a:t>
            </a:r>
            <a:r>
              <a:rPr lang="vi-VN" sz="2400" b="0" i="1" dirty="0">
                <a:solidFill>
                  <a:srgbClr val="000000"/>
                </a:solidFill>
                <a:effectLst/>
                <a:latin typeface="Cambria" panose="02040503050406030204" pitchFamily="18" charset="0"/>
                <a:ea typeface="Cambria" panose="02040503050406030204" pitchFamily="18" charset="0"/>
              </a:rPr>
              <a:t>Dế Mèn phiêu lưu kí</a:t>
            </a:r>
            <a:r>
              <a:rPr lang="vi-VN" sz="2400" b="0" i="0" dirty="0">
                <a:solidFill>
                  <a:srgbClr val="000000"/>
                </a:solidFill>
                <a:effectLst/>
                <a:latin typeface="Cambria" panose="02040503050406030204" pitchFamily="18" charset="0"/>
                <a:ea typeface="Cambria" panose="02040503050406030204" pitchFamily="18" charset="0"/>
              </a:rPr>
              <a:t> của nhà văn Tô Hoài là cuốn sách gồm 10 chương, kể về cuộc phiêu lưu của Dế Mèn trong thế giới côn trùng sinh động và ngộ nghĩnh. Chú Dế Mèn lúc đầu kiêu căng, ngạo mạn, gây hậu quả tai hại cho chính mình và bạn bè xung quanh. Nhưng trên những chặng đường phiêu lưu, chú đã dần khôn lớn, trở thành một chú dế can đảm, tốt bụng, trượng nghĩa,... Những trải nghiệm của Dế Mèn đem lại cho độc giả bài học nhẹ nhàng về tình bạn, về thái độ và cách ứng xử trong cuộc sống, đồng thời truyền tải ước mơ cao đẹp về một thế giới đại đồng, nơi tất cả đều là bạn bè, anh em.</a:t>
            </a:r>
          </a:p>
          <a:p>
            <a:pPr algn="just"/>
            <a:r>
              <a:rPr lang="en-US" sz="2400" b="0" i="1" dirty="0">
                <a:solidFill>
                  <a:srgbClr val="000000"/>
                </a:solidFill>
                <a:effectLst/>
                <a:latin typeface="Cambria" panose="02040503050406030204" pitchFamily="18" charset="0"/>
                <a:ea typeface="Cambria" panose="02040503050406030204" pitchFamily="18" charset="0"/>
              </a:rPr>
              <a:t>   </a:t>
            </a:r>
            <a:r>
              <a:rPr lang="vi-VN" sz="2400" b="0" i="1" dirty="0">
                <a:solidFill>
                  <a:srgbClr val="000000"/>
                </a:solidFill>
                <a:effectLst/>
                <a:latin typeface="Cambria" panose="02040503050406030204" pitchFamily="18" charset="0"/>
                <a:ea typeface="Cambria" panose="02040503050406030204" pitchFamily="18" charset="0"/>
              </a:rPr>
              <a:t>Dế Mèn phiêu lưu kí</a:t>
            </a:r>
            <a:r>
              <a:rPr lang="vi-VN" sz="2400" b="0" i="0" dirty="0">
                <a:solidFill>
                  <a:srgbClr val="000000"/>
                </a:solidFill>
                <a:effectLst/>
                <a:latin typeface="Cambria" panose="02040503050406030204" pitchFamily="18" charset="0"/>
                <a:ea typeface="Cambria" panose="02040503050406030204" pitchFamily="18" charset="0"/>
              </a:rPr>
              <a:t> đã đạt được những con số rất ấn tượng: hơn 100 lần tái bản trong nước; được xuất bản ở gần 40 quốc gia. Đặc biệt, cuốn sách đã được dịch sang 15 thứ tiếng, trở thành tác phẩm văn học Việt Nam được dịch ra nhiều thứ tiếng nhất tính đến nay.</a:t>
            </a:r>
          </a:p>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Hãy cùng mở trang sách, để bước vào hành trình phiêu lưu đầy hấp dẫn cùng Dế Mèn và những người bạn.</a:t>
            </a:r>
          </a:p>
          <a:p>
            <a:pPr algn="r"/>
            <a:r>
              <a:rPr lang="vi-VN" sz="2400" b="0" i="0" dirty="0">
                <a:solidFill>
                  <a:srgbClr val="000000"/>
                </a:solidFill>
                <a:effectLst/>
                <a:latin typeface="Cambria" panose="02040503050406030204" pitchFamily="18" charset="0"/>
                <a:ea typeface="Cambria" panose="02040503050406030204" pitchFamily="18" charset="0"/>
              </a:rPr>
              <a:t>(Huy Quang)</a:t>
            </a:r>
          </a:p>
        </p:txBody>
      </p:sp>
      <p:pic>
        <p:nvPicPr>
          <p:cNvPr id="6" name="Picture 5">
            <a:extLst>
              <a:ext uri="{FF2B5EF4-FFF2-40B4-BE49-F238E27FC236}">
                <a16:creationId xmlns:a16="http://schemas.microsoft.com/office/drawing/2014/main" xmlns="" id="{A3643E09-BF28-3703-B5FF-29320C61A84A}"/>
              </a:ext>
            </a:extLst>
          </p:cNvPr>
          <p:cNvPicPr>
            <a:picLocks noChangeAspect="1"/>
          </p:cNvPicPr>
          <p:nvPr/>
        </p:nvPicPr>
        <p:blipFill>
          <a:blip r:embed="rId3"/>
          <a:stretch>
            <a:fillRect/>
          </a:stretch>
        </p:blipFill>
        <p:spPr>
          <a:xfrm>
            <a:off x="3261519" y="304800"/>
            <a:ext cx="6175783" cy="853514"/>
          </a:xfrm>
          <a:prstGeom prst="rect">
            <a:avLst/>
          </a:prstGeom>
        </p:spPr>
      </p:pic>
    </p:spTree>
    <p:extLst>
      <p:ext uri="{BB962C8B-B14F-4D97-AF65-F5344CB8AC3E}">
        <p14:creationId xmlns:p14="http://schemas.microsoft.com/office/powerpoint/2010/main" val="1324974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xmlns="" id="{6D4EAED2-D46E-08A6-2006-6D1556901CC1}"/>
              </a:ext>
            </a:extLst>
          </p:cNvPr>
          <p:cNvSpPr/>
          <p:nvPr/>
        </p:nvSpPr>
        <p:spPr>
          <a:xfrm>
            <a:off x="176027" y="2472855"/>
            <a:ext cx="11761778" cy="3412875"/>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197">
              <a:solidFill>
                <a:prstClr val="white"/>
              </a:solidFill>
              <a:latin typeface="Calibri"/>
            </a:endParaRPr>
          </a:p>
        </p:txBody>
      </p:sp>
      <p:sp>
        <p:nvSpPr>
          <p:cNvPr id="15" name="Rectangle: Rounded Corners 14">
            <a:extLst>
              <a:ext uri="{FF2B5EF4-FFF2-40B4-BE49-F238E27FC236}">
                <a16:creationId xmlns:a16="http://schemas.microsoft.com/office/drawing/2014/main" xmlns="" id="{8D3DC912-73DA-71FE-91D0-D92882B59DAB}"/>
              </a:ext>
            </a:extLst>
          </p:cNvPr>
          <p:cNvSpPr/>
          <p:nvPr/>
        </p:nvSpPr>
        <p:spPr>
          <a:xfrm>
            <a:off x="200030" y="485733"/>
            <a:ext cx="11761778" cy="1472223"/>
          </a:xfrm>
          <a:custGeom>
            <a:avLst/>
            <a:gdLst>
              <a:gd name="connsiteX0" fmla="*/ 0 w 11761778"/>
              <a:gd name="connsiteY0" fmla="*/ 245375 h 1472223"/>
              <a:gd name="connsiteX1" fmla="*/ 245375 w 11761778"/>
              <a:gd name="connsiteY1" fmla="*/ 0 h 1472223"/>
              <a:gd name="connsiteX2" fmla="*/ 11516403 w 11761778"/>
              <a:gd name="connsiteY2" fmla="*/ 0 h 1472223"/>
              <a:gd name="connsiteX3" fmla="*/ 11761778 w 11761778"/>
              <a:gd name="connsiteY3" fmla="*/ 245375 h 1472223"/>
              <a:gd name="connsiteX4" fmla="*/ 11761778 w 11761778"/>
              <a:gd name="connsiteY4" fmla="*/ 1226848 h 1472223"/>
              <a:gd name="connsiteX5" fmla="*/ 11516403 w 11761778"/>
              <a:gd name="connsiteY5" fmla="*/ 1472223 h 1472223"/>
              <a:gd name="connsiteX6" fmla="*/ 245375 w 11761778"/>
              <a:gd name="connsiteY6" fmla="*/ 1472223 h 1472223"/>
              <a:gd name="connsiteX7" fmla="*/ 0 w 11761778"/>
              <a:gd name="connsiteY7" fmla="*/ 1226848 h 1472223"/>
              <a:gd name="connsiteX8" fmla="*/ 0 w 11761778"/>
              <a:gd name="connsiteY8" fmla="*/ 245375 h 1472223"/>
              <a:gd name="connsiteX0" fmla="*/ 0 w 11761778"/>
              <a:gd name="connsiteY0" fmla="*/ 245375 h 1472223"/>
              <a:gd name="connsiteX1" fmla="*/ 245375 w 11761778"/>
              <a:gd name="connsiteY1" fmla="*/ 0 h 1472223"/>
              <a:gd name="connsiteX2" fmla="*/ 11516403 w 11761778"/>
              <a:gd name="connsiteY2" fmla="*/ 0 h 1472223"/>
              <a:gd name="connsiteX3" fmla="*/ 11761778 w 11761778"/>
              <a:gd name="connsiteY3" fmla="*/ 245375 h 1472223"/>
              <a:gd name="connsiteX4" fmla="*/ 11761778 w 11761778"/>
              <a:gd name="connsiteY4" fmla="*/ 1226848 h 1472223"/>
              <a:gd name="connsiteX5" fmla="*/ 11516403 w 11761778"/>
              <a:gd name="connsiteY5" fmla="*/ 1472223 h 1472223"/>
              <a:gd name="connsiteX6" fmla="*/ 245375 w 11761778"/>
              <a:gd name="connsiteY6" fmla="*/ 1472223 h 1472223"/>
              <a:gd name="connsiteX7" fmla="*/ 0 w 11761778"/>
              <a:gd name="connsiteY7" fmla="*/ 1226848 h 1472223"/>
              <a:gd name="connsiteX8" fmla="*/ 0 w 11761778"/>
              <a:gd name="connsiteY8" fmla="*/ 245375 h 1472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61778" h="1472223" fill="none" extrusionOk="0">
                <a:moveTo>
                  <a:pt x="0" y="245375"/>
                </a:moveTo>
                <a:cubicBezTo>
                  <a:pt x="1097" y="139554"/>
                  <a:pt x="120708" y="18210"/>
                  <a:pt x="245375" y="0"/>
                </a:cubicBezTo>
                <a:cubicBezTo>
                  <a:pt x="4923341" y="80697"/>
                  <a:pt x="5998010" y="198676"/>
                  <a:pt x="11516403" y="0"/>
                </a:cubicBezTo>
                <a:cubicBezTo>
                  <a:pt x="11648273" y="-25107"/>
                  <a:pt x="11737098" y="102393"/>
                  <a:pt x="11761778" y="245375"/>
                </a:cubicBezTo>
                <a:cubicBezTo>
                  <a:pt x="11776086" y="660900"/>
                  <a:pt x="11778737" y="826342"/>
                  <a:pt x="11761778" y="1226848"/>
                </a:cubicBezTo>
                <a:cubicBezTo>
                  <a:pt x="11766358" y="1339123"/>
                  <a:pt x="11624247" y="1441200"/>
                  <a:pt x="11516403" y="1472223"/>
                </a:cubicBezTo>
                <a:cubicBezTo>
                  <a:pt x="10254030" y="1545808"/>
                  <a:pt x="4974351" y="1983771"/>
                  <a:pt x="245375" y="1472223"/>
                </a:cubicBezTo>
                <a:cubicBezTo>
                  <a:pt x="116107" y="1471517"/>
                  <a:pt x="-43225" y="1370912"/>
                  <a:pt x="0" y="1226848"/>
                </a:cubicBezTo>
                <a:cubicBezTo>
                  <a:pt x="8228" y="983013"/>
                  <a:pt x="-52531" y="363424"/>
                  <a:pt x="0" y="245375"/>
                </a:cubicBezTo>
                <a:close/>
              </a:path>
              <a:path w="11761778" h="1472223" stroke="0" extrusionOk="0">
                <a:moveTo>
                  <a:pt x="0" y="245375"/>
                </a:moveTo>
                <a:cubicBezTo>
                  <a:pt x="21632" y="123359"/>
                  <a:pt x="116278" y="63"/>
                  <a:pt x="245375" y="0"/>
                </a:cubicBezTo>
                <a:cubicBezTo>
                  <a:pt x="5555850" y="5660"/>
                  <a:pt x="8052415" y="237084"/>
                  <a:pt x="11516403" y="0"/>
                </a:cubicBezTo>
                <a:cubicBezTo>
                  <a:pt x="11619460" y="-10277"/>
                  <a:pt x="11796012" y="95436"/>
                  <a:pt x="11761778" y="245375"/>
                </a:cubicBezTo>
                <a:cubicBezTo>
                  <a:pt x="11793069" y="666341"/>
                  <a:pt x="11774816" y="1050685"/>
                  <a:pt x="11761778" y="1226848"/>
                </a:cubicBezTo>
                <a:cubicBezTo>
                  <a:pt x="11755734" y="1358183"/>
                  <a:pt x="11612924" y="1459652"/>
                  <a:pt x="11516403" y="1472223"/>
                </a:cubicBezTo>
                <a:cubicBezTo>
                  <a:pt x="8955476" y="718882"/>
                  <a:pt x="4136286" y="1885138"/>
                  <a:pt x="245375" y="1472223"/>
                </a:cubicBezTo>
                <a:cubicBezTo>
                  <a:pt x="102617" y="1488622"/>
                  <a:pt x="-5164" y="1353136"/>
                  <a:pt x="0" y="1226848"/>
                </a:cubicBezTo>
                <a:cubicBezTo>
                  <a:pt x="61414" y="1045837"/>
                  <a:pt x="-27442" y="348875"/>
                  <a:pt x="0" y="245375"/>
                </a:cubicBezTo>
                <a:close/>
              </a:path>
              <a:path w="11761778" h="1472223" fill="none" stroke="0" extrusionOk="0">
                <a:moveTo>
                  <a:pt x="0" y="245375"/>
                </a:moveTo>
                <a:cubicBezTo>
                  <a:pt x="2500" y="136895"/>
                  <a:pt x="120944" y="21013"/>
                  <a:pt x="245375" y="0"/>
                </a:cubicBezTo>
                <a:cubicBezTo>
                  <a:pt x="5141185" y="125153"/>
                  <a:pt x="5909043" y="93618"/>
                  <a:pt x="11516403" y="0"/>
                </a:cubicBezTo>
                <a:cubicBezTo>
                  <a:pt x="11643977" y="-24802"/>
                  <a:pt x="11763190" y="102664"/>
                  <a:pt x="11761778" y="245375"/>
                </a:cubicBezTo>
                <a:cubicBezTo>
                  <a:pt x="11756654" y="642777"/>
                  <a:pt x="11787286" y="814044"/>
                  <a:pt x="11761778" y="1226848"/>
                </a:cubicBezTo>
                <a:cubicBezTo>
                  <a:pt x="11750170" y="1358414"/>
                  <a:pt x="11617093" y="1449383"/>
                  <a:pt x="11516403" y="1472223"/>
                </a:cubicBezTo>
                <a:cubicBezTo>
                  <a:pt x="10056239" y="1196840"/>
                  <a:pt x="4301827" y="1717366"/>
                  <a:pt x="245375" y="1472223"/>
                </a:cubicBezTo>
                <a:cubicBezTo>
                  <a:pt x="88017" y="1466744"/>
                  <a:pt x="-32995" y="1364485"/>
                  <a:pt x="0" y="1226848"/>
                </a:cubicBezTo>
                <a:cubicBezTo>
                  <a:pt x="-8771" y="1024583"/>
                  <a:pt x="-47008" y="388025"/>
                  <a:pt x="0" y="245375"/>
                </a:cubicBezTo>
                <a:close/>
              </a:path>
            </a:pathLst>
          </a:custGeom>
          <a:solidFill>
            <a:schemeClr val="bg1"/>
          </a:solidFill>
          <a:ln>
            <a:extLst>
              <a:ext uri="{C807C97D-BFC1-408E-A445-0C87EB9F89A2}">
                <ask:lineSketchStyleProps xmlns:ask="http://schemas.microsoft.com/office/drawing/2018/sketchyshapes" xmlns="" sd="852854689">
                  <a:custGeom>
                    <a:avLst/>
                    <a:gdLst>
                      <a:gd name="connsiteX0" fmla="*/ 0 w 11761778"/>
                      <a:gd name="connsiteY0" fmla="*/ 245375 h 1472223"/>
                      <a:gd name="connsiteX1" fmla="*/ 245375 w 11761778"/>
                      <a:gd name="connsiteY1" fmla="*/ 0 h 1472223"/>
                      <a:gd name="connsiteX2" fmla="*/ 11516403 w 11761778"/>
                      <a:gd name="connsiteY2" fmla="*/ 0 h 1472223"/>
                      <a:gd name="connsiteX3" fmla="*/ 11761778 w 11761778"/>
                      <a:gd name="connsiteY3" fmla="*/ 245375 h 1472223"/>
                      <a:gd name="connsiteX4" fmla="*/ 11761778 w 11761778"/>
                      <a:gd name="connsiteY4" fmla="*/ 1226848 h 1472223"/>
                      <a:gd name="connsiteX5" fmla="*/ 11516403 w 11761778"/>
                      <a:gd name="connsiteY5" fmla="*/ 1472223 h 1472223"/>
                      <a:gd name="connsiteX6" fmla="*/ 245375 w 11761778"/>
                      <a:gd name="connsiteY6" fmla="*/ 1472223 h 1472223"/>
                      <a:gd name="connsiteX7" fmla="*/ 0 w 11761778"/>
                      <a:gd name="connsiteY7" fmla="*/ 1226848 h 1472223"/>
                      <a:gd name="connsiteX8" fmla="*/ 0 w 11761778"/>
                      <a:gd name="connsiteY8" fmla="*/ 245375 h 1472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61778" h="1472223" fill="none" extrusionOk="0">
                        <a:moveTo>
                          <a:pt x="0" y="245375"/>
                        </a:moveTo>
                        <a:cubicBezTo>
                          <a:pt x="984" y="136482"/>
                          <a:pt x="115002" y="8633"/>
                          <a:pt x="245375" y="0"/>
                        </a:cubicBezTo>
                        <a:cubicBezTo>
                          <a:pt x="5062689" y="72427"/>
                          <a:pt x="5936417" y="61419"/>
                          <a:pt x="11516403" y="0"/>
                        </a:cubicBezTo>
                        <a:cubicBezTo>
                          <a:pt x="11648857" y="-21083"/>
                          <a:pt x="11759903" y="109291"/>
                          <a:pt x="11761778" y="245375"/>
                        </a:cubicBezTo>
                        <a:cubicBezTo>
                          <a:pt x="11753283" y="645643"/>
                          <a:pt x="11783638" y="816672"/>
                          <a:pt x="11761778" y="1226848"/>
                        </a:cubicBezTo>
                        <a:cubicBezTo>
                          <a:pt x="11763509" y="1353582"/>
                          <a:pt x="11634017" y="1452153"/>
                          <a:pt x="11516403" y="1472223"/>
                        </a:cubicBezTo>
                        <a:cubicBezTo>
                          <a:pt x="10131401" y="1502050"/>
                          <a:pt x="4927456" y="1392917"/>
                          <a:pt x="245375" y="1472223"/>
                        </a:cubicBezTo>
                        <a:cubicBezTo>
                          <a:pt x="113248" y="1471840"/>
                          <a:pt x="-26227" y="1367551"/>
                          <a:pt x="0" y="1226848"/>
                        </a:cubicBezTo>
                        <a:cubicBezTo>
                          <a:pt x="-3101" y="1004105"/>
                          <a:pt x="-43499" y="386723"/>
                          <a:pt x="0" y="245375"/>
                        </a:cubicBezTo>
                        <a:close/>
                      </a:path>
                      <a:path w="11761778" h="1472223" stroke="0" extrusionOk="0">
                        <a:moveTo>
                          <a:pt x="0" y="245375"/>
                        </a:moveTo>
                        <a:cubicBezTo>
                          <a:pt x="24483" y="116531"/>
                          <a:pt x="117940" y="16838"/>
                          <a:pt x="245375" y="0"/>
                        </a:cubicBezTo>
                        <a:cubicBezTo>
                          <a:pt x="5545307" y="123000"/>
                          <a:pt x="7807442" y="-96860"/>
                          <a:pt x="11516403" y="0"/>
                        </a:cubicBezTo>
                        <a:cubicBezTo>
                          <a:pt x="11636219" y="-11967"/>
                          <a:pt x="11771551" y="90156"/>
                          <a:pt x="11761778" y="245375"/>
                        </a:cubicBezTo>
                        <a:cubicBezTo>
                          <a:pt x="11785660" y="667233"/>
                          <a:pt x="11741488" y="1043624"/>
                          <a:pt x="11761778" y="1226848"/>
                        </a:cubicBezTo>
                        <a:cubicBezTo>
                          <a:pt x="11753735" y="1365279"/>
                          <a:pt x="11628787" y="1468437"/>
                          <a:pt x="11516403" y="1472223"/>
                        </a:cubicBezTo>
                        <a:cubicBezTo>
                          <a:pt x="8898255" y="1311516"/>
                          <a:pt x="4190553" y="1511890"/>
                          <a:pt x="245375" y="1472223"/>
                        </a:cubicBezTo>
                        <a:cubicBezTo>
                          <a:pt x="95948" y="1469414"/>
                          <a:pt x="-3588" y="1360739"/>
                          <a:pt x="0" y="1226848"/>
                        </a:cubicBezTo>
                        <a:cubicBezTo>
                          <a:pt x="60584" y="1057398"/>
                          <a:pt x="-28543" y="366292"/>
                          <a:pt x="0" y="245375"/>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Calibri"/>
            </a:endParaRPr>
          </a:p>
        </p:txBody>
      </p:sp>
      <p:sp>
        <p:nvSpPr>
          <p:cNvPr id="7" name="TextBox 6">
            <a:extLst>
              <a:ext uri="{FF2B5EF4-FFF2-40B4-BE49-F238E27FC236}">
                <a16:creationId xmlns:a16="http://schemas.microsoft.com/office/drawing/2014/main" xmlns="" id="{69254A17-BA24-0025-C3A3-6C1E500654EA}"/>
              </a:ext>
            </a:extLst>
          </p:cNvPr>
          <p:cNvSpPr txBox="1"/>
          <p:nvPr/>
        </p:nvSpPr>
        <p:spPr>
          <a:xfrm>
            <a:off x="600484" y="560700"/>
            <a:ext cx="10673613" cy="1320165"/>
          </a:xfrm>
          <a:prstGeom prst="rect">
            <a:avLst/>
          </a:prstGeom>
          <a:noFill/>
        </p:spPr>
        <p:txBody>
          <a:bodyPr wrap="square" rtlCol="0">
            <a:spAutoFit/>
          </a:bodyPr>
          <a:lstStyle/>
          <a:p>
            <a:pPr defTabSz="912114"/>
            <a:r>
              <a:rPr lang="en-US" sz="3990" b="1" dirty="0">
                <a:solidFill>
                  <a:srgbClr val="FF0066"/>
                </a:solidFill>
              </a:rPr>
              <a:t>5. Sau </a:t>
            </a:r>
            <a:r>
              <a:rPr lang="en-US" sz="3990" b="1" dirty="0" err="1">
                <a:solidFill>
                  <a:srgbClr val="FF0066"/>
                </a:solidFill>
              </a:rPr>
              <a:t>khi</a:t>
            </a:r>
            <a:r>
              <a:rPr lang="en-US" sz="3990" b="1" dirty="0">
                <a:solidFill>
                  <a:srgbClr val="FF0066"/>
                </a:solidFill>
              </a:rPr>
              <a:t> </a:t>
            </a:r>
            <a:r>
              <a:rPr lang="en-US" sz="3990" b="1" dirty="0" err="1">
                <a:solidFill>
                  <a:srgbClr val="FF0066"/>
                </a:solidFill>
              </a:rPr>
              <a:t>đọc</a:t>
            </a:r>
            <a:r>
              <a:rPr lang="en-US" sz="3990" b="1" dirty="0">
                <a:solidFill>
                  <a:srgbClr val="FF0066"/>
                </a:solidFill>
              </a:rPr>
              <a:t> </a:t>
            </a:r>
            <a:r>
              <a:rPr lang="en-US" sz="3990" b="1" dirty="0" err="1">
                <a:solidFill>
                  <a:srgbClr val="FF0066"/>
                </a:solidFill>
              </a:rPr>
              <a:t>lời</a:t>
            </a:r>
            <a:r>
              <a:rPr lang="en-US" sz="3990" b="1" dirty="0">
                <a:solidFill>
                  <a:srgbClr val="FF0066"/>
                </a:solidFill>
              </a:rPr>
              <a:t> </a:t>
            </a:r>
            <a:r>
              <a:rPr lang="en-US" sz="3990" b="1" dirty="0" err="1">
                <a:solidFill>
                  <a:srgbClr val="FF0066"/>
                </a:solidFill>
              </a:rPr>
              <a:t>giới</a:t>
            </a:r>
            <a:r>
              <a:rPr lang="en-US" sz="3990" b="1" dirty="0">
                <a:solidFill>
                  <a:srgbClr val="FF0066"/>
                </a:solidFill>
              </a:rPr>
              <a:t> </a:t>
            </a:r>
            <a:r>
              <a:rPr lang="en-US" sz="3990" b="1" dirty="0" err="1">
                <a:solidFill>
                  <a:srgbClr val="FF0066"/>
                </a:solidFill>
              </a:rPr>
              <a:t>thiệu</a:t>
            </a:r>
            <a:r>
              <a:rPr lang="en-US" sz="3990" b="1" dirty="0">
                <a:solidFill>
                  <a:srgbClr val="FF0066"/>
                </a:solidFill>
              </a:rPr>
              <a:t>, </a:t>
            </a:r>
            <a:r>
              <a:rPr lang="en-US" sz="3990" b="1" dirty="0" err="1">
                <a:solidFill>
                  <a:srgbClr val="FF0066"/>
                </a:solidFill>
              </a:rPr>
              <a:t>em</a:t>
            </a:r>
            <a:r>
              <a:rPr lang="en-US" sz="3990" b="1" dirty="0">
                <a:solidFill>
                  <a:srgbClr val="FF0066"/>
                </a:solidFill>
              </a:rPr>
              <a:t> </a:t>
            </a:r>
            <a:r>
              <a:rPr lang="en-US" sz="3990" b="1" dirty="0" err="1">
                <a:solidFill>
                  <a:srgbClr val="FF0066"/>
                </a:solidFill>
              </a:rPr>
              <a:t>có</a:t>
            </a:r>
            <a:r>
              <a:rPr lang="en-US" sz="3990" b="1" dirty="0">
                <a:solidFill>
                  <a:srgbClr val="FF0066"/>
                </a:solidFill>
              </a:rPr>
              <a:t> </a:t>
            </a:r>
            <a:r>
              <a:rPr lang="en-US" sz="3990" b="1" dirty="0" err="1">
                <a:solidFill>
                  <a:srgbClr val="FF0066"/>
                </a:solidFill>
              </a:rPr>
              <a:t>cảm</a:t>
            </a:r>
            <a:r>
              <a:rPr lang="en-US" sz="3990" b="1" dirty="0">
                <a:solidFill>
                  <a:srgbClr val="FF0066"/>
                </a:solidFill>
              </a:rPr>
              <a:t> </a:t>
            </a:r>
            <a:r>
              <a:rPr lang="en-US" sz="3990" b="1" dirty="0" err="1">
                <a:solidFill>
                  <a:srgbClr val="FF0066"/>
                </a:solidFill>
              </a:rPr>
              <a:t>nghĩ</a:t>
            </a:r>
            <a:r>
              <a:rPr lang="en-US" sz="3990" b="1" dirty="0">
                <a:solidFill>
                  <a:srgbClr val="FF0066"/>
                </a:solidFill>
              </a:rPr>
              <a:t> </a:t>
            </a:r>
            <a:r>
              <a:rPr lang="en-US" sz="3990" b="1" dirty="0" err="1">
                <a:solidFill>
                  <a:srgbClr val="FF0066"/>
                </a:solidFill>
              </a:rPr>
              <a:t>gì</a:t>
            </a:r>
            <a:r>
              <a:rPr lang="en-US" sz="3990" b="1" dirty="0">
                <a:solidFill>
                  <a:srgbClr val="FF0066"/>
                </a:solidFill>
              </a:rPr>
              <a:t> </a:t>
            </a:r>
            <a:r>
              <a:rPr lang="en-US" sz="3990" b="1" dirty="0" err="1">
                <a:solidFill>
                  <a:srgbClr val="FF0066"/>
                </a:solidFill>
              </a:rPr>
              <a:t>về</a:t>
            </a:r>
            <a:r>
              <a:rPr lang="en-US" sz="3990" b="1" dirty="0">
                <a:solidFill>
                  <a:srgbClr val="FF0066"/>
                </a:solidFill>
              </a:rPr>
              <a:t> </a:t>
            </a:r>
            <a:r>
              <a:rPr lang="en-US" sz="3990" b="1" dirty="0" err="1">
                <a:solidFill>
                  <a:srgbClr val="FF0066"/>
                </a:solidFill>
              </a:rPr>
              <a:t>cuốn</a:t>
            </a:r>
            <a:r>
              <a:rPr lang="en-US" sz="3990" b="1" dirty="0">
                <a:solidFill>
                  <a:srgbClr val="FF0066"/>
                </a:solidFill>
              </a:rPr>
              <a:t> </a:t>
            </a:r>
            <a:r>
              <a:rPr lang="en-US" sz="3990" b="1" dirty="0" err="1">
                <a:solidFill>
                  <a:srgbClr val="FF0066"/>
                </a:solidFill>
              </a:rPr>
              <a:t>sách</a:t>
            </a:r>
            <a:r>
              <a:rPr lang="en-US" sz="3990" b="1" dirty="0">
                <a:solidFill>
                  <a:srgbClr val="FF0066"/>
                </a:solidFill>
              </a:rPr>
              <a:t>?</a:t>
            </a:r>
            <a:endParaRPr lang="en-US" sz="3990" b="1" dirty="0">
              <a:solidFill>
                <a:srgbClr val="FF0066"/>
              </a:solidFill>
              <a:latin typeface="Calibri"/>
            </a:endParaRPr>
          </a:p>
        </p:txBody>
      </p:sp>
      <p:sp>
        <p:nvSpPr>
          <p:cNvPr id="8" name="TextBox 7">
            <a:extLst>
              <a:ext uri="{FF2B5EF4-FFF2-40B4-BE49-F238E27FC236}">
                <a16:creationId xmlns:a16="http://schemas.microsoft.com/office/drawing/2014/main" xmlns="" id="{F00A480C-E975-6DB2-D1CB-84CE881FF458}"/>
              </a:ext>
            </a:extLst>
          </p:cNvPr>
          <p:cNvSpPr txBox="1"/>
          <p:nvPr/>
        </p:nvSpPr>
        <p:spPr>
          <a:xfrm>
            <a:off x="376636" y="2790082"/>
            <a:ext cx="11408566" cy="2308324"/>
          </a:xfrm>
          <a:prstGeom prst="rect">
            <a:avLst/>
          </a:prstGeom>
          <a:noFill/>
        </p:spPr>
        <p:txBody>
          <a:bodyPr wrap="square" rtlCol="0">
            <a:spAutoFit/>
          </a:bodyPr>
          <a:lstStyle/>
          <a:p>
            <a:pPr algn="just" defTabSz="912114"/>
            <a:r>
              <a:rPr lang="vi-VN" sz="4800" dirty="0">
                <a:solidFill>
                  <a:prstClr val="black"/>
                </a:solidFill>
              </a:rPr>
              <a:t>VD: Dế mèn phiêu lưu ký là một cuốn sách hay, nổi tiếng, cho chúng ta nhiều bài học bổ ích,..</a:t>
            </a:r>
            <a:endParaRPr lang="en-US" sz="2800" dirty="0">
              <a:solidFill>
                <a:prstClr val="black"/>
              </a:solidFill>
              <a:latin typeface="Calibri"/>
            </a:endParaRPr>
          </a:p>
        </p:txBody>
      </p:sp>
    </p:spTree>
    <p:extLst>
      <p:ext uri="{BB962C8B-B14F-4D97-AF65-F5344CB8AC3E}">
        <p14:creationId xmlns:p14="http://schemas.microsoft.com/office/powerpoint/2010/main" val="242650131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22" presetClass="entr" presetSubtype="8"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750" fill="hold"/>
                                        <p:tgtEl>
                                          <p:spTgt spid="8"/>
                                        </p:tgtEl>
                                        <p:attrNameLst>
                                          <p:attrName>ppt_x</p:attrName>
                                        </p:attrNameLst>
                                      </p:cBhvr>
                                      <p:tavLst>
                                        <p:tav tm="0">
                                          <p:val>
                                            <p:strVal val="#ppt_x"/>
                                          </p:val>
                                        </p:tav>
                                        <p:tav tm="100000">
                                          <p:val>
                                            <p:strVal val="#ppt_x"/>
                                          </p:val>
                                        </p:tav>
                                      </p:tavLst>
                                    </p:anim>
                                    <p:anim calcmode="lin" valueType="num">
                                      <p:cBhvr additive="base">
                                        <p:cTn id="16" dur="75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7"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42F9E572-8AF7-CD71-A974-72229560D465}"/>
              </a:ext>
            </a:extLst>
          </p:cNvPr>
          <p:cNvSpPr txBox="1"/>
          <p:nvPr/>
        </p:nvSpPr>
        <p:spPr>
          <a:xfrm>
            <a:off x="982243" y="747070"/>
            <a:ext cx="11081846" cy="1013150"/>
          </a:xfrm>
          <a:prstGeom prst="rect">
            <a:avLst/>
          </a:prstGeom>
          <a:noFill/>
        </p:spPr>
        <p:txBody>
          <a:bodyPr wrap="square" rtlCol="0">
            <a:spAutoFit/>
          </a:bodyPr>
          <a:lstStyle/>
          <a:p>
            <a:pPr defTabSz="912114"/>
            <a:r>
              <a:rPr lang="en-US" sz="5985" b="1" dirty="0" err="1">
                <a:solidFill>
                  <a:srgbClr val="002060"/>
                </a:solidFill>
                <a:latin typeface="Calibri"/>
              </a:rPr>
              <a:t>Nội</a:t>
            </a:r>
            <a:r>
              <a:rPr lang="en-US" sz="5985" b="1" dirty="0">
                <a:solidFill>
                  <a:srgbClr val="002060"/>
                </a:solidFill>
                <a:latin typeface="Calibri"/>
              </a:rPr>
              <a:t> dung </a:t>
            </a:r>
            <a:r>
              <a:rPr lang="en-US" sz="5985" b="1" dirty="0" err="1">
                <a:solidFill>
                  <a:srgbClr val="002060"/>
                </a:solidFill>
                <a:latin typeface="Calibri"/>
              </a:rPr>
              <a:t>chính</a:t>
            </a:r>
            <a:r>
              <a:rPr lang="en-US" sz="5985" b="1" dirty="0">
                <a:solidFill>
                  <a:srgbClr val="002060"/>
                </a:solidFill>
                <a:latin typeface="Calibri"/>
              </a:rPr>
              <a:t> </a:t>
            </a:r>
            <a:r>
              <a:rPr lang="en-US" sz="5985" b="1" dirty="0" err="1">
                <a:solidFill>
                  <a:srgbClr val="002060"/>
                </a:solidFill>
                <a:latin typeface="Calibri"/>
              </a:rPr>
              <a:t>của</a:t>
            </a:r>
            <a:r>
              <a:rPr lang="en-US" sz="5985" b="1" dirty="0">
                <a:solidFill>
                  <a:srgbClr val="002060"/>
                </a:solidFill>
                <a:latin typeface="Calibri"/>
              </a:rPr>
              <a:t> </a:t>
            </a:r>
            <a:r>
              <a:rPr lang="en-US" sz="5985" b="1" dirty="0" err="1">
                <a:solidFill>
                  <a:srgbClr val="002060"/>
                </a:solidFill>
                <a:latin typeface="Calibri"/>
              </a:rPr>
              <a:t>bài</a:t>
            </a:r>
            <a:r>
              <a:rPr lang="en-US" sz="5985" b="1" dirty="0">
                <a:solidFill>
                  <a:srgbClr val="002060"/>
                </a:solidFill>
                <a:latin typeface="Calibri"/>
              </a:rPr>
              <a:t> </a:t>
            </a:r>
            <a:r>
              <a:rPr lang="en-US" sz="5985" b="1" dirty="0" err="1">
                <a:solidFill>
                  <a:srgbClr val="002060"/>
                </a:solidFill>
                <a:latin typeface="Calibri"/>
              </a:rPr>
              <a:t>đọc</a:t>
            </a:r>
            <a:r>
              <a:rPr lang="en-US" sz="5985" b="1" dirty="0">
                <a:solidFill>
                  <a:srgbClr val="002060"/>
                </a:solidFill>
                <a:latin typeface="Calibri"/>
              </a:rPr>
              <a:t> </a:t>
            </a:r>
            <a:r>
              <a:rPr lang="en-US" sz="5985" b="1" dirty="0" err="1">
                <a:solidFill>
                  <a:srgbClr val="002060"/>
                </a:solidFill>
                <a:latin typeface="Calibri"/>
              </a:rPr>
              <a:t>là</a:t>
            </a:r>
            <a:r>
              <a:rPr lang="en-US" sz="5985" b="1" dirty="0">
                <a:solidFill>
                  <a:srgbClr val="002060"/>
                </a:solidFill>
                <a:latin typeface="Calibri"/>
              </a:rPr>
              <a:t> </a:t>
            </a:r>
            <a:r>
              <a:rPr lang="en-US" sz="5985" b="1" dirty="0" err="1">
                <a:solidFill>
                  <a:srgbClr val="002060"/>
                </a:solidFill>
                <a:latin typeface="Calibri"/>
              </a:rPr>
              <a:t>gì</a:t>
            </a:r>
            <a:r>
              <a:rPr lang="en-US" sz="5985" b="1" dirty="0">
                <a:solidFill>
                  <a:srgbClr val="002060"/>
                </a:solidFill>
                <a:latin typeface="Calibri"/>
              </a:rPr>
              <a:t>?</a:t>
            </a:r>
          </a:p>
        </p:txBody>
      </p:sp>
      <p:cxnSp>
        <p:nvCxnSpPr>
          <p:cNvPr id="8" name="Straight Connector 7">
            <a:extLst>
              <a:ext uri="{FF2B5EF4-FFF2-40B4-BE49-F238E27FC236}">
                <a16:creationId xmlns:a16="http://schemas.microsoft.com/office/drawing/2014/main" xmlns="" id="{031B78E0-256C-FBB8-13CB-44C753C384DA}"/>
              </a:ext>
            </a:extLst>
          </p:cNvPr>
          <p:cNvCxnSpPr>
            <a:cxnSpLocks/>
          </p:cNvCxnSpPr>
          <p:nvPr/>
        </p:nvCxnSpPr>
        <p:spPr>
          <a:xfrm flipV="1">
            <a:off x="1211321" y="1749348"/>
            <a:ext cx="9846350" cy="3158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0" name="Rectangle: Rounded Corners 9">
            <a:extLst>
              <a:ext uri="{FF2B5EF4-FFF2-40B4-BE49-F238E27FC236}">
                <a16:creationId xmlns:a16="http://schemas.microsoft.com/office/drawing/2014/main" xmlns="" id="{D6FA3DD5-8840-5F23-D0C1-94DEF001883B}"/>
              </a:ext>
            </a:extLst>
          </p:cNvPr>
          <p:cNvSpPr/>
          <p:nvPr/>
        </p:nvSpPr>
        <p:spPr>
          <a:xfrm>
            <a:off x="1596755" y="2362200"/>
            <a:ext cx="8559008" cy="4114799"/>
          </a:xfrm>
          <a:prstGeom prst="round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Calibri"/>
            </a:endParaRPr>
          </a:p>
        </p:txBody>
      </p:sp>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xmlns="" id="{B2B1B01D-49B2-AE40-0A94-E1B007868FD6}"/>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294617" y="3539168"/>
            <a:ext cx="2867221" cy="337687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xmlns="" id="{61D2483E-15BB-2ACB-2313-36D3FC9F5745}"/>
              </a:ext>
            </a:extLst>
          </p:cNvPr>
          <p:cNvSpPr txBox="1"/>
          <p:nvPr/>
        </p:nvSpPr>
        <p:spPr>
          <a:xfrm>
            <a:off x="1813719" y="2590800"/>
            <a:ext cx="8000695" cy="3407856"/>
          </a:xfrm>
          <a:prstGeom prst="rect">
            <a:avLst/>
          </a:prstGeom>
          <a:noFill/>
        </p:spPr>
        <p:txBody>
          <a:bodyPr wrap="square" rtlCol="0">
            <a:spAutoFit/>
          </a:bodyPr>
          <a:lstStyle/>
          <a:p>
            <a:pPr algn="just" defTabSz="912114"/>
            <a:r>
              <a:rPr lang="vi-VN" sz="3591" dirty="0">
                <a:solidFill>
                  <a:prstClr val="black"/>
                </a:solidFill>
              </a:rPr>
              <a:t>Bài đọc là một văn bản thông tin giới thiệu về số chương, nội dung chính, độ nổi tiếng,... của cuốn sách Dế Mèn phiêu lưu kí (Tô Hoài). Từ đó, tác giả bài đọc khuyến khích độc giả tìm đọc cuốn sách này.</a:t>
            </a:r>
          </a:p>
        </p:txBody>
      </p:sp>
      <p:pic>
        <p:nvPicPr>
          <p:cNvPr id="6" name="Picture 20">
            <a:extLst>
              <a:ext uri="{FF2B5EF4-FFF2-40B4-BE49-F238E27FC236}">
                <a16:creationId xmlns:a16="http://schemas.microsoft.com/office/drawing/2014/main" xmlns="" id="{3FA823FA-68DE-C683-5ECE-08FA89501F3F}"/>
              </a:ext>
            </a:extLst>
          </p:cNvPr>
          <p:cNvPicPr>
            <a:picLocks noChangeAspect="1"/>
          </p:cNvPicPr>
          <p:nvPr/>
        </p:nvPicPr>
        <p:blipFill>
          <a:blip r:embed="rId6"/>
          <a:srcRect/>
          <a:stretch>
            <a:fillRect/>
          </a:stretch>
        </p:blipFill>
        <p:spPr>
          <a:xfrm>
            <a:off x="235412" y="2842074"/>
            <a:ext cx="1493665" cy="3805515"/>
          </a:xfrm>
          <a:prstGeom prst="rect">
            <a:avLst/>
          </a:prstGeom>
        </p:spPr>
      </p:pic>
    </p:spTree>
    <p:extLst>
      <p:ext uri="{BB962C8B-B14F-4D97-AF65-F5344CB8AC3E}">
        <p14:creationId xmlns:p14="http://schemas.microsoft.com/office/powerpoint/2010/main" val="36557263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8" fill="hold">
                      <p:stCondLst>
                        <p:cond delay="indefinite"/>
                      </p:stCondLst>
                      <p:childTnLst>
                        <p:par>
                          <p:cTn id="9" fill="hold">
                            <p:stCondLst>
                              <p:cond delay="0"/>
                            </p:stCondLst>
                            <p:childTnLst>
                              <p:par>
                                <p:cTn id="10" presetID="2" presetClass="entr" presetSubtype="4" decel="3400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lick.wav"/>
                                        </p:tgtEl>
                                      </p:cMediaNode>
                                    </p:audio>
                                  </p:subTnLst>
                                </p:cTn>
                              </p:par>
                              <p:par>
                                <p:cTn id="14" presetID="2" presetClass="entr" presetSubtype="4" decel="3400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animBg="1"/>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pic>
        <p:nvPicPr>
          <p:cNvPr id="40" name="Picture 2">
            <a:extLst>
              <a:ext uri="{FF2B5EF4-FFF2-40B4-BE49-F238E27FC236}">
                <a16:creationId xmlns:a16="http://schemas.microsoft.com/office/drawing/2014/main" xmlns="" id="{2605772A-1E5C-F0B6-F038-153067DD310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54111" y="446303"/>
            <a:ext cx="1159497" cy="1134857"/>
          </a:xfrm>
          <a:prstGeom prst="rect">
            <a:avLst/>
          </a:prstGeom>
        </p:spPr>
      </p:pic>
      <p:pic>
        <p:nvPicPr>
          <p:cNvPr id="34" name="Picture 33" descr="A green grass with black background&#10;&#10;Description automatically generated with low confidence">
            <a:extLst>
              <a:ext uri="{FF2B5EF4-FFF2-40B4-BE49-F238E27FC236}">
                <a16:creationId xmlns:a16="http://schemas.microsoft.com/office/drawing/2014/main" xmlns="" id="{5D369AFC-3EF2-CFAD-7420-9A9B24C7BD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19732" y="3445173"/>
            <a:ext cx="2109466" cy="2259124"/>
          </a:xfrm>
          <a:prstGeom prst="rect">
            <a:avLst/>
          </a:prstGeom>
        </p:spPr>
      </p:pic>
      <p:pic>
        <p:nvPicPr>
          <p:cNvPr id="28" name="Picture 27" descr="A green grass with black background&#10;&#10;Description automatically generated with low confidence">
            <a:extLst>
              <a:ext uri="{FF2B5EF4-FFF2-40B4-BE49-F238E27FC236}">
                <a16:creationId xmlns:a16="http://schemas.microsoft.com/office/drawing/2014/main" xmlns="" id="{49979C40-3026-C2D3-5343-6DAE288CB3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37205" y="3318250"/>
            <a:ext cx="2109466" cy="2259124"/>
          </a:xfrm>
          <a:prstGeom prst="rect">
            <a:avLst/>
          </a:prstGeom>
        </p:spPr>
      </p:pic>
      <p:pic>
        <p:nvPicPr>
          <p:cNvPr id="27" name="Picture 26" descr="A green grass with black background&#10;&#10;Description automatically generated with low confidence">
            <a:extLst>
              <a:ext uri="{FF2B5EF4-FFF2-40B4-BE49-F238E27FC236}">
                <a16:creationId xmlns:a16="http://schemas.microsoft.com/office/drawing/2014/main" xmlns="" id="{AD06DE1E-6930-7187-2AA4-9DBA7E8EF4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87716" y="3314868"/>
            <a:ext cx="2109466" cy="2259124"/>
          </a:xfrm>
          <a:prstGeom prst="rect">
            <a:avLst/>
          </a:prstGeom>
        </p:spPr>
      </p:pic>
      <p:pic>
        <p:nvPicPr>
          <p:cNvPr id="2050" name="Picture 2" descr="Phim hoạt hình Clip nghệ thuật - Một cây cỏ png tải về - Miễn phí trong  suốt Máy Tính Nền png Tải về.">
            <a:extLst>
              <a:ext uri="{FF2B5EF4-FFF2-40B4-BE49-F238E27FC236}">
                <a16:creationId xmlns:a16="http://schemas.microsoft.com/office/drawing/2014/main" xmlns="" id="{33B86D63-F8C2-6304-E19E-EBC999CCE324}"/>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78556" y1="74615" x2="86444" y2="72115"/>
                        <a14:foregroundMark x1="85000" y1="75577" x2="89333" y2="71538"/>
                      </a14:backgroundRemoval>
                    </a14:imgEffect>
                  </a14:imgLayer>
                </a14:imgProps>
              </a:ext>
              <a:ext uri="{28A0092B-C50C-407E-A947-70E740481C1C}">
                <a14:useLocalDpi xmlns:a14="http://schemas.microsoft.com/office/drawing/2010/main" val="0"/>
              </a:ext>
            </a:extLst>
          </a:blip>
          <a:srcRect/>
          <a:stretch>
            <a:fillRect/>
          </a:stretch>
        </p:blipFill>
        <p:spPr bwMode="auto">
          <a:xfrm>
            <a:off x="9900449" y="5717626"/>
            <a:ext cx="2101755" cy="121434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A green grass with black background&#10;&#10;Description automatically generated with low confidence">
            <a:extLst>
              <a:ext uri="{FF2B5EF4-FFF2-40B4-BE49-F238E27FC236}">
                <a16:creationId xmlns:a16="http://schemas.microsoft.com/office/drawing/2014/main" xmlns="" id="{4CA861C6-7BCF-E199-3B9E-5C32767A31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13186" y="4412236"/>
            <a:ext cx="2109466" cy="2259124"/>
          </a:xfrm>
          <a:prstGeom prst="rect">
            <a:avLst/>
          </a:prstGeom>
        </p:spPr>
      </p:pic>
      <p:pic>
        <p:nvPicPr>
          <p:cNvPr id="26" name="Picture 25" descr="A green grass with black background&#10;&#10;Description automatically generated with low confidence">
            <a:extLst>
              <a:ext uri="{FF2B5EF4-FFF2-40B4-BE49-F238E27FC236}">
                <a16:creationId xmlns:a16="http://schemas.microsoft.com/office/drawing/2014/main" xmlns="" id="{366D482B-CD73-5662-29A6-5DD7A94662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51266" y="4151624"/>
            <a:ext cx="2109466" cy="2259124"/>
          </a:xfrm>
          <a:prstGeom prst="rect">
            <a:avLst/>
          </a:prstGeom>
        </p:spPr>
      </p:pic>
      <p:pic>
        <p:nvPicPr>
          <p:cNvPr id="31" name="Picture 30" descr="A green grass with black background&#10;&#10;Description automatically generated with low confidence">
            <a:extLst>
              <a:ext uri="{FF2B5EF4-FFF2-40B4-BE49-F238E27FC236}">
                <a16:creationId xmlns:a16="http://schemas.microsoft.com/office/drawing/2014/main" xmlns="" id="{E9937F2E-AE92-0DBE-F313-60D51ADAD3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95723" y="4590391"/>
            <a:ext cx="2109466" cy="2259124"/>
          </a:xfrm>
          <a:prstGeom prst="rect">
            <a:avLst/>
          </a:prstGeom>
        </p:spPr>
      </p:pic>
      <p:pic>
        <p:nvPicPr>
          <p:cNvPr id="32" name="Picture 31" descr="A green grass with black background&#10;&#10;Description automatically generated with low confidence">
            <a:extLst>
              <a:ext uri="{FF2B5EF4-FFF2-40B4-BE49-F238E27FC236}">
                <a16:creationId xmlns:a16="http://schemas.microsoft.com/office/drawing/2014/main" xmlns="" id="{AB98773D-470E-A3A0-5779-91AE9854F0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39127" y="4584680"/>
            <a:ext cx="2109466" cy="2259124"/>
          </a:xfrm>
          <a:prstGeom prst="rect">
            <a:avLst/>
          </a:prstGeom>
        </p:spPr>
      </p:pic>
      <p:pic>
        <p:nvPicPr>
          <p:cNvPr id="33" name="Picture 32" descr="A green grass with black background&#10;&#10;Description automatically generated with low confidence">
            <a:extLst>
              <a:ext uri="{FF2B5EF4-FFF2-40B4-BE49-F238E27FC236}">
                <a16:creationId xmlns:a16="http://schemas.microsoft.com/office/drawing/2014/main" xmlns="" id="{6918CAEA-425F-50D9-1896-9F8A6318D8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71142" y="4590393"/>
            <a:ext cx="2109466" cy="2259124"/>
          </a:xfrm>
          <a:prstGeom prst="rect">
            <a:avLst/>
          </a:prstGeom>
        </p:spPr>
      </p:pic>
      <p:pic>
        <p:nvPicPr>
          <p:cNvPr id="2056" name="Picture 8" descr="Hình ảnh Phim Hoạt Hình Xây Dựng Ngôi Nhà Nhỏ Ngôi Nhà Cũ Tranh PNG , Nhà  Clipart, Nhà Dột Nát, Ngôi Nhà Nhỏ PNG và Vector với nền trong suốt để">
            <a:extLst>
              <a:ext uri="{FF2B5EF4-FFF2-40B4-BE49-F238E27FC236}">
                <a16:creationId xmlns:a16="http://schemas.microsoft.com/office/drawing/2014/main" xmlns="" id="{BE4882BA-6C06-250A-5158-13936EC2B454}"/>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9778" b="89778" l="9778" r="93778">
                        <a14:foregroundMark x1="89333" y1="56889" x2="91556" y2="56444"/>
                        <a14:foregroundMark x1="93778" y1="57778" x2="93778" y2="57778"/>
                      </a14:backgroundRemoval>
                    </a14:imgEffect>
                  </a14:imgLayer>
                </a14:imgProps>
              </a:ext>
              <a:ext uri="{28A0092B-C50C-407E-A947-70E740481C1C}">
                <a14:useLocalDpi xmlns:a14="http://schemas.microsoft.com/office/drawing/2010/main" val="0"/>
              </a:ext>
            </a:extLst>
          </a:blip>
          <a:srcRect/>
          <a:stretch>
            <a:fillRect/>
          </a:stretch>
        </p:blipFill>
        <p:spPr bwMode="auto">
          <a:xfrm>
            <a:off x="10490107" y="3399984"/>
            <a:ext cx="608007" cy="608007"/>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0" descr="Bãi biển hut Vẽ bản Quyền miễn phí - Nhà png tải về - Miễn phí trong suốt  Túp Lều png Tải về.">
            <a:extLst>
              <a:ext uri="{FF2B5EF4-FFF2-40B4-BE49-F238E27FC236}">
                <a16:creationId xmlns:a16="http://schemas.microsoft.com/office/drawing/2014/main" xmlns="" id="{03A0DED3-A53C-AC90-E267-628A6D3064C2}"/>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6061" b="93939" l="9804" r="89804">
                        <a14:foregroundMark x1="54902" y1="6061" x2="54902" y2="6061"/>
                        <a14:foregroundMark x1="52157" y1="64646" x2="56078" y2="85859"/>
                        <a14:foregroundMark x1="27451" y1="91919" x2="65490" y2="94949"/>
                        <a14:foregroundMark x1="65490" y1="94949" x2="86667" y2="90404"/>
                        <a14:foregroundMark x1="86667" y1="90404" x2="86667" y2="89899"/>
                        <a14:foregroundMark x1="63137" y1="94949" x2="42353" y2="93939"/>
                        <a14:foregroundMark x1="42353" y1="93939" x2="40784" y2="93434"/>
                      </a14:backgroundRemoval>
                    </a14:imgEffect>
                  </a14:imgLayer>
                </a14:imgProps>
              </a:ext>
              <a:ext uri="{28A0092B-C50C-407E-A947-70E740481C1C}">
                <a14:useLocalDpi xmlns:a14="http://schemas.microsoft.com/office/drawing/2010/main" val="0"/>
              </a:ext>
            </a:extLst>
          </a:blip>
          <a:srcRect/>
          <a:stretch>
            <a:fillRect/>
          </a:stretch>
        </p:blipFill>
        <p:spPr bwMode="auto">
          <a:xfrm>
            <a:off x="9150512" y="3505304"/>
            <a:ext cx="484630" cy="37630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57313A29-AC69-1B09-F889-9D09D812A852}"/>
              </a:ext>
            </a:extLst>
          </p:cNvPr>
          <p:cNvPicPr>
            <a:picLocks noChangeAspect="1"/>
          </p:cNvPicPr>
          <p:nvPr/>
        </p:nvPicPr>
        <p:blipFill>
          <a:blip r:embed="rId12"/>
          <a:stretch>
            <a:fillRect/>
          </a:stretch>
        </p:blipFill>
        <p:spPr>
          <a:xfrm>
            <a:off x="882231" y="-181053"/>
            <a:ext cx="12161838" cy="3368997"/>
          </a:xfrm>
          <a:prstGeom prst="rect">
            <a:avLst/>
          </a:prstGeom>
        </p:spPr>
      </p:pic>
      <p:pic>
        <p:nvPicPr>
          <p:cNvPr id="4" name="Picture 20">
            <a:extLst>
              <a:ext uri="{FF2B5EF4-FFF2-40B4-BE49-F238E27FC236}">
                <a16:creationId xmlns:a16="http://schemas.microsoft.com/office/drawing/2014/main" xmlns="" id="{3BBCF5F0-16E0-9217-A8B4-FE5D5BC7826F}"/>
              </a:ext>
            </a:extLst>
          </p:cNvPr>
          <p:cNvPicPr>
            <a:picLocks noChangeAspect="1"/>
          </p:cNvPicPr>
          <p:nvPr/>
        </p:nvPicPr>
        <p:blipFill>
          <a:blip r:embed="rId13"/>
          <a:srcRect/>
          <a:stretch>
            <a:fillRect/>
          </a:stretch>
        </p:blipFill>
        <p:spPr>
          <a:xfrm>
            <a:off x="2526696" y="1973936"/>
            <a:ext cx="1843739" cy="4697424"/>
          </a:xfrm>
          <a:prstGeom prst="rect">
            <a:avLst/>
          </a:prstGeom>
        </p:spPr>
      </p:pic>
    </p:spTree>
    <p:extLst>
      <p:ext uri="{BB962C8B-B14F-4D97-AF65-F5344CB8AC3E}">
        <p14:creationId xmlns:p14="http://schemas.microsoft.com/office/powerpoint/2010/main" val="1154374981"/>
      </p:ext>
    </p:extLst>
  </p:cSld>
  <p:clrMapOvr>
    <a:masterClrMapping/>
  </p:clrMapOvr>
  <p:transition spd="slow">
    <p:push di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xmlns="" id="{3BEE504F-F4C8-0786-CAE5-BCDC347C1C48}"/>
              </a:ext>
            </a:extLst>
          </p:cNvPr>
          <p:cNvSpPr/>
          <p:nvPr/>
        </p:nvSpPr>
        <p:spPr>
          <a:xfrm>
            <a:off x="399061" y="1600200"/>
            <a:ext cx="11363717" cy="4859296"/>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Calibri"/>
            </a:endParaRPr>
          </a:p>
        </p:txBody>
      </p:sp>
      <p:sp>
        <p:nvSpPr>
          <p:cNvPr id="5" name="TextBox 4">
            <a:extLst>
              <a:ext uri="{FF2B5EF4-FFF2-40B4-BE49-F238E27FC236}">
                <a16:creationId xmlns:a16="http://schemas.microsoft.com/office/drawing/2014/main" xmlns="" id="{D48E67E1-430B-7633-A841-B39210D236C5}"/>
              </a:ext>
            </a:extLst>
          </p:cNvPr>
          <p:cNvSpPr txBox="1"/>
          <p:nvPr/>
        </p:nvSpPr>
        <p:spPr>
          <a:xfrm>
            <a:off x="975519" y="1752600"/>
            <a:ext cx="10668000" cy="4524315"/>
          </a:xfrm>
          <a:prstGeom prst="rect">
            <a:avLst/>
          </a:prstGeom>
          <a:noFill/>
        </p:spPr>
        <p:txBody>
          <a:bodyPr wrap="square" rtlCol="0">
            <a:spAutoFit/>
          </a:bodyPr>
          <a:lstStyle/>
          <a:p>
            <a:pPr algn="just" defTabSz="912114"/>
            <a:r>
              <a:rPr lang="vi-VN" sz="3200" b="1" dirty="0">
                <a:solidFill>
                  <a:srgbClr val="002060"/>
                </a:solidFill>
                <a:latin typeface="Calibri" panose="020F0502020204030204" pitchFamily="34" charset="0"/>
                <a:ea typeface="Cambria" panose="02040503050406030204" pitchFamily="18" charset="0"/>
                <a:cs typeface="Calibri" panose="020F0502020204030204" pitchFamily="34" charset="0"/>
              </a:rPr>
              <a:t>Đọc diễn cảm, nhấn giọng ở những từ ngữ phù hợp: biết nhấn giọng ở một một số từ ngữ hay, giàu hình ảnh, chú ý tới thông tin quan trọng trong bài: </a:t>
            </a:r>
            <a:r>
              <a:rPr lang="vi-VN" sz="3200" b="1" i="1" dirty="0">
                <a:solidFill>
                  <a:srgbClr val="002060"/>
                </a:solidFill>
                <a:latin typeface="Calibri" panose="020F0502020204030204" pitchFamily="34" charset="0"/>
                <a:ea typeface="Cambria" panose="02040503050406030204" pitchFamily="18" charset="0"/>
                <a:cs typeface="Calibri" panose="020F0502020204030204" pitchFamily="34" charset="0"/>
              </a:rPr>
              <a:t>sinh động và ngộ nghĩnh, kiêu căng, ngạo mạn, gây hậu quả tai hại, dần khôn lớn, can đảm, tốt bụng, trượng nghĩa, thế giới đại đồng, rất ấn tượng, hấp dẫn,…) </a:t>
            </a:r>
            <a:r>
              <a:rPr lang="vi-VN" sz="3200" b="1" dirty="0">
                <a:solidFill>
                  <a:srgbClr val="002060"/>
                </a:solidFill>
                <a:latin typeface="Calibri" panose="020F0502020204030204" pitchFamily="34" charset="0"/>
                <a:ea typeface="Cambria" panose="02040503050406030204" pitchFamily="18" charset="0"/>
                <a:cs typeface="Calibri" panose="020F0502020204030204" pitchFamily="34" charset="0"/>
              </a:rPr>
              <a:t>và những thông tin quan trọng về cuốn sách </a:t>
            </a:r>
            <a:r>
              <a:rPr lang="vi-VN" sz="3200" b="1" i="1" dirty="0">
                <a:solidFill>
                  <a:srgbClr val="002060"/>
                </a:solidFill>
                <a:latin typeface="Calibri" panose="020F0502020204030204" pitchFamily="34" charset="0"/>
                <a:ea typeface="Cambria" panose="02040503050406030204" pitchFamily="18" charset="0"/>
                <a:cs typeface="Calibri" panose="020F0502020204030204" pitchFamily="34" charset="0"/>
              </a:rPr>
              <a:t>(VD: 100 lần tái bản trong nước, xuất bản ở gần 40 quốc gia, được dịch sang 15 thứ tiếng, tác phẩm văn học Việt Nam được dịch ra nhiều thứ tiếng nhất tính đến nay,…). </a:t>
            </a:r>
          </a:p>
        </p:txBody>
      </p:sp>
      <p:pic>
        <p:nvPicPr>
          <p:cNvPr id="8" name="Picture 10" descr="Trẻ Em, Học Tập, Học Bài, Giáo Dục, Tải hình PNG 91 - Free.Vector6.com">
            <a:extLst>
              <a:ext uri="{FF2B5EF4-FFF2-40B4-BE49-F238E27FC236}">
                <a16:creationId xmlns:a16="http://schemas.microsoft.com/office/drawing/2014/main" xmlns="" id="{9B13E538-069F-0F6C-EAD4-3851A801A750}"/>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28023"/>
          <a:stretch/>
        </p:blipFill>
        <p:spPr bwMode="auto">
          <a:xfrm>
            <a:off x="61119" y="1371600"/>
            <a:ext cx="995676" cy="59841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xmlns="" id="{B2B1B01D-49B2-AE40-0A94-E1B007868FD6}"/>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10467549" y="4982096"/>
            <a:ext cx="1968297" cy="2318169"/>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Rounded Corners 16">
            <a:extLst>
              <a:ext uri="{FF2B5EF4-FFF2-40B4-BE49-F238E27FC236}">
                <a16:creationId xmlns:a16="http://schemas.microsoft.com/office/drawing/2014/main" xmlns="" id="{2EC46D2A-7451-3182-14A2-3022B8590397}"/>
              </a:ext>
            </a:extLst>
          </p:cNvPr>
          <p:cNvSpPr/>
          <p:nvPr/>
        </p:nvSpPr>
        <p:spPr>
          <a:xfrm>
            <a:off x="2880519" y="152400"/>
            <a:ext cx="6399919" cy="1229258"/>
          </a:xfrm>
          <a:custGeom>
            <a:avLst/>
            <a:gdLst>
              <a:gd name="connsiteX0" fmla="*/ 0 w 6399919"/>
              <a:gd name="connsiteY0" fmla="*/ 614629 h 1229258"/>
              <a:gd name="connsiteX1" fmla="*/ 614629 w 6399919"/>
              <a:gd name="connsiteY1" fmla="*/ 0 h 1229258"/>
              <a:gd name="connsiteX2" fmla="*/ 1292560 w 6399919"/>
              <a:gd name="connsiteY2" fmla="*/ 0 h 1229258"/>
              <a:gd name="connsiteX3" fmla="*/ 1918785 w 6399919"/>
              <a:gd name="connsiteY3" fmla="*/ 0 h 1229258"/>
              <a:gd name="connsiteX4" fmla="*/ 2441596 w 6399919"/>
              <a:gd name="connsiteY4" fmla="*/ 0 h 1229258"/>
              <a:gd name="connsiteX5" fmla="*/ 3067820 w 6399919"/>
              <a:gd name="connsiteY5" fmla="*/ 0 h 1229258"/>
              <a:gd name="connsiteX6" fmla="*/ 3487218 w 6399919"/>
              <a:gd name="connsiteY6" fmla="*/ 0 h 1229258"/>
              <a:gd name="connsiteX7" fmla="*/ 3958323 w 6399919"/>
              <a:gd name="connsiteY7" fmla="*/ 0 h 1229258"/>
              <a:gd name="connsiteX8" fmla="*/ 4481134 w 6399919"/>
              <a:gd name="connsiteY8" fmla="*/ 0 h 1229258"/>
              <a:gd name="connsiteX9" fmla="*/ 4900532 w 6399919"/>
              <a:gd name="connsiteY9" fmla="*/ 0 h 1229258"/>
              <a:gd name="connsiteX10" fmla="*/ 5785290 w 6399919"/>
              <a:gd name="connsiteY10" fmla="*/ 0 h 1229258"/>
              <a:gd name="connsiteX11" fmla="*/ 6399919 w 6399919"/>
              <a:gd name="connsiteY11" fmla="*/ 614629 h 1229258"/>
              <a:gd name="connsiteX12" fmla="*/ 6399919 w 6399919"/>
              <a:gd name="connsiteY12" fmla="*/ 614629 h 1229258"/>
              <a:gd name="connsiteX13" fmla="*/ 5785290 w 6399919"/>
              <a:gd name="connsiteY13" fmla="*/ 1229258 h 1229258"/>
              <a:gd name="connsiteX14" fmla="*/ 5365892 w 6399919"/>
              <a:gd name="connsiteY14" fmla="*/ 1229258 h 1229258"/>
              <a:gd name="connsiteX15" fmla="*/ 4739667 w 6399919"/>
              <a:gd name="connsiteY15" fmla="*/ 1229258 h 1229258"/>
              <a:gd name="connsiteX16" fmla="*/ 4268563 w 6399919"/>
              <a:gd name="connsiteY16" fmla="*/ 1229258 h 1229258"/>
              <a:gd name="connsiteX17" fmla="*/ 3642338 w 6399919"/>
              <a:gd name="connsiteY17" fmla="*/ 1229258 h 1229258"/>
              <a:gd name="connsiteX18" fmla="*/ 3171234 w 6399919"/>
              <a:gd name="connsiteY18" fmla="*/ 1229258 h 1229258"/>
              <a:gd name="connsiteX19" fmla="*/ 2700129 w 6399919"/>
              <a:gd name="connsiteY19" fmla="*/ 1229258 h 1229258"/>
              <a:gd name="connsiteX20" fmla="*/ 2073904 w 6399919"/>
              <a:gd name="connsiteY20" fmla="*/ 1229258 h 1229258"/>
              <a:gd name="connsiteX21" fmla="*/ 1499387 w 6399919"/>
              <a:gd name="connsiteY21" fmla="*/ 1229258 h 1229258"/>
              <a:gd name="connsiteX22" fmla="*/ 614629 w 6399919"/>
              <a:gd name="connsiteY22" fmla="*/ 1229258 h 1229258"/>
              <a:gd name="connsiteX23" fmla="*/ 0 w 6399919"/>
              <a:gd name="connsiteY23" fmla="*/ 614629 h 1229258"/>
              <a:gd name="connsiteX0" fmla="*/ 0 w 6399919"/>
              <a:gd name="connsiteY0" fmla="*/ 614629 h 1229258"/>
              <a:gd name="connsiteX1" fmla="*/ 614629 w 6399919"/>
              <a:gd name="connsiteY1" fmla="*/ 0 h 1229258"/>
              <a:gd name="connsiteX2" fmla="*/ 1034027 w 6399919"/>
              <a:gd name="connsiteY2" fmla="*/ 0 h 1229258"/>
              <a:gd name="connsiteX3" fmla="*/ 1556838 w 6399919"/>
              <a:gd name="connsiteY3" fmla="*/ 0 h 1229258"/>
              <a:gd name="connsiteX4" fmla="*/ 1976236 w 6399919"/>
              <a:gd name="connsiteY4" fmla="*/ 0 h 1229258"/>
              <a:gd name="connsiteX5" fmla="*/ 2395634 w 6399919"/>
              <a:gd name="connsiteY5" fmla="*/ 0 h 1229258"/>
              <a:gd name="connsiteX6" fmla="*/ 2815033 w 6399919"/>
              <a:gd name="connsiteY6" fmla="*/ 0 h 1229258"/>
              <a:gd name="connsiteX7" fmla="*/ 3492964 w 6399919"/>
              <a:gd name="connsiteY7" fmla="*/ 0 h 1229258"/>
              <a:gd name="connsiteX8" fmla="*/ 4119188 w 6399919"/>
              <a:gd name="connsiteY8" fmla="*/ 0 h 1229258"/>
              <a:gd name="connsiteX9" fmla="*/ 4693706 w 6399919"/>
              <a:gd name="connsiteY9" fmla="*/ 0 h 1229258"/>
              <a:gd name="connsiteX10" fmla="*/ 5785290 w 6399919"/>
              <a:gd name="connsiteY10" fmla="*/ 0 h 1229258"/>
              <a:gd name="connsiteX11" fmla="*/ 6399919 w 6399919"/>
              <a:gd name="connsiteY11" fmla="*/ 614629 h 1229258"/>
              <a:gd name="connsiteX12" fmla="*/ 6399919 w 6399919"/>
              <a:gd name="connsiteY12" fmla="*/ 614629 h 1229258"/>
              <a:gd name="connsiteX13" fmla="*/ 5785290 w 6399919"/>
              <a:gd name="connsiteY13" fmla="*/ 1229258 h 1229258"/>
              <a:gd name="connsiteX14" fmla="*/ 5210772 w 6399919"/>
              <a:gd name="connsiteY14" fmla="*/ 1229258 h 1229258"/>
              <a:gd name="connsiteX15" fmla="*/ 4584548 w 6399919"/>
              <a:gd name="connsiteY15" fmla="*/ 1229258 h 1229258"/>
              <a:gd name="connsiteX16" fmla="*/ 4061736 w 6399919"/>
              <a:gd name="connsiteY16" fmla="*/ 1229258 h 1229258"/>
              <a:gd name="connsiteX17" fmla="*/ 3435512 w 6399919"/>
              <a:gd name="connsiteY17" fmla="*/ 1229258 h 1229258"/>
              <a:gd name="connsiteX18" fmla="*/ 2809287 w 6399919"/>
              <a:gd name="connsiteY18" fmla="*/ 1229258 h 1229258"/>
              <a:gd name="connsiteX19" fmla="*/ 2286476 w 6399919"/>
              <a:gd name="connsiteY19" fmla="*/ 1229258 h 1229258"/>
              <a:gd name="connsiteX20" fmla="*/ 1867078 w 6399919"/>
              <a:gd name="connsiteY20" fmla="*/ 1229258 h 1229258"/>
              <a:gd name="connsiteX21" fmla="*/ 1292560 w 6399919"/>
              <a:gd name="connsiteY21" fmla="*/ 1229258 h 1229258"/>
              <a:gd name="connsiteX22" fmla="*/ 614629 w 6399919"/>
              <a:gd name="connsiteY22" fmla="*/ 1229258 h 1229258"/>
              <a:gd name="connsiteX23" fmla="*/ 0 w 6399919"/>
              <a:gd name="connsiteY23" fmla="*/ 614629 h 1229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399919" h="1229258" fill="none" extrusionOk="0">
                <a:moveTo>
                  <a:pt x="0" y="614629"/>
                </a:moveTo>
                <a:cubicBezTo>
                  <a:pt x="64060" y="284458"/>
                  <a:pt x="381957" y="-62736"/>
                  <a:pt x="614629" y="0"/>
                </a:cubicBezTo>
                <a:cubicBezTo>
                  <a:pt x="832909" y="8475"/>
                  <a:pt x="1136679" y="37337"/>
                  <a:pt x="1292560" y="0"/>
                </a:cubicBezTo>
                <a:cubicBezTo>
                  <a:pt x="1456893" y="-83723"/>
                  <a:pt x="1791651" y="-183"/>
                  <a:pt x="1918785" y="0"/>
                </a:cubicBezTo>
                <a:cubicBezTo>
                  <a:pt x="2073429" y="-70683"/>
                  <a:pt x="2238600" y="61247"/>
                  <a:pt x="2441596" y="0"/>
                </a:cubicBezTo>
                <a:cubicBezTo>
                  <a:pt x="2634051" y="-8017"/>
                  <a:pt x="2812226" y="54854"/>
                  <a:pt x="3067820" y="0"/>
                </a:cubicBezTo>
                <a:cubicBezTo>
                  <a:pt x="3282859" y="-39893"/>
                  <a:pt x="3367223" y="23742"/>
                  <a:pt x="3487218" y="0"/>
                </a:cubicBezTo>
                <a:cubicBezTo>
                  <a:pt x="3641695" y="-8540"/>
                  <a:pt x="3847369" y="51606"/>
                  <a:pt x="3958323" y="0"/>
                </a:cubicBezTo>
                <a:cubicBezTo>
                  <a:pt x="4071810" y="-51408"/>
                  <a:pt x="4276188" y="49009"/>
                  <a:pt x="4481134" y="0"/>
                </a:cubicBezTo>
                <a:cubicBezTo>
                  <a:pt x="4680512" y="-15800"/>
                  <a:pt x="4700080" y="12466"/>
                  <a:pt x="4900532" y="0"/>
                </a:cubicBezTo>
                <a:cubicBezTo>
                  <a:pt x="5140631" y="-35092"/>
                  <a:pt x="5596731" y="-30766"/>
                  <a:pt x="5785290" y="0"/>
                </a:cubicBezTo>
                <a:cubicBezTo>
                  <a:pt x="6181162" y="92494"/>
                  <a:pt x="6402230" y="297436"/>
                  <a:pt x="6399919" y="614629"/>
                </a:cubicBezTo>
                <a:lnTo>
                  <a:pt x="6399919" y="614629"/>
                </a:lnTo>
                <a:cubicBezTo>
                  <a:pt x="6443731" y="914464"/>
                  <a:pt x="6120587" y="1189599"/>
                  <a:pt x="5785290" y="1229258"/>
                </a:cubicBezTo>
                <a:cubicBezTo>
                  <a:pt x="5708091" y="1239291"/>
                  <a:pt x="5504088" y="1210333"/>
                  <a:pt x="5365892" y="1229258"/>
                </a:cubicBezTo>
                <a:cubicBezTo>
                  <a:pt x="5208072" y="1268068"/>
                  <a:pt x="4935417" y="1181241"/>
                  <a:pt x="4739667" y="1229258"/>
                </a:cubicBezTo>
                <a:cubicBezTo>
                  <a:pt x="4509320" y="1225017"/>
                  <a:pt x="4407382" y="1233841"/>
                  <a:pt x="4268563" y="1229258"/>
                </a:cubicBezTo>
                <a:cubicBezTo>
                  <a:pt x="4121555" y="1278721"/>
                  <a:pt x="3912793" y="1186267"/>
                  <a:pt x="3642338" y="1229258"/>
                </a:cubicBezTo>
                <a:cubicBezTo>
                  <a:pt x="3337303" y="1247883"/>
                  <a:pt x="3294540" y="1219228"/>
                  <a:pt x="3171234" y="1229258"/>
                </a:cubicBezTo>
                <a:cubicBezTo>
                  <a:pt x="3036923" y="1235569"/>
                  <a:pt x="2886182" y="1182293"/>
                  <a:pt x="2700129" y="1229258"/>
                </a:cubicBezTo>
                <a:cubicBezTo>
                  <a:pt x="2483251" y="1317779"/>
                  <a:pt x="2293186" y="1217911"/>
                  <a:pt x="2073904" y="1229258"/>
                </a:cubicBezTo>
                <a:cubicBezTo>
                  <a:pt x="1822995" y="1266730"/>
                  <a:pt x="1623688" y="1181699"/>
                  <a:pt x="1499387" y="1229258"/>
                </a:cubicBezTo>
                <a:cubicBezTo>
                  <a:pt x="1294206" y="1306516"/>
                  <a:pt x="1049705" y="1209407"/>
                  <a:pt x="614629" y="1229258"/>
                </a:cubicBezTo>
                <a:cubicBezTo>
                  <a:pt x="208342" y="1231713"/>
                  <a:pt x="-93760" y="1079987"/>
                  <a:pt x="0" y="614629"/>
                </a:cubicBezTo>
                <a:close/>
              </a:path>
              <a:path w="6399919" h="1229258" stroke="0" extrusionOk="0">
                <a:moveTo>
                  <a:pt x="0" y="614629"/>
                </a:moveTo>
                <a:cubicBezTo>
                  <a:pt x="7099" y="368771"/>
                  <a:pt x="323782" y="-28117"/>
                  <a:pt x="614629" y="0"/>
                </a:cubicBezTo>
                <a:cubicBezTo>
                  <a:pt x="731012" y="4722"/>
                  <a:pt x="857788" y="-451"/>
                  <a:pt x="1034027" y="0"/>
                </a:cubicBezTo>
                <a:cubicBezTo>
                  <a:pt x="1226667" y="-32594"/>
                  <a:pt x="1340517" y="56550"/>
                  <a:pt x="1556838" y="0"/>
                </a:cubicBezTo>
                <a:cubicBezTo>
                  <a:pt x="1787885" y="-54196"/>
                  <a:pt x="1831897" y="52552"/>
                  <a:pt x="1976236" y="0"/>
                </a:cubicBezTo>
                <a:cubicBezTo>
                  <a:pt x="2136264" y="-40114"/>
                  <a:pt x="2273777" y="29862"/>
                  <a:pt x="2395634" y="0"/>
                </a:cubicBezTo>
                <a:cubicBezTo>
                  <a:pt x="2479572" y="-38752"/>
                  <a:pt x="2657436" y="12832"/>
                  <a:pt x="2815033" y="0"/>
                </a:cubicBezTo>
                <a:cubicBezTo>
                  <a:pt x="2961359" y="-36932"/>
                  <a:pt x="3323090" y="52426"/>
                  <a:pt x="3492964" y="0"/>
                </a:cubicBezTo>
                <a:cubicBezTo>
                  <a:pt x="3669410" y="-549"/>
                  <a:pt x="3853801" y="15307"/>
                  <a:pt x="4119188" y="0"/>
                </a:cubicBezTo>
                <a:cubicBezTo>
                  <a:pt x="4376021" y="-107273"/>
                  <a:pt x="4522170" y="39316"/>
                  <a:pt x="4693706" y="0"/>
                </a:cubicBezTo>
                <a:cubicBezTo>
                  <a:pt x="4920314" y="9297"/>
                  <a:pt x="5375953" y="-76178"/>
                  <a:pt x="5785290" y="0"/>
                </a:cubicBezTo>
                <a:cubicBezTo>
                  <a:pt x="6027373" y="-37182"/>
                  <a:pt x="6375173" y="336355"/>
                  <a:pt x="6399919" y="614629"/>
                </a:cubicBezTo>
                <a:lnTo>
                  <a:pt x="6399919" y="614629"/>
                </a:lnTo>
                <a:cubicBezTo>
                  <a:pt x="6347052" y="881429"/>
                  <a:pt x="6138810" y="1237887"/>
                  <a:pt x="5785290" y="1229258"/>
                </a:cubicBezTo>
                <a:cubicBezTo>
                  <a:pt x="5587302" y="1310099"/>
                  <a:pt x="5473599" y="1190035"/>
                  <a:pt x="5210772" y="1229258"/>
                </a:cubicBezTo>
                <a:cubicBezTo>
                  <a:pt x="4974584" y="1274696"/>
                  <a:pt x="4723696" y="1180539"/>
                  <a:pt x="4584548" y="1229258"/>
                </a:cubicBezTo>
                <a:cubicBezTo>
                  <a:pt x="4434805" y="1266123"/>
                  <a:pt x="4178692" y="1218414"/>
                  <a:pt x="4061736" y="1229258"/>
                </a:cubicBezTo>
                <a:cubicBezTo>
                  <a:pt x="3963524" y="1175571"/>
                  <a:pt x="3625052" y="1240829"/>
                  <a:pt x="3435512" y="1229258"/>
                </a:cubicBezTo>
                <a:cubicBezTo>
                  <a:pt x="3200023" y="1252183"/>
                  <a:pt x="3075924" y="1196335"/>
                  <a:pt x="2809287" y="1229258"/>
                </a:cubicBezTo>
                <a:cubicBezTo>
                  <a:pt x="2531963" y="1267195"/>
                  <a:pt x="2424619" y="1215937"/>
                  <a:pt x="2286476" y="1229258"/>
                </a:cubicBezTo>
                <a:cubicBezTo>
                  <a:pt x="2141293" y="1273590"/>
                  <a:pt x="2061677" y="1225595"/>
                  <a:pt x="1867078" y="1229258"/>
                </a:cubicBezTo>
                <a:cubicBezTo>
                  <a:pt x="1733399" y="1266040"/>
                  <a:pt x="1489444" y="1181083"/>
                  <a:pt x="1292560" y="1229258"/>
                </a:cubicBezTo>
                <a:cubicBezTo>
                  <a:pt x="1081621" y="1280687"/>
                  <a:pt x="807300" y="1224734"/>
                  <a:pt x="614629" y="1229258"/>
                </a:cubicBezTo>
                <a:cubicBezTo>
                  <a:pt x="227798" y="1224221"/>
                  <a:pt x="-75283" y="1008083"/>
                  <a:pt x="0" y="614629"/>
                </a:cubicBezTo>
                <a:close/>
              </a:path>
              <a:path w="6399919" h="1229258" fill="none" stroke="0" extrusionOk="0">
                <a:moveTo>
                  <a:pt x="0" y="614629"/>
                </a:moveTo>
                <a:cubicBezTo>
                  <a:pt x="111809" y="298395"/>
                  <a:pt x="345452" y="-64911"/>
                  <a:pt x="614629" y="0"/>
                </a:cubicBezTo>
                <a:cubicBezTo>
                  <a:pt x="843077" y="-2761"/>
                  <a:pt x="1155492" y="52415"/>
                  <a:pt x="1292560" y="0"/>
                </a:cubicBezTo>
                <a:cubicBezTo>
                  <a:pt x="1443786" y="-66765"/>
                  <a:pt x="1794289" y="38432"/>
                  <a:pt x="1918785" y="0"/>
                </a:cubicBezTo>
                <a:cubicBezTo>
                  <a:pt x="2091307" y="-47332"/>
                  <a:pt x="2248884" y="28407"/>
                  <a:pt x="2441596" y="0"/>
                </a:cubicBezTo>
                <a:cubicBezTo>
                  <a:pt x="2644389" y="-59727"/>
                  <a:pt x="2841721" y="51477"/>
                  <a:pt x="3067820" y="0"/>
                </a:cubicBezTo>
                <a:cubicBezTo>
                  <a:pt x="3303296" y="-45717"/>
                  <a:pt x="3367652" y="16893"/>
                  <a:pt x="3487218" y="0"/>
                </a:cubicBezTo>
                <a:cubicBezTo>
                  <a:pt x="3638761" y="-31910"/>
                  <a:pt x="3861155" y="71397"/>
                  <a:pt x="3958323" y="0"/>
                </a:cubicBezTo>
                <a:cubicBezTo>
                  <a:pt x="4010365" y="-45186"/>
                  <a:pt x="4302563" y="-27306"/>
                  <a:pt x="4481134" y="0"/>
                </a:cubicBezTo>
                <a:cubicBezTo>
                  <a:pt x="4678415" y="-22515"/>
                  <a:pt x="4699336" y="6768"/>
                  <a:pt x="4900532" y="0"/>
                </a:cubicBezTo>
                <a:cubicBezTo>
                  <a:pt x="5080428" y="19184"/>
                  <a:pt x="5616263" y="-4673"/>
                  <a:pt x="5785290" y="0"/>
                </a:cubicBezTo>
                <a:cubicBezTo>
                  <a:pt x="6163657" y="3658"/>
                  <a:pt x="6444709" y="319696"/>
                  <a:pt x="6399919" y="614629"/>
                </a:cubicBezTo>
                <a:lnTo>
                  <a:pt x="6399919" y="614629"/>
                </a:lnTo>
                <a:cubicBezTo>
                  <a:pt x="6395158" y="960190"/>
                  <a:pt x="6080482" y="1198646"/>
                  <a:pt x="5785290" y="1229258"/>
                </a:cubicBezTo>
                <a:cubicBezTo>
                  <a:pt x="5703173" y="1251776"/>
                  <a:pt x="5490377" y="1195465"/>
                  <a:pt x="5365892" y="1229258"/>
                </a:cubicBezTo>
                <a:cubicBezTo>
                  <a:pt x="5161792" y="1274844"/>
                  <a:pt x="4904326" y="1184165"/>
                  <a:pt x="4739667" y="1229258"/>
                </a:cubicBezTo>
                <a:cubicBezTo>
                  <a:pt x="4564503" y="1261739"/>
                  <a:pt x="4400565" y="1214434"/>
                  <a:pt x="4268563" y="1229258"/>
                </a:cubicBezTo>
                <a:cubicBezTo>
                  <a:pt x="4115470" y="1252381"/>
                  <a:pt x="3958349" y="1209089"/>
                  <a:pt x="3642338" y="1229258"/>
                </a:cubicBezTo>
                <a:cubicBezTo>
                  <a:pt x="3337737" y="1242760"/>
                  <a:pt x="3297461" y="1226138"/>
                  <a:pt x="3171234" y="1229258"/>
                </a:cubicBezTo>
                <a:cubicBezTo>
                  <a:pt x="3027421" y="1236898"/>
                  <a:pt x="2908644" y="1166088"/>
                  <a:pt x="2700129" y="1229258"/>
                </a:cubicBezTo>
                <a:cubicBezTo>
                  <a:pt x="2475433" y="1306892"/>
                  <a:pt x="2344796" y="1153450"/>
                  <a:pt x="2073904" y="1229258"/>
                </a:cubicBezTo>
                <a:cubicBezTo>
                  <a:pt x="1848903" y="1283354"/>
                  <a:pt x="1651026" y="1157518"/>
                  <a:pt x="1499387" y="1229258"/>
                </a:cubicBezTo>
                <a:cubicBezTo>
                  <a:pt x="1323466" y="1260023"/>
                  <a:pt x="994559" y="1228374"/>
                  <a:pt x="614629" y="1229258"/>
                </a:cubicBezTo>
                <a:cubicBezTo>
                  <a:pt x="186678" y="1246076"/>
                  <a:pt x="54352" y="1010512"/>
                  <a:pt x="0" y="614629"/>
                </a:cubicBezTo>
                <a:close/>
              </a:path>
            </a:pathLst>
          </a:custGeom>
          <a:solidFill>
            <a:schemeClr val="bg1"/>
          </a:solidFill>
          <a:ln>
            <a:solidFill>
              <a:schemeClr val="accent1"/>
            </a:solidFill>
            <a:prstDash val="lgDashDot"/>
            <a:extLst>
              <a:ext uri="{C807C97D-BFC1-408E-A445-0C87EB9F89A2}">
                <ask:lineSketchStyleProps xmlns:ask="http://schemas.microsoft.com/office/drawing/2018/sketchyshapes" xmlns="" sd="2194494525">
                  <a:custGeom>
                    <a:avLst/>
                    <a:gdLst>
                      <a:gd name="connsiteX0" fmla="*/ 0 w 6399919"/>
                      <a:gd name="connsiteY0" fmla="*/ 614629 h 1229258"/>
                      <a:gd name="connsiteX1" fmla="*/ 614629 w 6399919"/>
                      <a:gd name="connsiteY1" fmla="*/ 0 h 1229258"/>
                      <a:gd name="connsiteX2" fmla="*/ 1292560 w 6399919"/>
                      <a:gd name="connsiteY2" fmla="*/ 0 h 1229258"/>
                      <a:gd name="connsiteX3" fmla="*/ 1918785 w 6399919"/>
                      <a:gd name="connsiteY3" fmla="*/ 0 h 1229258"/>
                      <a:gd name="connsiteX4" fmla="*/ 2441596 w 6399919"/>
                      <a:gd name="connsiteY4" fmla="*/ 0 h 1229258"/>
                      <a:gd name="connsiteX5" fmla="*/ 3067820 w 6399919"/>
                      <a:gd name="connsiteY5" fmla="*/ 0 h 1229258"/>
                      <a:gd name="connsiteX6" fmla="*/ 3487218 w 6399919"/>
                      <a:gd name="connsiteY6" fmla="*/ 0 h 1229258"/>
                      <a:gd name="connsiteX7" fmla="*/ 3958323 w 6399919"/>
                      <a:gd name="connsiteY7" fmla="*/ 0 h 1229258"/>
                      <a:gd name="connsiteX8" fmla="*/ 4481134 w 6399919"/>
                      <a:gd name="connsiteY8" fmla="*/ 0 h 1229258"/>
                      <a:gd name="connsiteX9" fmla="*/ 4900532 w 6399919"/>
                      <a:gd name="connsiteY9" fmla="*/ 0 h 1229258"/>
                      <a:gd name="connsiteX10" fmla="*/ 5785290 w 6399919"/>
                      <a:gd name="connsiteY10" fmla="*/ 0 h 1229258"/>
                      <a:gd name="connsiteX11" fmla="*/ 6399919 w 6399919"/>
                      <a:gd name="connsiteY11" fmla="*/ 614629 h 1229258"/>
                      <a:gd name="connsiteX12" fmla="*/ 6399919 w 6399919"/>
                      <a:gd name="connsiteY12" fmla="*/ 614629 h 1229258"/>
                      <a:gd name="connsiteX13" fmla="*/ 5785290 w 6399919"/>
                      <a:gd name="connsiteY13" fmla="*/ 1229258 h 1229258"/>
                      <a:gd name="connsiteX14" fmla="*/ 5365892 w 6399919"/>
                      <a:gd name="connsiteY14" fmla="*/ 1229258 h 1229258"/>
                      <a:gd name="connsiteX15" fmla="*/ 4739667 w 6399919"/>
                      <a:gd name="connsiteY15" fmla="*/ 1229258 h 1229258"/>
                      <a:gd name="connsiteX16" fmla="*/ 4268563 w 6399919"/>
                      <a:gd name="connsiteY16" fmla="*/ 1229258 h 1229258"/>
                      <a:gd name="connsiteX17" fmla="*/ 3642338 w 6399919"/>
                      <a:gd name="connsiteY17" fmla="*/ 1229258 h 1229258"/>
                      <a:gd name="connsiteX18" fmla="*/ 3171234 w 6399919"/>
                      <a:gd name="connsiteY18" fmla="*/ 1229258 h 1229258"/>
                      <a:gd name="connsiteX19" fmla="*/ 2700129 w 6399919"/>
                      <a:gd name="connsiteY19" fmla="*/ 1229258 h 1229258"/>
                      <a:gd name="connsiteX20" fmla="*/ 2073904 w 6399919"/>
                      <a:gd name="connsiteY20" fmla="*/ 1229258 h 1229258"/>
                      <a:gd name="connsiteX21" fmla="*/ 1499387 w 6399919"/>
                      <a:gd name="connsiteY21" fmla="*/ 1229258 h 1229258"/>
                      <a:gd name="connsiteX22" fmla="*/ 614629 w 6399919"/>
                      <a:gd name="connsiteY22" fmla="*/ 1229258 h 1229258"/>
                      <a:gd name="connsiteX23" fmla="*/ 0 w 6399919"/>
                      <a:gd name="connsiteY23" fmla="*/ 614629 h 1229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399919" h="1229258" fill="none" extrusionOk="0">
                        <a:moveTo>
                          <a:pt x="0" y="614629"/>
                        </a:moveTo>
                        <a:cubicBezTo>
                          <a:pt x="74457" y="236912"/>
                          <a:pt x="355072" y="-13642"/>
                          <a:pt x="614629" y="0"/>
                        </a:cubicBezTo>
                        <a:cubicBezTo>
                          <a:pt x="837808" y="-20955"/>
                          <a:pt x="1147799" y="67428"/>
                          <a:pt x="1292560" y="0"/>
                        </a:cubicBezTo>
                        <a:cubicBezTo>
                          <a:pt x="1437321" y="-67428"/>
                          <a:pt x="1790452" y="37047"/>
                          <a:pt x="1918785" y="0"/>
                        </a:cubicBezTo>
                        <a:cubicBezTo>
                          <a:pt x="2047119" y="-37047"/>
                          <a:pt x="2233156" y="26191"/>
                          <a:pt x="2441596" y="0"/>
                        </a:cubicBezTo>
                        <a:cubicBezTo>
                          <a:pt x="2650036" y="-26191"/>
                          <a:pt x="2835097" y="45800"/>
                          <a:pt x="3067820" y="0"/>
                        </a:cubicBezTo>
                        <a:cubicBezTo>
                          <a:pt x="3300543" y="-45800"/>
                          <a:pt x="3356101" y="15451"/>
                          <a:pt x="3487218" y="0"/>
                        </a:cubicBezTo>
                        <a:cubicBezTo>
                          <a:pt x="3618335" y="-15451"/>
                          <a:pt x="3852385" y="45315"/>
                          <a:pt x="3958323" y="0"/>
                        </a:cubicBezTo>
                        <a:cubicBezTo>
                          <a:pt x="4064262" y="-45315"/>
                          <a:pt x="4290802" y="16438"/>
                          <a:pt x="4481134" y="0"/>
                        </a:cubicBezTo>
                        <a:cubicBezTo>
                          <a:pt x="4671466" y="-16438"/>
                          <a:pt x="4693510" y="7763"/>
                          <a:pt x="4900532" y="0"/>
                        </a:cubicBezTo>
                        <a:cubicBezTo>
                          <a:pt x="5107554" y="-7763"/>
                          <a:pt x="5579644" y="8139"/>
                          <a:pt x="5785290" y="0"/>
                        </a:cubicBezTo>
                        <a:cubicBezTo>
                          <a:pt x="6172135" y="78317"/>
                          <a:pt x="6399040" y="287720"/>
                          <a:pt x="6399919" y="614629"/>
                        </a:cubicBezTo>
                        <a:lnTo>
                          <a:pt x="6399919" y="614629"/>
                        </a:lnTo>
                        <a:cubicBezTo>
                          <a:pt x="6397160" y="972765"/>
                          <a:pt x="6169217" y="1197425"/>
                          <a:pt x="5785290" y="1229258"/>
                        </a:cubicBezTo>
                        <a:cubicBezTo>
                          <a:pt x="5672200" y="1248229"/>
                          <a:pt x="5518063" y="1201501"/>
                          <a:pt x="5365892" y="1229258"/>
                        </a:cubicBezTo>
                        <a:cubicBezTo>
                          <a:pt x="5213721" y="1257015"/>
                          <a:pt x="4941125" y="1208864"/>
                          <a:pt x="4739667" y="1229258"/>
                        </a:cubicBezTo>
                        <a:cubicBezTo>
                          <a:pt x="4538209" y="1249652"/>
                          <a:pt x="4418009" y="1208505"/>
                          <a:pt x="4268563" y="1229258"/>
                        </a:cubicBezTo>
                        <a:cubicBezTo>
                          <a:pt x="4119117" y="1250011"/>
                          <a:pt x="3950768" y="1209940"/>
                          <a:pt x="3642338" y="1229258"/>
                        </a:cubicBezTo>
                        <a:cubicBezTo>
                          <a:pt x="3333908" y="1248576"/>
                          <a:pt x="3301146" y="1220248"/>
                          <a:pt x="3171234" y="1229258"/>
                        </a:cubicBezTo>
                        <a:cubicBezTo>
                          <a:pt x="3041322" y="1238268"/>
                          <a:pt x="2904588" y="1186475"/>
                          <a:pt x="2700129" y="1229258"/>
                        </a:cubicBezTo>
                        <a:cubicBezTo>
                          <a:pt x="2495670" y="1272041"/>
                          <a:pt x="2304366" y="1174229"/>
                          <a:pt x="2073904" y="1229258"/>
                        </a:cubicBezTo>
                        <a:cubicBezTo>
                          <a:pt x="1843442" y="1284287"/>
                          <a:pt x="1666655" y="1200608"/>
                          <a:pt x="1499387" y="1229258"/>
                        </a:cubicBezTo>
                        <a:cubicBezTo>
                          <a:pt x="1332119" y="1257908"/>
                          <a:pt x="981539" y="1190028"/>
                          <a:pt x="614629" y="1229258"/>
                        </a:cubicBezTo>
                        <a:cubicBezTo>
                          <a:pt x="249825" y="1207638"/>
                          <a:pt x="-34718" y="1036850"/>
                          <a:pt x="0" y="614629"/>
                        </a:cubicBezTo>
                        <a:close/>
                      </a:path>
                      <a:path w="6399919" h="1229258" stroke="0" extrusionOk="0">
                        <a:moveTo>
                          <a:pt x="0" y="614629"/>
                        </a:moveTo>
                        <a:cubicBezTo>
                          <a:pt x="21003" y="309751"/>
                          <a:pt x="260042" y="-80672"/>
                          <a:pt x="614629" y="0"/>
                        </a:cubicBezTo>
                        <a:cubicBezTo>
                          <a:pt x="736756" y="-7867"/>
                          <a:pt x="840019" y="13700"/>
                          <a:pt x="1034027" y="0"/>
                        </a:cubicBezTo>
                        <a:cubicBezTo>
                          <a:pt x="1228035" y="-13700"/>
                          <a:pt x="1338286" y="54391"/>
                          <a:pt x="1556838" y="0"/>
                        </a:cubicBezTo>
                        <a:cubicBezTo>
                          <a:pt x="1775390" y="-54391"/>
                          <a:pt x="1828931" y="45340"/>
                          <a:pt x="1976236" y="0"/>
                        </a:cubicBezTo>
                        <a:cubicBezTo>
                          <a:pt x="2123541" y="-45340"/>
                          <a:pt x="2281743" y="41565"/>
                          <a:pt x="2395634" y="0"/>
                        </a:cubicBezTo>
                        <a:cubicBezTo>
                          <a:pt x="2509525" y="-41565"/>
                          <a:pt x="2667353" y="3211"/>
                          <a:pt x="2815033" y="0"/>
                        </a:cubicBezTo>
                        <a:cubicBezTo>
                          <a:pt x="2962713" y="-3211"/>
                          <a:pt x="3327895" y="16723"/>
                          <a:pt x="3492964" y="0"/>
                        </a:cubicBezTo>
                        <a:cubicBezTo>
                          <a:pt x="3658033" y="-16723"/>
                          <a:pt x="3868566" y="74531"/>
                          <a:pt x="4119188" y="0"/>
                        </a:cubicBezTo>
                        <a:cubicBezTo>
                          <a:pt x="4369810" y="-74531"/>
                          <a:pt x="4522625" y="58868"/>
                          <a:pt x="4693706" y="0"/>
                        </a:cubicBezTo>
                        <a:cubicBezTo>
                          <a:pt x="4864787" y="-58868"/>
                          <a:pt x="5387117" y="35848"/>
                          <a:pt x="5785290" y="0"/>
                        </a:cubicBezTo>
                        <a:cubicBezTo>
                          <a:pt x="6123191" y="-46196"/>
                          <a:pt x="6338928" y="278618"/>
                          <a:pt x="6399919" y="614629"/>
                        </a:cubicBezTo>
                        <a:lnTo>
                          <a:pt x="6399919" y="614629"/>
                        </a:lnTo>
                        <a:cubicBezTo>
                          <a:pt x="6332397" y="898533"/>
                          <a:pt x="6166939" y="1208288"/>
                          <a:pt x="5785290" y="1229258"/>
                        </a:cubicBezTo>
                        <a:cubicBezTo>
                          <a:pt x="5578579" y="1288114"/>
                          <a:pt x="5471936" y="1171006"/>
                          <a:pt x="5210772" y="1229258"/>
                        </a:cubicBezTo>
                        <a:cubicBezTo>
                          <a:pt x="4949608" y="1287510"/>
                          <a:pt x="4713950" y="1205456"/>
                          <a:pt x="4584548" y="1229258"/>
                        </a:cubicBezTo>
                        <a:cubicBezTo>
                          <a:pt x="4455146" y="1253060"/>
                          <a:pt x="4189071" y="1222030"/>
                          <a:pt x="4061736" y="1229258"/>
                        </a:cubicBezTo>
                        <a:cubicBezTo>
                          <a:pt x="3934401" y="1236486"/>
                          <a:pt x="3679405" y="1200257"/>
                          <a:pt x="3435512" y="1229258"/>
                        </a:cubicBezTo>
                        <a:cubicBezTo>
                          <a:pt x="3191619" y="1258259"/>
                          <a:pt x="3078850" y="1209805"/>
                          <a:pt x="2809287" y="1229258"/>
                        </a:cubicBezTo>
                        <a:cubicBezTo>
                          <a:pt x="2539724" y="1248711"/>
                          <a:pt x="2419276" y="1183710"/>
                          <a:pt x="2286476" y="1229258"/>
                        </a:cubicBezTo>
                        <a:cubicBezTo>
                          <a:pt x="2153676" y="1274806"/>
                          <a:pt x="2041067" y="1223852"/>
                          <a:pt x="1867078" y="1229258"/>
                        </a:cubicBezTo>
                        <a:cubicBezTo>
                          <a:pt x="1693089" y="1234664"/>
                          <a:pt x="1512827" y="1199973"/>
                          <a:pt x="1292560" y="1229258"/>
                        </a:cubicBezTo>
                        <a:cubicBezTo>
                          <a:pt x="1072293" y="1258543"/>
                          <a:pt x="783691" y="1183312"/>
                          <a:pt x="614629" y="1229258"/>
                        </a:cubicBezTo>
                        <a:cubicBezTo>
                          <a:pt x="283824" y="1185805"/>
                          <a:pt x="-30761" y="1007055"/>
                          <a:pt x="0" y="614629"/>
                        </a:cubicBezTo>
                        <a:close/>
                      </a:path>
                    </a:pathLst>
                  </a:custGeom>
                  <ask:type>
                    <ask:lineSketchScribble/>
                  </ask:type>
                </ask:lineSketchStyleProps>
              </a:ext>
            </a:extLst>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Calibri"/>
            </a:endParaRPr>
          </a:p>
        </p:txBody>
      </p:sp>
      <p:sp>
        <p:nvSpPr>
          <p:cNvPr id="19" name="TextBox 18">
            <a:extLst>
              <a:ext uri="{FF2B5EF4-FFF2-40B4-BE49-F238E27FC236}">
                <a16:creationId xmlns:a16="http://schemas.microsoft.com/office/drawing/2014/main" xmlns="" id="{D3414B95-3640-1788-6EEC-06AC996D60EB}"/>
              </a:ext>
            </a:extLst>
          </p:cNvPr>
          <p:cNvSpPr txBox="1"/>
          <p:nvPr/>
        </p:nvSpPr>
        <p:spPr>
          <a:xfrm>
            <a:off x="3130982" y="362887"/>
            <a:ext cx="10399319" cy="706135"/>
          </a:xfrm>
          <a:prstGeom prst="rect">
            <a:avLst/>
          </a:prstGeom>
          <a:noFill/>
        </p:spPr>
        <p:txBody>
          <a:bodyPr wrap="square" rtlCol="0">
            <a:spAutoFit/>
          </a:bodyPr>
          <a:lstStyle/>
          <a:p>
            <a:pPr defTabSz="912114"/>
            <a:r>
              <a:rPr lang="en-US" sz="3990" b="1" dirty="0" err="1">
                <a:solidFill>
                  <a:srgbClr val="FF0000"/>
                </a:solidFill>
                <a:latin typeface="Calibri"/>
              </a:rPr>
              <a:t>Nêu</a:t>
            </a:r>
            <a:r>
              <a:rPr lang="en-US" sz="3990" b="1" dirty="0">
                <a:solidFill>
                  <a:srgbClr val="FF0000"/>
                </a:solidFill>
                <a:latin typeface="Calibri"/>
              </a:rPr>
              <a:t> </a:t>
            </a:r>
            <a:r>
              <a:rPr lang="en-US" sz="3990" b="1" dirty="0" err="1">
                <a:solidFill>
                  <a:srgbClr val="FF0000"/>
                </a:solidFill>
                <a:latin typeface="Calibri"/>
              </a:rPr>
              <a:t>lại</a:t>
            </a:r>
            <a:r>
              <a:rPr lang="en-US" sz="3990" b="1" dirty="0">
                <a:solidFill>
                  <a:srgbClr val="FF0000"/>
                </a:solidFill>
                <a:latin typeface="Calibri"/>
              </a:rPr>
              <a:t> </a:t>
            </a:r>
            <a:r>
              <a:rPr lang="en-US" sz="3990" b="1" dirty="0" err="1">
                <a:solidFill>
                  <a:srgbClr val="FF0000"/>
                </a:solidFill>
                <a:latin typeface="Calibri"/>
              </a:rPr>
              <a:t>giọng</a:t>
            </a:r>
            <a:r>
              <a:rPr lang="en-US" sz="3990" b="1" dirty="0">
                <a:solidFill>
                  <a:srgbClr val="FF0000"/>
                </a:solidFill>
                <a:latin typeface="Calibri"/>
              </a:rPr>
              <a:t> </a:t>
            </a:r>
            <a:r>
              <a:rPr lang="en-US" sz="3990" b="1" dirty="0" err="1">
                <a:solidFill>
                  <a:srgbClr val="FF0000"/>
                </a:solidFill>
                <a:latin typeface="Calibri"/>
              </a:rPr>
              <a:t>đọc</a:t>
            </a:r>
            <a:r>
              <a:rPr lang="en-US" sz="3990" b="1" dirty="0">
                <a:solidFill>
                  <a:srgbClr val="FF0000"/>
                </a:solidFill>
                <a:latin typeface="Calibri"/>
              </a:rPr>
              <a:t> </a:t>
            </a:r>
            <a:r>
              <a:rPr lang="en-US" sz="3990" b="1" dirty="0" err="1">
                <a:solidFill>
                  <a:srgbClr val="FF0000"/>
                </a:solidFill>
                <a:latin typeface="Calibri"/>
              </a:rPr>
              <a:t>của</a:t>
            </a:r>
            <a:r>
              <a:rPr lang="en-US" sz="3990" b="1" dirty="0">
                <a:solidFill>
                  <a:srgbClr val="FF0000"/>
                </a:solidFill>
                <a:latin typeface="Calibri"/>
              </a:rPr>
              <a:t> </a:t>
            </a:r>
            <a:r>
              <a:rPr lang="en-US" sz="3990" b="1" dirty="0" err="1">
                <a:solidFill>
                  <a:srgbClr val="FF0000"/>
                </a:solidFill>
                <a:latin typeface="Calibri"/>
              </a:rPr>
              <a:t>bài</a:t>
            </a:r>
            <a:endParaRPr lang="en-US" sz="3990" b="1" dirty="0">
              <a:solidFill>
                <a:srgbClr val="FF0000"/>
              </a:solidFill>
              <a:latin typeface="Calibri"/>
            </a:endParaRPr>
          </a:p>
        </p:txBody>
      </p:sp>
    </p:spTree>
    <p:extLst>
      <p:ext uri="{BB962C8B-B14F-4D97-AF65-F5344CB8AC3E}">
        <p14:creationId xmlns:p14="http://schemas.microsoft.com/office/powerpoint/2010/main" val="2077201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5"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heckerboard(down)">
                                      <p:cBhvr>
                                        <p:cTn id="7" dur="500"/>
                                        <p:tgtEl>
                                          <p:spTgt spid="17"/>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5" presetClass="entr" presetSubtype="5"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checkerboard(down)">
                                      <p:cBhvr>
                                        <p:cTn id="10" dur="500"/>
                                        <p:tgtEl>
                                          <p:spTgt spid="19"/>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2" presetClass="entr" presetSubtype="4" decel="4400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3" name="click.wav"/>
                                        </p:tgtEl>
                                      </p:cMediaNode>
                                    </p:audio>
                                  </p:subTnLst>
                                </p:cTn>
                              </p:par>
                              <p:par>
                                <p:cTn id="17" presetID="2" presetClass="entr" presetSubtype="4" decel="4400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7" grpId="0" animBg="1"/>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xmlns="" id="{09006F9A-B404-718E-EF4C-1DC93770EDB7}"/>
              </a:ext>
            </a:extLst>
          </p:cNvPr>
          <p:cNvSpPr/>
          <p:nvPr/>
        </p:nvSpPr>
        <p:spPr>
          <a:xfrm>
            <a:off x="275090" y="1731410"/>
            <a:ext cx="11586629" cy="4879213"/>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a:endParaRPr>
          </a:p>
        </p:txBody>
      </p:sp>
      <p:sp>
        <p:nvSpPr>
          <p:cNvPr id="4" name="TextBox 3">
            <a:extLst>
              <a:ext uri="{FF2B5EF4-FFF2-40B4-BE49-F238E27FC236}">
                <a16:creationId xmlns:a16="http://schemas.microsoft.com/office/drawing/2014/main" xmlns="" id="{93871993-8B1A-B1C0-1964-456A993246CB}"/>
              </a:ext>
            </a:extLst>
          </p:cNvPr>
          <p:cNvSpPr txBox="1"/>
          <p:nvPr/>
        </p:nvSpPr>
        <p:spPr>
          <a:xfrm>
            <a:off x="657936" y="2221539"/>
            <a:ext cx="11050325" cy="3170099"/>
          </a:xfrm>
          <a:prstGeom prst="rect">
            <a:avLst/>
          </a:prstGeom>
          <a:noFill/>
        </p:spPr>
        <p:txBody>
          <a:bodyPr wrap="square" rtlCol="0">
            <a:spAutoFit/>
          </a:bodyPr>
          <a:lstStyle/>
          <a:p>
            <a:pPr algn="just" defTabSz="912114"/>
            <a:r>
              <a:rPr lang="en-US" sz="4000" i="1" dirty="0">
                <a:solidFill>
                  <a:srgbClr val="002060"/>
                </a:solidFill>
                <a:latin typeface="Cambria" panose="02040503050406030204" pitchFamily="18" charset="0"/>
                <a:ea typeface="Cambria" panose="02040503050406030204" pitchFamily="18" charset="0"/>
              </a:rPr>
              <a:t>   </a:t>
            </a:r>
            <a:r>
              <a:rPr lang="vi-VN" sz="4000" i="1" dirty="0">
                <a:solidFill>
                  <a:srgbClr val="002060"/>
                </a:solidFill>
                <a:latin typeface="Cambria" panose="02040503050406030204" pitchFamily="18" charset="0"/>
                <a:ea typeface="Cambria" panose="02040503050406030204" pitchFamily="18" charset="0"/>
              </a:rPr>
              <a:t>Những trải nghiệm của Dế Mèn/ đem lại cho độc giả bài học nhẹ nhàng về tình bạn,/ về thái độ và cách ứng xử trong cuộc sống,/ đồng thời </a:t>
            </a:r>
            <a:r>
              <a:rPr lang="en-US" sz="4000" i="1" dirty="0" err="1">
                <a:solidFill>
                  <a:srgbClr val="002060"/>
                </a:solidFill>
                <a:latin typeface="Cambria" panose="02040503050406030204" pitchFamily="18" charset="0"/>
                <a:ea typeface="Cambria" panose="02040503050406030204" pitchFamily="18" charset="0"/>
              </a:rPr>
              <a:t>truyền</a:t>
            </a:r>
            <a:r>
              <a:rPr lang="en-US" sz="4000" i="1" dirty="0">
                <a:solidFill>
                  <a:srgbClr val="002060"/>
                </a:solidFill>
                <a:latin typeface="Cambria" panose="02040503050406030204" pitchFamily="18" charset="0"/>
                <a:ea typeface="Cambria" panose="02040503050406030204" pitchFamily="18" charset="0"/>
              </a:rPr>
              <a:t> </a:t>
            </a:r>
            <a:r>
              <a:rPr lang="en-US" sz="4000" i="1" dirty="0" err="1">
                <a:solidFill>
                  <a:srgbClr val="002060"/>
                </a:solidFill>
                <a:latin typeface="Cambria" panose="02040503050406030204" pitchFamily="18" charset="0"/>
                <a:ea typeface="Cambria" panose="02040503050406030204" pitchFamily="18" charset="0"/>
              </a:rPr>
              <a:t>tải</a:t>
            </a:r>
            <a:r>
              <a:rPr lang="en-US" sz="4000" i="1" dirty="0">
                <a:solidFill>
                  <a:srgbClr val="002060"/>
                </a:solidFill>
                <a:latin typeface="Cambria" panose="02040503050406030204" pitchFamily="18" charset="0"/>
                <a:ea typeface="Cambria" panose="02040503050406030204" pitchFamily="18" charset="0"/>
              </a:rPr>
              <a:t> </a:t>
            </a:r>
            <a:r>
              <a:rPr lang="vi-VN" sz="4000" i="1" dirty="0">
                <a:solidFill>
                  <a:srgbClr val="002060"/>
                </a:solidFill>
                <a:latin typeface="Cambria" panose="02040503050406030204" pitchFamily="18" charset="0"/>
                <a:ea typeface="Cambria" panose="02040503050406030204" pitchFamily="18" charset="0"/>
              </a:rPr>
              <a:t>ước mơ cao đẹp về một thế giới đại đồng,/ nơi tất cả đều là bạn bè, anh em.//</a:t>
            </a:r>
            <a:endParaRPr lang="en-US" sz="4000" dirty="0">
              <a:solidFill>
                <a:srgbClr val="002060"/>
              </a:solidFill>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xmlns="" id="{2C891375-EC1F-5ECE-E235-FC9F050C46D1}"/>
              </a:ext>
            </a:extLst>
          </p:cNvPr>
          <p:cNvPicPr>
            <a:picLocks noChangeAspect="1"/>
          </p:cNvPicPr>
          <p:nvPr/>
        </p:nvPicPr>
        <p:blipFill>
          <a:blip r:embed="rId4"/>
          <a:stretch>
            <a:fillRect/>
          </a:stretch>
        </p:blipFill>
        <p:spPr>
          <a:xfrm>
            <a:off x="2328734" y="-86531"/>
            <a:ext cx="9379526" cy="1817941"/>
          </a:xfrm>
          <a:prstGeom prst="rect">
            <a:avLst/>
          </a:prstGeom>
        </p:spPr>
      </p:pic>
    </p:spTree>
    <p:extLst>
      <p:ext uri="{BB962C8B-B14F-4D97-AF65-F5344CB8AC3E}">
        <p14:creationId xmlns:p14="http://schemas.microsoft.com/office/powerpoint/2010/main" val="14100882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xmlns="" id="{09006F9A-B404-718E-EF4C-1DC93770EDB7}"/>
              </a:ext>
            </a:extLst>
          </p:cNvPr>
          <p:cNvSpPr/>
          <p:nvPr/>
        </p:nvSpPr>
        <p:spPr>
          <a:xfrm>
            <a:off x="268944" y="1731410"/>
            <a:ext cx="11586629" cy="4879213"/>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a:endParaRPr>
          </a:p>
        </p:txBody>
      </p:sp>
      <p:grpSp>
        <p:nvGrpSpPr>
          <p:cNvPr id="2" name="Group 1">
            <a:extLst>
              <a:ext uri="{FF2B5EF4-FFF2-40B4-BE49-F238E27FC236}">
                <a16:creationId xmlns:a16="http://schemas.microsoft.com/office/drawing/2014/main" xmlns="" id="{BAA2A5FA-2D6F-91F8-5DE0-80DE82468649}"/>
              </a:ext>
            </a:extLst>
          </p:cNvPr>
          <p:cNvGrpSpPr/>
          <p:nvPr/>
        </p:nvGrpSpPr>
        <p:grpSpPr>
          <a:xfrm>
            <a:off x="746920" y="2122239"/>
            <a:ext cx="3488404" cy="878322"/>
            <a:chOff x="1284060" y="2016948"/>
            <a:chExt cx="3630839" cy="880500"/>
          </a:xfrm>
        </p:grpSpPr>
        <p:sp>
          <p:nvSpPr>
            <p:cNvPr id="19" name="Rectangle: Rounded Corners 18">
              <a:extLst>
                <a:ext uri="{FF2B5EF4-FFF2-40B4-BE49-F238E27FC236}">
                  <a16:creationId xmlns:a16="http://schemas.microsoft.com/office/drawing/2014/main" xmlns="" id="{EED54F82-5340-58DC-D824-025227E797D7}"/>
                </a:ext>
              </a:extLst>
            </p:cNvPr>
            <p:cNvSpPr/>
            <p:nvPr/>
          </p:nvSpPr>
          <p:spPr>
            <a:xfrm>
              <a:off x="1284060" y="2055619"/>
              <a:ext cx="3512458" cy="841829"/>
            </a:xfrm>
            <a:prstGeom prst="roundRect">
              <a:avLst>
                <a:gd name="adj" fmla="val 50000"/>
              </a:avLst>
            </a:prstGeom>
            <a:gradFill>
              <a:gsLst>
                <a:gs pos="0">
                  <a:schemeClr val="accent1">
                    <a:lumMod val="5000"/>
                    <a:lumOff val="95000"/>
                  </a:schemeClr>
                </a:gs>
                <a:gs pos="33000">
                  <a:srgbClr val="FFFFCC"/>
                </a:gs>
                <a:gs pos="100000">
                  <a:srgbClr val="FFCCFF"/>
                </a:gs>
                <a:gs pos="100000">
                  <a:schemeClr val="accent4">
                    <a:lumMod val="20000"/>
                    <a:lumOff val="80000"/>
                  </a:schemeClr>
                </a:gs>
              </a:gsLst>
              <a:lin ang="5400000" scaled="1"/>
            </a:gra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a:endParaRPr>
            </a:p>
          </p:txBody>
        </p:sp>
        <p:sp>
          <p:nvSpPr>
            <p:cNvPr id="20" name="TextBox 19">
              <a:extLst>
                <a:ext uri="{FF2B5EF4-FFF2-40B4-BE49-F238E27FC236}">
                  <a16:creationId xmlns:a16="http://schemas.microsoft.com/office/drawing/2014/main" xmlns="" id="{2A203B80-4A2D-2FC4-B0FE-DC3109141303}"/>
                </a:ext>
              </a:extLst>
            </p:cNvPr>
            <p:cNvSpPr txBox="1"/>
            <p:nvPr/>
          </p:nvSpPr>
          <p:spPr>
            <a:xfrm>
              <a:off x="1402442" y="2016948"/>
              <a:ext cx="3512457" cy="771349"/>
            </a:xfrm>
            <a:prstGeom prst="rect">
              <a:avLst/>
            </a:prstGeom>
            <a:noFill/>
          </p:spPr>
          <p:txBody>
            <a:bodyPr wrap="square" rtlCol="0">
              <a:spAutoFit/>
            </a:bodyPr>
            <a:lstStyle/>
            <a:p>
              <a:pPr defTabSz="912114">
                <a:defRPr/>
              </a:pPr>
              <a:r>
                <a:rPr lang="en-US" sz="4400" b="1" dirty="0" err="1">
                  <a:solidFill>
                    <a:prstClr val="black"/>
                  </a:solidFill>
                  <a:latin typeface="Calibri"/>
                </a:rPr>
                <a:t>trượng</a:t>
              </a:r>
              <a:r>
                <a:rPr lang="en-US" sz="4400" b="1" dirty="0">
                  <a:solidFill>
                    <a:prstClr val="black"/>
                  </a:solidFill>
                  <a:latin typeface="Calibri"/>
                </a:rPr>
                <a:t> </a:t>
              </a:r>
              <a:r>
                <a:rPr lang="en-US" sz="4400" b="1" dirty="0" err="1">
                  <a:solidFill>
                    <a:prstClr val="black"/>
                  </a:solidFill>
                  <a:latin typeface="Calibri"/>
                </a:rPr>
                <a:t>nghĩa</a:t>
              </a:r>
              <a:endParaRPr lang="en-US" sz="4400" b="1" dirty="0">
                <a:solidFill>
                  <a:prstClr val="black"/>
                </a:solidFill>
                <a:latin typeface="Calibri"/>
              </a:endParaRPr>
            </a:p>
          </p:txBody>
        </p:sp>
      </p:grpSp>
      <p:sp>
        <p:nvSpPr>
          <p:cNvPr id="23" name="TextBox 22">
            <a:extLst>
              <a:ext uri="{FF2B5EF4-FFF2-40B4-BE49-F238E27FC236}">
                <a16:creationId xmlns:a16="http://schemas.microsoft.com/office/drawing/2014/main" xmlns="" id="{57B9573B-85CB-8E82-1AC4-96CC98C027F9}"/>
              </a:ext>
            </a:extLst>
          </p:cNvPr>
          <p:cNvSpPr txBox="1"/>
          <p:nvPr/>
        </p:nvSpPr>
        <p:spPr>
          <a:xfrm>
            <a:off x="4175919" y="1981200"/>
            <a:ext cx="7086600" cy="1320361"/>
          </a:xfrm>
          <a:prstGeom prst="rect">
            <a:avLst/>
          </a:prstGeom>
          <a:noFill/>
        </p:spPr>
        <p:txBody>
          <a:bodyPr wrap="square" rtlCol="0">
            <a:spAutoFit/>
          </a:bodyPr>
          <a:lstStyle/>
          <a:p>
            <a:pPr algn="ctr" defTabSz="912114">
              <a:defRPr/>
            </a:pPr>
            <a:r>
              <a:rPr lang="vi-VN" sz="3990" b="1" dirty="0">
                <a:solidFill>
                  <a:srgbClr val="0070C0"/>
                </a:solidFill>
              </a:rPr>
              <a:t>trọng điều phải, dựa vào lẽ phải để hành động.</a:t>
            </a:r>
            <a:endParaRPr lang="en-US" sz="3990" b="1" dirty="0">
              <a:solidFill>
                <a:srgbClr val="0070C0"/>
              </a:solidFill>
              <a:latin typeface="Calibri"/>
            </a:endParaRPr>
          </a:p>
        </p:txBody>
      </p:sp>
      <p:pic>
        <p:nvPicPr>
          <p:cNvPr id="4" name="Picture 3">
            <a:extLst>
              <a:ext uri="{FF2B5EF4-FFF2-40B4-BE49-F238E27FC236}">
                <a16:creationId xmlns:a16="http://schemas.microsoft.com/office/drawing/2014/main" xmlns="" id="{0DE8C345-75C6-DCAE-92F0-6BB14716463B}"/>
              </a:ext>
            </a:extLst>
          </p:cNvPr>
          <p:cNvPicPr>
            <a:picLocks noChangeAspect="1"/>
          </p:cNvPicPr>
          <p:nvPr/>
        </p:nvPicPr>
        <p:blipFill>
          <a:blip r:embed="rId5"/>
          <a:stretch>
            <a:fillRect/>
          </a:stretch>
        </p:blipFill>
        <p:spPr>
          <a:xfrm>
            <a:off x="1954979" y="2061"/>
            <a:ext cx="9900594" cy="1264941"/>
          </a:xfrm>
          <a:prstGeom prst="rect">
            <a:avLst/>
          </a:prstGeom>
        </p:spPr>
      </p:pic>
    </p:spTree>
    <p:extLst>
      <p:ext uri="{BB962C8B-B14F-4D97-AF65-F5344CB8AC3E}">
        <p14:creationId xmlns:p14="http://schemas.microsoft.com/office/powerpoint/2010/main" val="763281542"/>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decel="42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par>
                                <p:cTn id="9" presetID="2" presetClass="entr" presetSubtype="1"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xmlns="" id="{09006F9A-B404-718E-EF4C-1DC93770EDB7}"/>
              </a:ext>
            </a:extLst>
          </p:cNvPr>
          <p:cNvSpPr/>
          <p:nvPr/>
        </p:nvSpPr>
        <p:spPr>
          <a:xfrm>
            <a:off x="268944" y="1731410"/>
            <a:ext cx="11586629" cy="4879213"/>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114" rtl="0" eaLnBrk="1" fontAlgn="auto" latinLnBrk="0" hangingPunct="1">
              <a:lnSpc>
                <a:spcPct val="100000"/>
              </a:lnSpc>
              <a:spcBef>
                <a:spcPts val="0"/>
              </a:spcBef>
              <a:spcAft>
                <a:spcPts val="0"/>
              </a:spcAft>
              <a:buClrTx/>
              <a:buSzTx/>
              <a:buFontTx/>
              <a:buNone/>
              <a:tabLst/>
              <a:defRPr/>
            </a:pPr>
            <a:endParaRPr kumimoji="0" lang="en-US" sz="1795" b="0" i="0" u="none" strike="noStrike" kern="1200" cap="none" spc="0" normalizeH="0" baseline="0" noProof="0">
              <a:ln>
                <a:noFill/>
              </a:ln>
              <a:solidFill>
                <a:prstClr val="white"/>
              </a:solidFill>
              <a:effectLst/>
              <a:uLnTx/>
              <a:uFillTx/>
              <a:latin typeface="Calibri"/>
              <a:ea typeface="+mn-ea"/>
              <a:cs typeface="+mn-cs"/>
            </a:endParaRPr>
          </a:p>
        </p:txBody>
      </p:sp>
      <p:grpSp>
        <p:nvGrpSpPr>
          <p:cNvPr id="2" name="Group 1">
            <a:extLst>
              <a:ext uri="{FF2B5EF4-FFF2-40B4-BE49-F238E27FC236}">
                <a16:creationId xmlns:a16="http://schemas.microsoft.com/office/drawing/2014/main" xmlns="" id="{BAA2A5FA-2D6F-91F8-5DE0-80DE82468649}"/>
              </a:ext>
            </a:extLst>
          </p:cNvPr>
          <p:cNvGrpSpPr/>
          <p:nvPr/>
        </p:nvGrpSpPr>
        <p:grpSpPr>
          <a:xfrm>
            <a:off x="746919" y="2122239"/>
            <a:ext cx="4724399" cy="1446550"/>
            <a:chOff x="1284060" y="2016948"/>
            <a:chExt cx="3630839" cy="1450137"/>
          </a:xfrm>
        </p:grpSpPr>
        <p:sp>
          <p:nvSpPr>
            <p:cNvPr id="19" name="Rectangle: Rounded Corners 18">
              <a:extLst>
                <a:ext uri="{FF2B5EF4-FFF2-40B4-BE49-F238E27FC236}">
                  <a16:creationId xmlns:a16="http://schemas.microsoft.com/office/drawing/2014/main" xmlns="" id="{EED54F82-5340-58DC-D824-025227E797D7}"/>
                </a:ext>
              </a:extLst>
            </p:cNvPr>
            <p:cNvSpPr/>
            <p:nvPr/>
          </p:nvSpPr>
          <p:spPr>
            <a:xfrm>
              <a:off x="1284060" y="2055619"/>
              <a:ext cx="3512458" cy="841829"/>
            </a:xfrm>
            <a:prstGeom prst="roundRect">
              <a:avLst>
                <a:gd name="adj" fmla="val 50000"/>
              </a:avLst>
            </a:prstGeom>
            <a:gradFill>
              <a:gsLst>
                <a:gs pos="0">
                  <a:schemeClr val="accent1">
                    <a:lumMod val="5000"/>
                    <a:lumOff val="95000"/>
                  </a:schemeClr>
                </a:gs>
                <a:gs pos="33000">
                  <a:srgbClr val="FFFFCC"/>
                </a:gs>
                <a:gs pos="100000">
                  <a:srgbClr val="FFCCFF"/>
                </a:gs>
                <a:gs pos="100000">
                  <a:schemeClr val="accent4">
                    <a:lumMod val="20000"/>
                    <a:lumOff val="80000"/>
                  </a:schemeClr>
                </a:gs>
              </a:gsLst>
              <a:lin ang="5400000" scaled="1"/>
            </a:gra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114" rtl="0" eaLnBrk="1" fontAlgn="auto" latinLnBrk="0" hangingPunct="1">
                <a:lnSpc>
                  <a:spcPct val="100000"/>
                </a:lnSpc>
                <a:spcBef>
                  <a:spcPts val="0"/>
                </a:spcBef>
                <a:spcAft>
                  <a:spcPts val="0"/>
                </a:spcAft>
                <a:buClrTx/>
                <a:buSzTx/>
                <a:buFontTx/>
                <a:buNone/>
                <a:tabLst/>
                <a:defRPr/>
              </a:pPr>
              <a:endParaRPr kumimoji="0" lang="en-US" sz="1795" b="0" i="0" u="none" strike="noStrike" kern="1200" cap="none" spc="0" normalizeH="0" baseline="0" noProof="0">
                <a:ln>
                  <a:noFill/>
                </a:ln>
                <a:solidFill>
                  <a:prstClr val="white"/>
                </a:solidFill>
                <a:effectLst/>
                <a:uLnTx/>
                <a:uFillTx/>
                <a:latin typeface="Calibri"/>
                <a:ea typeface="+mn-ea"/>
                <a:cs typeface="+mn-cs"/>
              </a:endParaRPr>
            </a:p>
          </p:txBody>
        </p:sp>
        <p:sp>
          <p:nvSpPr>
            <p:cNvPr id="20" name="TextBox 19">
              <a:extLst>
                <a:ext uri="{FF2B5EF4-FFF2-40B4-BE49-F238E27FC236}">
                  <a16:creationId xmlns:a16="http://schemas.microsoft.com/office/drawing/2014/main" xmlns="" id="{2A203B80-4A2D-2FC4-B0FE-DC3109141303}"/>
                </a:ext>
              </a:extLst>
            </p:cNvPr>
            <p:cNvSpPr txBox="1"/>
            <p:nvPr/>
          </p:nvSpPr>
          <p:spPr>
            <a:xfrm>
              <a:off x="1402442" y="2016948"/>
              <a:ext cx="3512457" cy="1450137"/>
            </a:xfrm>
            <a:prstGeom prst="rect">
              <a:avLst/>
            </a:prstGeom>
            <a:noFill/>
          </p:spPr>
          <p:txBody>
            <a:bodyPr wrap="square" rtlCol="0">
              <a:spAutoFit/>
            </a:bodyPr>
            <a:lstStyle/>
            <a:p>
              <a:pPr marL="0" marR="0" lvl="0" indent="0" algn="l" defTabSz="912114"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Calibri"/>
                  <a:ea typeface="+mn-ea"/>
                  <a:cs typeface="+mn-cs"/>
                </a:rPr>
                <a:t>Thế</a:t>
              </a:r>
              <a:r>
                <a:rPr kumimoji="0" lang="en-US" sz="4400" b="1" i="0" u="none" strike="noStrike" kern="1200" cap="none" spc="0" normalizeH="0" baseline="0" noProof="0" dirty="0">
                  <a:ln>
                    <a:noFill/>
                  </a:ln>
                  <a:solidFill>
                    <a:prstClr val="black"/>
                  </a:solidFill>
                  <a:effectLst/>
                  <a:uLnTx/>
                  <a:uFillTx/>
                  <a:latin typeface="Calibri"/>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a:ea typeface="+mn-ea"/>
                  <a:cs typeface="+mn-cs"/>
                </a:rPr>
                <a:t>giới</a:t>
              </a:r>
              <a:r>
                <a:rPr kumimoji="0" lang="en-US" sz="4400" b="1" i="0" u="none" strike="noStrike" kern="1200" cap="none" spc="0" normalizeH="0" baseline="0" noProof="0" dirty="0">
                  <a:ln>
                    <a:noFill/>
                  </a:ln>
                  <a:solidFill>
                    <a:prstClr val="black"/>
                  </a:solidFill>
                  <a:effectLst/>
                  <a:uLnTx/>
                  <a:uFillTx/>
                  <a:latin typeface="Calibri"/>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a:ea typeface="+mn-ea"/>
                  <a:cs typeface="+mn-cs"/>
                </a:rPr>
                <a:t>đại</a:t>
              </a:r>
              <a:r>
                <a:rPr kumimoji="0" lang="en-US" sz="4400" b="1" i="0" u="none" strike="noStrike" kern="1200" cap="none" spc="0" normalizeH="0" baseline="0" noProof="0" dirty="0">
                  <a:ln>
                    <a:noFill/>
                  </a:ln>
                  <a:solidFill>
                    <a:prstClr val="black"/>
                  </a:solidFill>
                  <a:effectLst/>
                  <a:uLnTx/>
                  <a:uFillTx/>
                  <a:latin typeface="Calibri"/>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a:ea typeface="+mn-ea"/>
                  <a:cs typeface="+mn-cs"/>
                </a:rPr>
                <a:t>đồng</a:t>
              </a:r>
              <a:endParaRPr kumimoji="0" lang="en-US" sz="4400" b="1"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23" name="TextBox 22">
            <a:extLst>
              <a:ext uri="{FF2B5EF4-FFF2-40B4-BE49-F238E27FC236}">
                <a16:creationId xmlns:a16="http://schemas.microsoft.com/office/drawing/2014/main" xmlns="" id="{57B9573B-85CB-8E82-1AC4-96CC98C027F9}"/>
              </a:ext>
            </a:extLst>
          </p:cNvPr>
          <p:cNvSpPr txBox="1"/>
          <p:nvPr/>
        </p:nvSpPr>
        <p:spPr>
          <a:xfrm>
            <a:off x="3871119" y="3124200"/>
            <a:ext cx="7924800" cy="3416320"/>
          </a:xfrm>
          <a:prstGeom prst="rect">
            <a:avLst/>
          </a:prstGeom>
          <a:noFill/>
        </p:spPr>
        <p:txBody>
          <a:bodyPr wrap="square" rtlCol="0">
            <a:spAutoFit/>
          </a:bodyPr>
          <a:lstStyle/>
          <a:p>
            <a:pPr lvl="0" algn="just" defTabSz="912114">
              <a:defRPr/>
            </a:pPr>
            <a:r>
              <a:rPr lang="vi-VN" sz="3600" b="1" dirty="0">
                <a:solidFill>
                  <a:srgbClr val="0070C0"/>
                </a:solidFill>
                <a:latin typeface="Calibri" panose="020F0502020204030204" pitchFamily="34" charset="0"/>
                <a:cs typeface="Calibri" panose="020F0502020204030204" pitchFamily="34" charset="0"/>
              </a:rPr>
              <a:t>là một thế giới lý tưởng mà con người có thể đạt tới, thể hiện cho ước muốn về một xã hội tốt đẹp trong tương lai của con người mà trong đó, con người yêu thương và giúp đỡ lẫn nhau, nhà nhà an cư lạc nghiệp </a:t>
            </a:r>
            <a:endParaRPr kumimoji="0" lang="en-US" sz="36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xmlns="" id="{0DE8C345-75C6-DCAE-92F0-6BB14716463B}"/>
              </a:ext>
            </a:extLst>
          </p:cNvPr>
          <p:cNvPicPr>
            <a:picLocks noChangeAspect="1"/>
          </p:cNvPicPr>
          <p:nvPr/>
        </p:nvPicPr>
        <p:blipFill>
          <a:blip r:embed="rId5"/>
          <a:stretch>
            <a:fillRect/>
          </a:stretch>
        </p:blipFill>
        <p:spPr>
          <a:xfrm>
            <a:off x="1954979" y="2061"/>
            <a:ext cx="9900594" cy="1264941"/>
          </a:xfrm>
          <a:prstGeom prst="rect">
            <a:avLst/>
          </a:prstGeom>
        </p:spPr>
      </p:pic>
    </p:spTree>
    <p:extLst>
      <p:ext uri="{BB962C8B-B14F-4D97-AF65-F5344CB8AC3E}">
        <p14:creationId xmlns:p14="http://schemas.microsoft.com/office/powerpoint/2010/main" val="1278148582"/>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decel="42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par>
                                <p:cTn id="9" presetID="2" presetClass="entr" presetSubtype="1"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pic>
        <p:nvPicPr>
          <p:cNvPr id="40" name="Picture 2">
            <a:extLst>
              <a:ext uri="{FF2B5EF4-FFF2-40B4-BE49-F238E27FC236}">
                <a16:creationId xmlns:a16="http://schemas.microsoft.com/office/drawing/2014/main" xmlns="" id="{2605772A-1E5C-F0B6-F038-153067DD310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54111" y="446303"/>
            <a:ext cx="1159497" cy="1134857"/>
          </a:xfrm>
          <a:prstGeom prst="rect">
            <a:avLst/>
          </a:prstGeom>
        </p:spPr>
      </p:pic>
      <p:pic>
        <p:nvPicPr>
          <p:cNvPr id="2056" name="Picture 8" descr="Hình ảnh Phim Hoạt Hình Xây Dựng Ngôi Nhà Nhỏ Ngôi Nhà Cũ Tranh PNG , Nhà  Clipart, Nhà Dột Nát, Ngôi Nhà Nhỏ PNG và Vector với nền trong suốt để">
            <a:extLst>
              <a:ext uri="{FF2B5EF4-FFF2-40B4-BE49-F238E27FC236}">
                <a16:creationId xmlns:a16="http://schemas.microsoft.com/office/drawing/2014/main" xmlns="" id="{BE4882BA-6C06-250A-5158-13936EC2B454}"/>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9778" b="89778" l="9778" r="93778">
                        <a14:foregroundMark x1="89333" y1="56889" x2="91556" y2="56444"/>
                        <a14:foregroundMark x1="93778" y1="57778" x2="93778" y2="57778"/>
                      </a14:backgroundRemoval>
                    </a14:imgEffect>
                  </a14:imgLayer>
                </a14:imgProps>
              </a:ext>
              <a:ext uri="{28A0092B-C50C-407E-A947-70E740481C1C}">
                <a14:useLocalDpi xmlns:a14="http://schemas.microsoft.com/office/drawing/2010/main" val="0"/>
              </a:ext>
            </a:extLst>
          </a:blip>
          <a:srcRect/>
          <a:stretch>
            <a:fillRect/>
          </a:stretch>
        </p:blipFill>
        <p:spPr bwMode="auto">
          <a:xfrm>
            <a:off x="10924280" y="2967438"/>
            <a:ext cx="608007" cy="608007"/>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0" descr="Bãi biển hut Vẽ bản Quyền miễn phí - Nhà png tải về - Miễn phí trong suốt  Túp Lều png Tải về.">
            <a:extLst>
              <a:ext uri="{FF2B5EF4-FFF2-40B4-BE49-F238E27FC236}">
                <a16:creationId xmlns:a16="http://schemas.microsoft.com/office/drawing/2014/main" xmlns="" id="{03A0DED3-A53C-AC90-E267-628A6D3064C2}"/>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6061" b="93939" l="9804" r="89804">
                        <a14:foregroundMark x1="54902" y1="6061" x2="54902" y2="6061"/>
                        <a14:foregroundMark x1="52157" y1="64646" x2="56078" y2="85859"/>
                        <a14:foregroundMark x1="27451" y1="91919" x2="65490" y2="94949"/>
                        <a14:foregroundMark x1="65490" y1="94949" x2="86667" y2="90404"/>
                        <a14:foregroundMark x1="86667" y1="90404" x2="86667" y2="89899"/>
                        <a14:foregroundMark x1="63137" y1="94949" x2="42353" y2="93939"/>
                        <a14:foregroundMark x1="42353" y1="93939" x2="40784" y2="93434"/>
                      </a14:backgroundRemoval>
                    </a14:imgEffect>
                  </a14:imgLayer>
                </a14:imgProps>
              </a:ext>
              <a:ext uri="{28A0092B-C50C-407E-A947-70E740481C1C}">
                <a14:useLocalDpi xmlns:a14="http://schemas.microsoft.com/office/drawing/2010/main" val="0"/>
              </a:ext>
            </a:extLst>
          </a:blip>
          <a:srcRect/>
          <a:stretch>
            <a:fillRect/>
          </a:stretch>
        </p:blipFill>
        <p:spPr bwMode="auto">
          <a:xfrm>
            <a:off x="9584684" y="3072758"/>
            <a:ext cx="484630" cy="376301"/>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xmlns="" id="{B64FCA52-42C6-BE47-6481-0BF2FC6027BD}"/>
              </a:ext>
            </a:extLst>
          </p:cNvPr>
          <p:cNvGrpSpPr/>
          <p:nvPr/>
        </p:nvGrpSpPr>
        <p:grpSpPr>
          <a:xfrm>
            <a:off x="7057151" y="4118176"/>
            <a:ext cx="5488829" cy="2800163"/>
            <a:chOff x="7088679" y="3314584"/>
            <a:chExt cx="5489109" cy="3626076"/>
          </a:xfrm>
        </p:grpSpPr>
        <p:pic>
          <p:nvPicPr>
            <p:cNvPr id="34" name="Picture 33" descr="A green grass with black background&#10;&#10;Description automatically generated with low confidence">
              <a:extLst>
                <a:ext uri="{FF2B5EF4-FFF2-40B4-BE49-F238E27FC236}">
                  <a16:creationId xmlns:a16="http://schemas.microsoft.com/office/drawing/2014/main" xmlns="" id="{5D369AFC-3EF2-CFAD-7420-9A9B24C7BDC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738877" y="3445213"/>
              <a:ext cx="2114698" cy="2264727"/>
            </a:xfrm>
            <a:prstGeom prst="rect">
              <a:avLst/>
            </a:prstGeom>
          </p:spPr>
        </p:pic>
        <p:pic>
          <p:nvPicPr>
            <p:cNvPr id="28" name="Picture 27" descr="A green grass with black background&#10;&#10;Description automatically generated with low confidence">
              <a:extLst>
                <a:ext uri="{FF2B5EF4-FFF2-40B4-BE49-F238E27FC236}">
                  <a16:creationId xmlns:a16="http://schemas.microsoft.com/office/drawing/2014/main" xmlns="" id="{49979C40-3026-C2D3-5343-6DAE288CB3A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463090" y="3317975"/>
              <a:ext cx="2114698" cy="2264727"/>
            </a:xfrm>
            <a:prstGeom prst="rect">
              <a:avLst/>
            </a:prstGeom>
          </p:spPr>
        </p:pic>
        <p:pic>
          <p:nvPicPr>
            <p:cNvPr id="27" name="Picture 26" descr="A green grass with black background&#10;&#10;Description automatically generated with low confidence">
              <a:extLst>
                <a:ext uri="{FF2B5EF4-FFF2-40B4-BE49-F238E27FC236}">
                  <a16:creationId xmlns:a16="http://schemas.microsoft.com/office/drawing/2014/main" xmlns="" id="{AD06DE1E-6930-7187-2AA4-9DBA7E8EF47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909758" y="3314584"/>
              <a:ext cx="2114698" cy="2264727"/>
            </a:xfrm>
            <a:prstGeom prst="rect">
              <a:avLst/>
            </a:prstGeom>
          </p:spPr>
        </p:pic>
        <p:pic>
          <p:nvPicPr>
            <p:cNvPr id="2050" name="Picture 2" descr="Phim hoạt hình Clip nghệ thuật - Một cây cỏ png tải về - Miễn phí trong  suốt Máy Tính Nền png Tải về.">
              <a:extLst>
                <a:ext uri="{FF2B5EF4-FFF2-40B4-BE49-F238E27FC236}">
                  <a16:creationId xmlns:a16="http://schemas.microsoft.com/office/drawing/2014/main" xmlns="" id="{33B86D63-F8C2-6304-E19E-EBC999CCE324}"/>
                </a:ext>
              </a:extLst>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10000" b="90000" l="10000" r="90000">
                          <a14:foregroundMark x1="78556" y1="74615" x2="86444" y2="72115"/>
                          <a14:foregroundMark x1="85000" y1="75577" x2="89333" y2="71538"/>
                        </a14:backgroundRemoval>
                      </a14:imgEffect>
                    </a14:imgLayer>
                  </a14:imgProps>
                </a:ext>
                <a:ext uri="{28A0092B-C50C-407E-A947-70E740481C1C}">
                  <a14:useLocalDpi xmlns:a14="http://schemas.microsoft.com/office/drawing/2010/main" val="0"/>
                </a:ext>
              </a:extLst>
            </a:blip>
            <a:srcRect/>
            <a:stretch>
              <a:fillRect/>
            </a:stretch>
          </p:blipFill>
          <p:spPr bwMode="auto">
            <a:xfrm>
              <a:off x="9925003" y="5723301"/>
              <a:ext cx="2106968" cy="121735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A green grass with black background&#10;&#10;Description automatically generated with low confidence">
              <a:extLst>
                <a:ext uri="{FF2B5EF4-FFF2-40B4-BE49-F238E27FC236}">
                  <a16:creationId xmlns:a16="http://schemas.microsoft.com/office/drawing/2014/main" xmlns="" id="{4CA861C6-7BCF-E199-3B9E-5C32767A311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338763" y="4414674"/>
              <a:ext cx="2114698" cy="2264727"/>
            </a:xfrm>
            <a:prstGeom prst="rect">
              <a:avLst/>
            </a:prstGeom>
          </p:spPr>
        </p:pic>
        <p:pic>
          <p:nvPicPr>
            <p:cNvPr id="26" name="Picture 25" descr="A green grass with black background&#10;&#10;Description automatically generated with low confidence">
              <a:extLst>
                <a:ext uri="{FF2B5EF4-FFF2-40B4-BE49-F238E27FC236}">
                  <a16:creationId xmlns:a16="http://schemas.microsoft.com/office/drawing/2014/main" xmlns="" id="{366D482B-CD73-5662-29A6-5DD7A94662E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173962" y="4153416"/>
              <a:ext cx="2114698" cy="2264727"/>
            </a:xfrm>
            <a:prstGeom prst="rect">
              <a:avLst/>
            </a:prstGeom>
          </p:spPr>
        </p:pic>
        <p:pic>
          <p:nvPicPr>
            <p:cNvPr id="31" name="Picture 30" descr="A green grass with black background&#10;&#10;Description automatically generated with low confidence">
              <a:extLst>
                <a:ext uri="{FF2B5EF4-FFF2-40B4-BE49-F238E27FC236}">
                  <a16:creationId xmlns:a16="http://schemas.microsoft.com/office/drawing/2014/main" xmlns="" id="{E9937F2E-AE92-0DBE-F313-60D51ADAD31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519273" y="4593271"/>
              <a:ext cx="2114698" cy="2264727"/>
            </a:xfrm>
            <a:prstGeom prst="rect">
              <a:avLst/>
            </a:prstGeom>
          </p:spPr>
        </p:pic>
        <p:pic>
          <p:nvPicPr>
            <p:cNvPr id="32" name="Picture 31" descr="A green grass with black background&#10;&#10;Description automatically generated with low confidence">
              <a:extLst>
                <a:ext uri="{FF2B5EF4-FFF2-40B4-BE49-F238E27FC236}">
                  <a16:creationId xmlns:a16="http://schemas.microsoft.com/office/drawing/2014/main" xmlns="" id="{AB98773D-470E-A3A0-5779-91AE9854F03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259560" y="4587546"/>
              <a:ext cx="2114698" cy="2264727"/>
            </a:xfrm>
            <a:prstGeom prst="rect">
              <a:avLst/>
            </a:prstGeom>
          </p:spPr>
        </p:pic>
        <p:pic>
          <p:nvPicPr>
            <p:cNvPr id="33" name="Picture 32" descr="A green grass with black background&#10;&#10;Description automatically generated with low confidence">
              <a:extLst>
                <a:ext uri="{FF2B5EF4-FFF2-40B4-BE49-F238E27FC236}">
                  <a16:creationId xmlns:a16="http://schemas.microsoft.com/office/drawing/2014/main" xmlns="" id="{6918CAEA-425F-50D9-1896-9F8A6318D8B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088679" y="4593273"/>
              <a:ext cx="2114698" cy="2264727"/>
            </a:xfrm>
            <a:prstGeom prst="rect">
              <a:avLst/>
            </a:prstGeom>
          </p:spPr>
        </p:pic>
        <p:pic>
          <p:nvPicPr>
            <p:cNvPr id="2058" name="Picture 10" descr="Bãi biển hut Vẽ bản Quyền miễn phí - Nhà png tải về - Miễn phí trong suốt  Túp Lều png Tải về.">
              <a:extLst>
                <a:ext uri="{FF2B5EF4-FFF2-40B4-BE49-F238E27FC236}">
                  <a16:creationId xmlns:a16="http://schemas.microsoft.com/office/drawing/2014/main" xmlns="" id="{9286E713-D04A-7936-B0A1-35953F755629}"/>
                </a:ext>
              </a:extLst>
            </p:cNvPr>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6061" b="93939" l="9804" r="89804">
                          <a14:foregroundMark x1="54902" y1="6061" x2="54902" y2="6061"/>
                          <a14:foregroundMark x1="52157" y1="64646" x2="56078" y2="85859"/>
                          <a14:foregroundMark x1="27451" y1="91919" x2="65490" y2="94949"/>
                          <a14:foregroundMark x1="65490" y1="94949" x2="86667" y2="90404"/>
                          <a14:foregroundMark x1="86667" y1="90404" x2="86667" y2="89899"/>
                          <a14:foregroundMark x1="63137" y1="94949" x2="42353" y2="93939"/>
                          <a14:foregroundMark x1="42353" y1="93939" x2="40784" y2="93434"/>
                        </a14:backgroundRemoval>
                      </a14:imgEffect>
                    </a14:imgLayer>
                  </a14:imgProps>
                </a:ext>
                <a:ext uri="{28A0092B-C50C-407E-A947-70E740481C1C}">
                  <a14:useLocalDpi xmlns:a14="http://schemas.microsoft.com/office/drawing/2010/main" val="0"/>
                </a:ext>
              </a:extLst>
            </a:blip>
            <a:srcRect/>
            <a:stretch>
              <a:fillRect/>
            </a:stretch>
          </p:blipFill>
          <p:spPr bwMode="auto">
            <a:xfrm>
              <a:off x="11615838" y="3536847"/>
              <a:ext cx="405070" cy="31452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8" descr="Hình ảnh Phim Hoạt Hình Xây Dựng Ngôi Nhà Nhỏ Ngôi Nhà Cũ Tranh PNG , Nhà  Clipart, Nhà Dột Nát, Ngôi Nhà Nhỏ PNG và Vector với nền trong suốt để">
              <a:extLst>
                <a:ext uri="{FF2B5EF4-FFF2-40B4-BE49-F238E27FC236}">
                  <a16:creationId xmlns:a16="http://schemas.microsoft.com/office/drawing/2014/main" xmlns="" id="{5E935E33-D277-6F6F-9027-4B2AC0D324E7}"/>
                </a:ext>
              </a:extLst>
            </p:cNvPr>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9778" b="89778" l="9778" r="93778">
                          <a14:foregroundMark x1="89333" y1="56889" x2="91556" y2="56444"/>
                          <a14:foregroundMark x1="93778" y1="57778" x2="93778" y2="57778"/>
                        </a14:backgroundRemoval>
                      </a14:imgEffect>
                    </a14:imgLayer>
                  </a14:imgProps>
                </a:ext>
                <a:ext uri="{28A0092B-C50C-407E-A947-70E740481C1C}">
                  <a14:useLocalDpi xmlns:a14="http://schemas.microsoft.com/office/drawing/2010/main" val="0"/>
                </a:ext>
              </a:extLst>
            </a:blip>
            <a:srcRect/>
            <a:stretch>
              <a:fillRect/>
            </a:stretch>
          </p:blipFill>
          <p:spPr bwMode="auto">
            <a:xfrm>
              <a:off x="7759908" y="3526794"/>
              <a:ext cx="355933" cy="355933"/>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TextBox 16">
            <a:extLst>
              <a:ext uri="{FF2B5EF4-FFF2-40B4-BE49-F238E27FC236}">
                <a16:creationId xmlns:a16="http://schemas.microsoft.com/office/drawing/2014/main" xmlns="" id="{7B8F459B-8276-D19C-C2D1-473BD6B9060F}"/>
              </a:ext>
            </a:extLst>
          </p:cNvPr>
          <p:cNvSpPr txBox="1"/>
          <p:nvPr/>
        </p:nvSpPr>
        <p:spPr>
          <a:xfrm>
            <a:off x="11184024" y="-247891"/>
            <a:ext cx="609321" cy="919511"/>
          </a:xfrm>
          <a:prstGeom prst="rect">
            <a:avLst/>
          </a:prstGeom>
          <a:noFill/>
        </p:spPr>
        <p:txBody>
          <a:bodyPr wrap="square" rtlCol="0">
            <a:spAutoFit/>
          </a:bodyPr>
          <a:lstStyle/>
          <a:p>
            <a:pPr algn="ctr" defTabSz="912114">
              <a:lnSpc>
                <a:spcPct val="130000"/>
              </a:lnSpc>
            </a:pPr>
            <a:r>
              <a:rPr lang="en-US" sz="4389" b="1">
                <a:ln w="2762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SVN-ARCO Typography" panose="020B0603050302020204" pitchFamily="34" charset="2"/>
              </a:rPr>
              <a:t>.</a:t>
            </a:r>
            <a:endParaRPr lang="en-US" sz="4389" b="1" dirty="0">
              <a:ln w="2762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SVN-ARCO Typography" panose="020B0603050302020204" pitchFamily="34" charset="2"/>
            </a:endParaRPr>
          </a:p>
        </p:txBody>
      </p:sp>
      <p:sp>
        <p:nvSpPr>
          <p:cNvPr id="8" name="Speech Bubble: Rectangle with Corners Rounded 7">
            <a:extLst>
              <a:ext uri="{FF2B5EF4-FFF2-40B4-BE49-F238E27FC236}">
                <a16:creationId xmlns:a16="http://schemas.microsoft.com/office/drawing/2014/main" xmlns="" id="{E3BBBB8D-40DC-D8E2-97F7-388ED8D17F19}"/>
              </a:ext>
            </a:extLst>
          </p:cNvPr>
          <p:cNvSpPr/>
          <p:nvPr/>
        </p:nvSpPr>
        <p:spPr>
          <a:xfrm>
            <a:off x="904920" y="2728927"/>
            <a:ext cx="5874829" cy="2778497"/>
          </a:xfrm>
          <a:prstGeom prst="wedgeRoundRectCallout">
            <a:avLst>
              <a:gd name="adj1" fmla="val 54566"/>
              <a:gd name="adj2" fmla="val -11980"/>
              <a:gd name="adj3" fmla="val 16667"/>
            </a:avLst>
          </a:prstGeom>
          <a:solidFill>
            <a:srgbClr val="FFFFCC"/>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2114"/>
            <a:r>
              <a:rPr lang="en-US" sz="3990">
                <a:solidFill>
                  <a:srgbClr val="E7E6E6">
                    <a:lumMod val="10000"/>
                  </a:srgbClr>
                </a:solidFill>
                <a:latin typeface="Calibri" panose="020F0502020204030204" pitchFamily="34" charset="0"/>
                <a:cs typeface="Calibri" panose="020F0502020204030204" pitchFamily="34" charset="0"/>
              </a:rPr>
              <a:t>Các bạn hãy trả lời các câu hỏi để cùng chúng mình bắt cánh cam nhé!</a:t>
            </a:r>
            <a:endParaRPr lang="vi-VN" sz="3990">
              <a:solidFill>
                <a:srgbClr val="E7E6E6">
                  <a:lumMod val="10000"/>
                </a:srgbClr>
              </a:solidFill>
              <a:latin typeface="Calibri" panose="020F0502020204030204" pitchFamily="34" charset="0"/>
              <a:cs typeface="Calibri" panose="020F0502020204030204" pitchFamily="34" charset="0"/>
            </a:endParaRPr>
          </a:p>
        </p:txBody>
      </p:sp>
      <p:pic>
        <p:nvPicPr>
          <p:cNvPr id="4098" name="Picture 2" descr="Bọ Cánh Cam Hình ảnh PNG | Vector Và Các Tập Tin PSD | Tải Về Miễn Phí Trên  Pngtree">
            <a:extLst>
              <a:ext uri="{FF2B5EF4-FFF2-40B4-BE49-F238E27FC236}">
                <a16:creationId xmlns:a16="http://schemas.microsoft.com/office/drawing/2014/main" xmlns="" id="{2E130560-4E34-621E-4B3E-4781B983C9B6}"/>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279150" y="4122438"/>
            <a:ext cx="2112075" cy="211207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Bọ Cánh Cam Hình ảnh PNG | Vector Và Các Tập Tin PSD | Tải Về Miễn Phí Trên  Pngtree">
            <a:extLst>
              <a:ext uri="{FF2B5EF4-FFF2-40B4-BE49-F238E27FC236}">
                <a16:creationId xmlns:a16="http://schemas.microsoft.com/office/drawing/2014/main" xmlns="" id="{4BF0ED53-3EDA-DD9F-EA5D-F3976F373863}"/>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367053" y="3167664"/>
            <a:ext cx="2778498" cy="277849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20044085-40A9-1ABD-D9A4-97E0CCDB58B1}"/>
              </a:ext>
            </a:extLst>
          </p:cNvPr>
          <p:cNvPicPr>
            <a:picLocks noChangeAspect="1"/>
          </p:cNvPicPr>
          <p:nvPr/>
        </p:nvPicPr>
        <p:blipFill>
          <a:blip r:embed="rId18"/>
          <a:stretch>
            <a:fillRect/>
          </a:stretch>
        </p:blipFill>
        <p:spPr>
          <a:xfrm>
            <a:off x="753573" y="151385"/>
            <a:ext cx="10654693" cy="2219728"/>
          </a:xfrm>
          <a:prstGeom prst="rect">
            <a:avLst/>
          </a:prstGeom>
        </p:spPr>
      </p:pic>
    </p:spTree>
    <p:extLst>
      <p:ext uri="{BB962C8B-B14F-4D97-AF65-F5344CB8AC3E}">
        <p14:creationId xmlns:p14="http://schemas.microsoft.com/office/powerpoint/2010/main" val="232460885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righ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xmlns="" id="{6D4EAED2-D46E-08A6-2006-6D1556901CC1}"/>
              </a:ext>
            </a:extLst>
          </p:cNvPr>
          <p:cNvSpPr/>
          <p:nvPr/>
        </p:nvSpPr>
        <p:spPr>
          <a:xfrm>
            <a:off x="200029" y="2438400"/>
            <a:ext cx="11761778" cy="4226508"/>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Calibri"/>
            </a:endParaRPr>
          </a:p>
        </p:txBody>
      </p:sp>
      <p:sp>
        <p:nvSpPr>
          <p:cNvPr id="15" name="Rectangle: Rounded Corners 14">
            <a:extLst>
              <a:ext uri="{FF2B5EF4-FFF2-40B4-BE49-F238E27FC236}">
                <a16:creationId xmlns:a16="http://schemas.microsoft.com/office/drawing/2014/main" xmlns="" id="{8D3DC912-73DA-71FE-91D0-D92882B59DAB}"/>
              </a:ext>
            </a:extLst>
          </p:cNvPr>
          <p:cNvSpPr/>
          <p:nvPr/>
        </p:nvSpPr>
        <p:spPr>
          <a:xfrm>
            <a:off x="224033" y="149683"/>
            <a:ext cx="11761778" cy="1907717"/>
          </a:xfrm>
          <a:custGeom>
            <a:avLst/>
            <a:gdLst>
              <a:gd name="connsiteX0" fmla="*/ 0 w 11761778"/>
              <a:gd name="connsiteY0" fmla="*/ 317959 h 1907717"/>
              <a:gd name="connsiteX1" fmla="*/ 245375 w 11761778"/>
              <a:gd name="connsiteY1" fmla="*/ 0 h 1907717"/>
              <a:gd name="connsiteX2" fmla="*/ 11516402 w 11761778"/>
              <a:gd name="connsiteY2" fmla="*/ 0 h 1907717"/>
              <a:gd name="connsiteX3" fmla="*/ 11761778 w 11761778"/>
              <a:gd name="connsiteY3" fmla="*/ 317959 h 1907717"/>
              <a:gd name="connsiteX4" fmla="*/ 11761778 w 11761778"/>
              <a:gd name="connsiteY4" fmla="*/ 1589757 h 1907717"/>
              <a:gd name="connsiteX5" fmla="*/ 11516402 w 11761778"/>
              <a:gd name="connsiteY5" fmla="*/ 1907717 h 1907717"/>
              <a:gd name="connsiteX6" fmla="*/ 245375 w 11761778"/>
              <a:gd name="connsiteY6" fmla="*/ 1907717 h 1907717"/>
              <a:gd name="connsiteX7" fmla="*/ 0 w 11761778"/>
              <a:gd name="connsiteY7" fmla="*/ 1589757 h 1907717"/>
              <a:gd name="connsiteX8" fmla="*/ 0 w 11761778"/>
              <a:gd name="connsiteY8" fmla="*/ 317959 h 1907717"/>
              <a:gd name="connsiteX0" fmla="*/ 0 w 11761778"/>
              <a:gd name="connsiteY0" fmla="*/ 317959 h 1907717"/>
              <a:gd name="connsiteX1" fmla="*/ 245375 w 11761778"/>
              <a:gd name="connsiteY1" fmla="*/ 0 h 1907717"/>
              <a:gd name="connsiteX2" fmla="*/ 11516402 w 11761778"/>
              <a:gd name="connsiteY2" fmla="*/ 0 h 1907717"/>
              <a:gd name="connsiteX3" fmla="*/ 11761778 w 11761778"/>
              <a:gd name="connsiteY3" fmla="*/ 317959 h 1907717"/>
              <a:gd name="connsiteX4" fmla="*/ 11761778 w 11761778"/>
              <a:gd name="connsiteY4" fmla="*/ 1589757 h 1907717"/>
              <a:gd name="connsiteX5" fmla="*/ 11516402 w 11761778"/>
              <a:gd name="connsiteY5" fmla="*/ 1907717 h 1907717"/>
              <a:gd name="connsiteX6" fmla="*/ 245375 w 11761778"/>
              <a:gd name="connsiteY6" fmla="*/ 1907717 h 1907717"/>
              <a:gd name="connsiteX7" fmla="*/ 0 w 11761778"/>
              <a:gd name="connsiteY7" fmla="*/ 1589757 h 1907717"/>
              <a:gd name="connsiteX8" fmla="*/ 0 w 11761778"/>
              <a:gd name="connsiteY8" fmla="*/ 317959 h 1907717"/>
              <a:gd name="connsiteX0" fmla="*/ 0 w 11761778"/>
              <a:gd name="connsiteY0" fmla="*/ 317959 h 1907717"/>
              <a:gd name="connsiteX1" fmla="*/ 245375 w 11761778"/>
              <a:gd name="connsiteY1" fmla="*/ 0 h 1907717"/>
              <a:gd name="connsiteX2" fmla="*/ 11516402 w 11761778"/>
              <a:gd name="connsiteY2" fmla="*/ 0 h 1907717"/>
              <a:gd name="connsiteX3" fmla="*/ 11761778 w 11761778"/>
              <a:gd name="connsiteY3" fmla="*/ 317959 h 1907717"/>
              <a:gd name="connsiteX4" fmla="*/ 11761778 w 11761778"/>
              <a:gd name="connsiteY4" fmla="*/ 1589757 h 1907717"/>
              <a:gd name="connsiteX5" fmla="*/ 11516402 w 11761778"/>
              <a:gd name="connsiteY5" fmla="*/ 1907717 h 1907717"/>
              <a:gd name="connsiteX6" fmla="*/ 245375 w 11761778"/>
              <a:gd name="connsiteY6" fmla="*/ 1907717 h 1907717"/>
              <a:gd name="connsiteX7" fmla="*/ 0 w 11761778"/>
              <a:gd name="connsiteY7" fmla="*/ 1589757 h 1907717"/>
              <a:gd name="connsiteX8" fmla="*/ 0 w 11761778"/>
              <a:gd name="connsiteY8" fmla="*/ 317959 h 1907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61778" h="1907717" fill="none" extrusionOk="0">
                <a:moveTo>
                  <a:pt x="0" y="317959"/>
                </a:moveTo>
                <a:cubicBezTo>
                  <a:pt x="1426" y="184998"/>
                  <a:pt x="127790" y="32734"/>
                  <a:pt x="245375" y="0"/>
                </a:cubicBezTo>
                <a:cubicBezTo>
                  <a:pt x="3679625" y="113602"/>
                  <a:pt x="6845538" y="757829"/>
                  <a:pt x="11516402" y="0"/>
                </a:cubicBezTo>
                <a:cubicBezTo>
                  <a:pt x="11646827" y="-37820"/>
                  <a:pt x="11744821" y="137004"/>
                  <a:pt x="11761778" y="317959"/>
                </a:cubicBezTo>
                <a:cubicBezTo>
                  <a:pt x="11874568" y="798068"/>
                  <a:pt x="11745323" y="1179424"/>
                  <a:pt x="11761778" y="1589757"/>
                </a:cubicBezTo>
                <a:cubicBezTo>
                  <a:pt x="11771597" y="1709364"/>
                  <a:pt x="11623205" y="1870145"/>
                  <a:pt x="11516402" y="1907717"/>
                </a:cubicBezTo>
                <a:cubicBezTo>
                  <a:pt x="10311962" y="2002097"/>
                  <a:pt x="4975339" y="2432657"/>
                  <a:pt x="245375" y="1907717"/>
                </a:cubicBezTo>
                <a:cubicBezTo>
                  <a:pt x="177868" y="1899224"/>
                  <a:pt x="-52097" y="1776977"/>
                  <a:pt x="0" y="1589757"/>
                </a:cubicBezTo>
                <a:cubicBezTo>
                  <a:pt x="14876" y="963766"/>
                  <a:pt x="-93555" y="798484"/>
                  <a:pt x="0" y="317959"/>
                </a:cubicBezTo>
                <a:close/>
              </a:path>
              <a:path w="11761778" h="1907717" stroke="0" extrusionOk="0">
                <a:moveTo>
                  <a:pt x="0" y="317959"/>
                </a:moveTo>
                <a:cubicBezTo>
                  <a:pt x="11162" y="162019"/>
                  <a:pt x="107638" y="-35103"/>
                  <a:pt x="245375" y="0"/>
                </a:cubicBezTo>
                <a:cubicBezTo>
                  <a:pt x="5546032" y="-832926"/>
                  <a:pt x="8612310" y="165745"/>
                  <a:pt x="11516402" y="0"/>
                </a:cubicBezTo>
                <a:cubicBezTo>
                  <a:pt x="11607782" y="-9057"/>
                  <a:pt x="11808855" y="130318"/>
                  <a:pt x="11761778" y="317959"/>
                </a:cubicBezTo>
                <a:cubicBezTo>
                  <a:pt x="11792506" y="784455"/>
                  <a:pt x="11871516" y="1254371"/>
                  <a:pt x="11761778" y="1589757"/>
                </a:cubicBezTo>
                <a:cubicBezTo>
                  <a:pt x="11768820" y="1735335"/>
                  <a:pt x="11617558" y="1892637"/>
                  <a:pt x="11516402" y="1907717"/>
                </a:cubicBezTo>
                <a:cubicBezTo>
                  <a:pt x="8509676" y="653795"/>
                  <a:pt x="4229847" y="2868160"/>
                  <a:pt x="245375" y="1907717"/>
                </a:cubicBezTo>
                <a:cubicBezTo>
                  <a:pt x="118276" y="1949841"/>
                  <a:pt x="-33522" y="1699725"/>
                  <a:pt x="0" y="1589757"/>
                </a:cubicBezTo>
                <a:cubicBezTo>
                  <a:pt x="-49710" y="948305"/>
                  <a:pt x="48889" y="663360"/>
                  <a:pt x="0" y="317959"/>
                </a:cubicBezTo>
                <a:close/>
              </a:path>
              <a:path w="11761778" h="1907717" fill="none" stroke="0" extrusionOk="0">
                <a:moveTo>
                  <a:pt x="0" y="317959"/>
                </a:moveTo>
                <a:cubicBezTo>
                  <a:pt x="11960" y="158749"/>
                  <a:pt x="134066" y="7370"/>
                  <a:pt x="245375" y="0"/>
                </a:cubicBezTo>
                <a:cubicBezTo>
                  <a:pt x="4229390" y="279986"/>
                  <a:pt x="6164439" y="363712"/>
                  <a:pt x="11516402" y="0"/>
                </a:cubicBezTo>
                <a:cubicBezTo>
                  <a:pt x="11630805" y="-31121"/>
                  <a:pt x="11767680" y="115390"/>
                  <a:pt x="11761778" y="317959"/>
                </a:cubicBezTo>
                <a:cubicBezTo>
                  <a:pt x="11861740" y="758815"/>
                  <a:pt x="11810371" y="1143478"/>
                  <a:pt x="11761778" y="1589757"/>
                </a:cubicBezTo>
                <a:cubicBezTo>
                  <a:pt x="11769127" y="1742434"/>
                  <a:pt x="11610669" y="1873221"/>
                  <a:pt x="11516402" y="1907717"/>
                </a:cubicBezTo>
                <a:cubicBezTo>
                  <a:pt x="8946080" y="1706774"/>
                  <a:pt x="4086217" y="1892481"/>
                  <a:pt x="245375" y="1907717"/>
                </a:cubicBezTo>
                <a:cubicBezTo>
                  <a:pt x="108122" y="1889141"/>
                  <a:pt x="-31332" y="1741021"/>
                  <a:pt x="0" y="1589757"/>
                </a:cubicBezTo>
                <a:cubicBezTo>
                  <a:pt x="-44840" y="1035445"/>
                  <a:pt x="-89691" y="831728"/>
                  <a:pt x="0" y="317959"/>
                </a:cubicBezTo>
                <a:close/>
              </a:path>
              <a:path w="11761778" h="1907717" fill="none" stroke="0" extrusionOk="0">
                <a:moveTo>
                  <a:pt x="0" y="317959"/>
                </a:moveTo>
                <a:cubicBezTo>
                  <a:pt x="13532" y="172426"/>
                  <a:pt x="126655" y="32736"/>
                  <a:pt x="245375" y="0"/>
                </a:cubicBezTo>
                <a:cubicBezTo>
                  <a:pt x="4068884" y="183987"/>
                  <a:pt x="6339043" y="652076"/>
                  <a:pt x="11516402" y="0"/>
                </a:cubicBezTo>
                <a:cubicBezTo>
                  <a:pt x="11630351" y="-42267"/>
                  <a:pt x="11757758" y="124750"/>
                  <a:pt x="11761778" y="317959"/>
                </a:cubicBezTo>
                <a:cubicBezTo>
                  <a:pt x="11857748" y="762782"/>
                  <a:pt x="11794893" y="1136143"/>
                  <a:pt x="11761778" y="1589757"/>
                </a:cubicBezTo>
                <a:cubicBezTo>
                  <a:pt x="11763465" y="1724442"/>
                  <a:pt x="11614118" y="1874786"/>
                  <a:pt x="11516402" y="1907717"/>
                </a:cubicBezTo>
                <a:cubicBezTo>
                  <a:pt x="10049675" y="1607079"/>
                  <a:pt x="4300776" y="2153365"/>
                  <a:pt x="245375" y="1907717"/>
                </a:cubicBezTo>
                <a:cubicBezTo>
                  <a:pt x="118444" y="1897182"/>
                  <a:pt x="-77790" y="1761866"/>
                  <a:pt x="0" y="1589757"/>
                </a:cubicBezTo>
                <a:cubicBezTo>
                  <a:pt x="-4343" y="1008231"/>
                  <a:pt x="-106155" y="822656"/>
                  <a:pt x="0" y="317959"/>
                </a:cubicBezTo>
                <a:close/>
              </a:path>
            </a:pathLst>
          </a:custGeom>
          <a:solidFill>
            <a:schemeClr val="bg1"/>
          </a:solidFill>
          <a:ln>
            <a:extLst>
              <a:ext uri="{C807C97D-BFC1-408E-A445-0C87EB9F89A2}">
                <ask:lineSketchStyleProps xmlns:ask="http://schemas.microsoft.com/office/drawing/2018/sketchyshapes" xmlns="" sd="852854689">
                  <a:custGeom>
                    <a:avLst/>
                    <a:gdLst>
                      <a:gd name="connsiteX0" fmla="*/ 0 w 11761778"/>
                      <a:gd name="connsiteY0" fmla="*/ 317959 h 1907717"/>
                      <a:gd name="connsiteX1" fmla="*/ 245375 w 11761778"/>
                      <a:gd name="connsiteY1" fmla="*/ 0 h 1907717"/>
                      <a:gd name="connsiteX2" fmla="*/ 11516402 w 11761778"/>
                      <a:gd name="connsiteY2" fmla="*/ 0 h 1907717"/>
                      <a:gd name="connsiteX3" fmla="*/ 11761778 w 11761778"/>
                      <a:gd name="connsiteY3" fmla="*/ 317959 h 1907717"/>
                      <a:gd name="connsiteX4" fmla="*/ 11761778 w 11761778"/>
                      <a:gd name="connsiteY4" fmla="*/ 1589757 h 1907717"/>
                      <a:gd name="connsiteX5" fmla="*/ 11516402 w 11761778"/>
                      <a:gd name="connsiteY5" fmla="*/ 1907717 h 1907717"/>
                      <a:gd name="connsiteX6" fmla="*/ 245375 w 11761778"/>
                      <a:gd name="connsiteY6" fmla="*/ 1907717 h 1907717"/>
                      <a:gd name="connsiteX7" fmla="*/ 0 w 11761778"/>
                      <a:gd name="connsiteY7" fmla="*/ 1589757 h 1907717"/>
                      <a:gd name="connsiteX8" fmla="*/ 0 w 11761778"/>
                      <a:gd name="connsiteY8" fmla="*/ 317959 h 1907717"/>
                      <a:gd name="connsiteX0" fmla="*/ 0 w 11761778"/>
                      <a:gd name="connsiteY0" fmla="*/ 317959 h 1907717"/>
                      <a:gd name="connsiteX1" fmla="*/ 245375 w 11761778"/>
                      <a:gd name="connsiteY1" fmla="*/ 0 h 1907717"/>
                      <a:gd name="connsiteX2" fmla="*/ 11516402 w 11761778"/>
                      <a:gd name="connsiteY2" fmla="*/ 0 h 1907717"/>
                      <a:gd name="connsiteX3" fmla="*/ 11761778 w 11761778"/>
                      <a:gd name="connsiteY3" fmla="*/ 317959 h 1907717"/>
                      <a:gd name="connsiteX4" fmla="*/ 11761778 w 11761778"/>
                      <a:gd name="connsiteY4" fmla="*/ 1589757 h 1907717"/>
                      <a:gd name="connsiteX5" fmla="*/ 11516402 w 11761778"/>
                      <a:gd name="connsiteY5" fmla="*/ 1907717 h 1907717"/>
                      <a:gd name="connsiteX6" fmla="*/ 245375 w 11761778"/>
                      <a:gd name="connsiteY6" fmla="*/ 1907717 h 1907717"/>
                      <a:gd name="connsiteX7" fmla="*/ 0 w 11761778"/>
                      <a:gd name="connsiteY7" fmla="*/ 1589757 h 1907717"/>
                      <a:gd name="connsiteX8" fmla="*/ 0 w 11761778"/>
                      <a:gd name="connsiteY8" fmla="*/ 317959 h 1907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61778" h="1907717" fill="none" extrusionOk="0">
                        <a:moveTo>
                          <a:pt x="0" y="317959"/>
                        </a:moveTo>
                        <a:cubicBezTo>
                          <a:pt x="834" y="168965"/>
                          <a:pt x="121948" y="22929"/>
                          <a:pt x="245375" y="0"/>
                        </a:cubicBezTo>
                        <a:cubicBezTo>
                          <a:pt x="3941004" y="98089"/>
                          <a:pt x="6639492" y="298669"/>
                          <a:pt x="11516402" y="0"/>
                        </a:cubicBezTo>
                        <a:cubicBezTo>
                          <a:pt x="11648152" y="-28700"/>
                          <a:pt x="11750785" y="138808"/>
                          <a:pt x="11761778" y="317959"/>
                        </a:cubicBezTo>
                        <a:cubicBezTo>
                          <a:pt x="11841930" y="776231"/>
                          <a:pt x="11751367" y="1167499"/>
                          <a:pt x="11761778" y="1589757"/>
                        </a:cubicBezTo>
                        <a:cubicBezTo>
                          <a:pt x="11769023" y="1722428"/>
                          <a:pt x="11629606" y="1877321"/>
                          <a:pt x="11516402" y="1907717"/>
                        </a:cubicBezTo>
                        <a:cubicBezTo>
                          <a:pt x="10131057" y="1937544"/>
                          <a:pt x="4927381" y="1828411"/>
                          <a:pt x="245375" y="1907717"/>
                        </a:cubicBezTo>
                        <a:cubicBezTo>
                          <a:pt x="146249" y="1902798"/>
                          <a:pt x="-46764" y="1775922"/>
                          <a:pt x="0" y="1589757"/>
                        </a:cubicBezTo>
                        <a:cubicBezTo>
                          <a:pt x="622" y="990302"/>
                          <a:pt x="-86947" y="815530"/>
                          <a:pt x="0" y="317959"/>
                        </a:cubicBezTo>
                        <a:close/>
                      </a:path>
                      <a:path w="11761778" h="1907717" stroke="0" extrusionOk="0">
                        <a:moveTo>
                          <a:pt x="0" y="317959"/>
                        </a:moveTo>
                        <a:cubicBezTo>
                          <a:pt x="12726" y="158272"/>
                          <a:pt x="109929" y="-11984"/>
                          <a:pt x="245375" y="0"/>
                        </a:cubicBezTo>
                        <a:cubicBezTo>
                          <a:pt x="5499292" y="-312704"/>
                          <a:pt x="8443136" y="-64871"/>
                          <a:pt x="11516402" y="0"/>
                        </a:cubicBezTo>
                        <a:cubicBezTo>
                          <a:pt x="11635000" y="-11802"/>
                          <a:pt x="11784557" y="125073"/>
                          <a:pt x="11761778" y="317959"/>
                        </a:cubicBezTo>
                        <a:cubicBezTo>
                          <a:pt x="11746128" y="790039"/>
                          <a:pt x="11820769" y="1243619"/>
                          <a:pt x="11761778" y="1589757"/>
                        </a:cubicBezTo>
                        <a:cubicBezTo>
                          <a:pt x="11764639" y="1750173"/>
                          <a:pt x="11625378" y="1896968"/>
                          <a:pt x="11516402" y="1907717"/>
                        </a:cubicBezTo>
                        <a:cubicBezTo>
                          <a:pt x="8448292" y="1289538"/>
                          <a:pt x="4333705" y="2153819"/>
                          <a:pt x="245375" y="1907717"/>
                        </a:cubicBezTo>
                        <a:cubicBezTo>
                          <a:pt x="110485" y="1927400"/>
                          <a:pt x="-28252" y="1725157"/>
                          <a:pt x="0" y="1589757"/>
                        </a:cubicBezTo>
                        <a:cubicBezTo>
                          <a:pt x="-51412" y="972021"/>
                          <a:pt x="48435" y="670547"/>
                          <a:pt x="0" y="317959"/>
                        </a:cubicBezTo>
                        <a:close/>
                      </a:path>
                      <a:path w="11761778" h="1907717" fill="none" stroke="0" extrusionOk="0">
                        <a:moveTo>
                          <a:pt x="0" y="317959"/>
                        </a:moveTo>
                        <a:cubicBezTo>
                          <a:pt x="6528" y="161605"/>
                          <a:pt x="119244" y="20040"/>
                          <a:pt x="245375" y="0"/>
                        </a:cubicBezTo>
                        <a:cubicBezTo>
                          <a:pt x="4150849" y="183985"/>
                          <a:pt x="6489544" y="140024"/>
                          <a:pt x="11516402" y="0"/>
                        </a:cubicBezTo>
                        <a:cubicBezTo>
                          <a:pt x="11629932" y="-27867"/>
                          <a:pt x="11764522" y="130861"/>
                          <a:pt x="11761778" y="317959"/>
                        </a:cubicBezTo>
                        <a:cubicBezTo>
                          <a:pt x="11875577" y="741532"/>
                          <a:pt x="11793952" y="1132313"/>
                          <a:pt x="11761778" y="1589757"/>
                        </a:cubicBezTo>
                        <a:cubicBezTo>
                          <a:pt x="11759186" y="1740809"/>
                          <a:pt x="11616660" y="1881022"/>
                          <a:pt x="11516402" y="1907717"/>
                        </a:cubicBezTo>
                        <a:cubicBezTo>
                          <a:pt x="8898110" y="1747010"/>
                          <a:pt x="4190546" y="1947384"/>
                          <a:pt x="245375" y="1907717"/>
                        </a:cubicBezTo>
                        <a:cubicBezTo>
                          <a:pt x="125456" y="1902486"/>
                          <a:pt x="-24782" y="1770071"/>
                          <a:pt x="0" y="1589757"/>
                        </a:cubicBezTo>
                        <a:cubicBezTo>
                          <a:pt x="-11484" y="1022703"/>
                          <a:pt x="-84759" y="847714"/>
                          <a:pt x="0" y="317959"/>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Calibri"/>
            </a:endParaRPr>
          </a:p>
        </p:txBody>
      </p:sp>
      <p:sp>
        <p:nvSpPr>
          <p:cNvPr id="6" name="TextBox 5">
            <a:extLst>
              <a:ext uri="{FF2B5EF4-FFF2-40B4-BE49-F238E27FC236}">
                <a16:creationId xmlns:a16="http://schemas.microsoft.com/office/drawing/2014/main" xmlns="" id="{78FA2C42-74FC-3B91-AC4B-02E3359D7BA1}"/>
              </a:ext>
            </a:extLst>
          </p:cNvPr>
          <p:cNvSpPr txBox="1"/>
          <p:nvPr/>
        </p:nvSpPr>
        <p:spPr>
          <a:xfrm>
            <a:off x="365919" y="457200"/>
            <a:ext cx="11349386" cy="644920"/>
          </a:xfrm>
          <a:prstGeom prst="rect">
            <a:avLst/>
          </a:prstGeom>
          <a:noFill/>
        </p:spPr>
        <p:txBody>
          <a:bodyPr wrap="square" rtlCol="0">
            <a:spAutoFit/>
          </a:bodyPr>
          <a:lstStyle/>
          <a:p>
            <a:pPr algn="just" defTabSz="912114"/>
            <a:r>
              <a:rPr lang="en-US" sz="3591" dirty="0">
                <a:solidFill>
                  <a:prstClr val="black"/>
                </a:solidFill>
              </a:rPr>
              <a:t>1. </a:t>
            </a:r>
            <a:r>
              <a:rPr lang="vi-VN" sz="3591" dirty="0">
                <a:solidFill>
                  <a:prstClr val="black"/>
                </a:solidFill>
              </a:rPr>
              <a:t>Nêu những thông tin em biết qua lời giới thiệu sách.</a:t>
            </a:r>
            <a:endParaRPr lang="vi-VN" sz="3591" dirty="0">
              <a:solidFill>
                <a:prstClr val="black"/>
              </a:solidFill>
              <a:latin typeface="Arial" panose="020B0604020202020204" pitchFamily="34" charset="0"/>
            </a:endParaRPr>
          </a:p>
        </p:txBody>
      </p:sp>
      <p:sp>
        <p:nvSpPr>
          <p:cNvPr id="14" name="TextBox 13">
            <a:extLst>
              <a:ext uri="{FF2B5EF4-FFF2-40B4-BE49-F238E27FC236}">
                <a16:creationId xmlns:a16="http://schemas.microsoft.com/office/drawing/2014/main" xmlns="" id="{12980F5F-E830-7DBA-F21C-A08E10B00C7A}"/>
              </a:ext>
            </a:extLst>
          </p:cNvPr>
          <p:cNvSpPr txBox="1"/>
          <p:nvPr/>
        </p:nvSpPr>
        <p:spPr>
          <a:xfrm>
            <a:off x="594519" y="2514600"/>
            <a:ext cx="10809490" cy="4194353"/>
          </a:xfrm>
          <a:prstGeom prst="rect">
            <a:avLst/>
          </a:prstGeom>
          <a:noFill/>
        </p:spPr>
        <p:txBody>
          <a:bodyPr wrap="square" rtlCol="0">
            <a:spAutoFit/>
          </a:bodyPr>
          <a:lstStyle/>
          <a:p>
            <a:pPr algn="just" defTabSz="912114">
              <a:lnSpc>
                <a:spcPct val="120000"/>
              </a:lnSpc>
            </a:pPr>
            <a:r>
              <a:rPr lang="vi-VN" sz="2800" b="1" dirty="0">
                <a:solidFill>
                  <a:srgbClr val="FF0000"/>
                </a:solidFill>
                <a:latin typeface="Calibri" panose="020F0502020204030204" pitchFamily="34" charset="0"/>
                <a:cs typeface="Calibri" panose="020F0502020204030204" pitchFamily="34" charset="0"/>
              </a:rPr>
              <a:t>Tên sách: </a:t>
            </a:r>
            <a:r>
              <a:rPr lang="vi-VN" sz="2800" dirty="0">
                <a:solidFill>
                  <a:srgbClr val="FF0000"/>
                </a:solidFill>
                <a:latin typeface="Calibri" panose="020F0502020204030204" pitchFamily="34" charset="0"/>
                <a:cs typeface="Calibri" panose="020F0502020204030204" pitchFamily="34" charset="0"/>
              </a:rPr>
              <a:t>Dế Mèn phiêu lưu kí.</a:t>
            </a:r>
          </a:p>
          <a:p>
            <a:pPr algn="just" defTabSz="912114">
              <a:lnSpc>
                <a:spcPct val="120000"/>
              </a:lnSpc>
            </a:pPr>
            <a:r>
              <a:rPr lang="vi-VN" sz="2800" b="1" dirty="0">
                <a:solidFill>
                  <a:srgbClr val="FF0000"/>
                </a:solidFill>
                <a:latin typeface="Calibri" panose="020F0502020204030204" pitchFamily="34" charset="0"/>
                <a:cs typeface="Calibri" panose="020F0502020204030204" pitchFamily="34" charset="0"/>
              </a:rPr>
              <a:t>Tên Tác giả: </a:t>
            </a:r>
            <a:r>
              <a:rPr lang="vi-VN" sz="2800" dirty="0">
                <a:solidFill>
                  <a:srgbClr val="FF0000"/>
                </a:solidFill>
                <a:latin typeface="Calibri" panose="020F0502020204030204" pitchFamily="34" charset="0"/>
                <a:cs typeface="Calibri" panose="020F0502020204030204" pitchFamily="34" charset="0"/>
              </a:rPr>
              <a:t>Tô Hoài.</a:t>
            </a:r>
          </a:p>
          <a:p>
            <a:pPr algn="just" defTabSz="912114">
              <a:lnSpc>
                <a:spcPct val="120000"/>
              </a:lnSpc>
            </a:pPr>
            <a:r>
              <a:rPr lang="vi-VN" sz="2800" b="1" dirty="0">
                <a:solidFill>
                  <a:srgbClr val="FF0000"/>
                </a:solidFill>
                <a:latin typeface="Calibri" panose="020F0502020204030204" pitchFamily="34" charset="0"/>
                <a:cs typeface="Calibri" panose="020F0502020204030204" pitchFamily="34" charset="0"/>
              </a:rPr>
              <a:t>Số chương: </a:t>
            </a:r>
            <a:r>
              <a:rPr lang="vi-VN" sz="2800" dirty="0">
                <a:solidFill>
                  <a:srgbClr val="FF0000"/>
                </a:solidFill>
                <a:latin typeface="Calibri" panose="020F0502020204030204" pitchFamily="34" charset="0"/>
                <a:cs typeface="Calibri" panose="020F0502020204030204" pitchFamily="34" charset="0"/>
              </a:rPr>
              <a:t>10 chương.</a:t>
            </a:r>
          </a:p>
          <a:p>
            <a:pPr algn="just" defTabSz="912114">
              <a:lnSpc>
                <a:spcPct val="120000"/>
              </a:lnSpc>
            </a:pPr>
            <a:r>
              <a:rPr lang="vi-VN" sz="2800" b="1" dirty="0">
                <a:solidFill>
                  <a:srgbClr val="FF0000"/>
                </a:solidFill>
                <a:latin typeface="Calibri" panose="020F0502020204030204" pitchFamily="34" charset="0"/>
                <a:cs typeface="Calibri" panose="020F0502020204030204" pitchFamily="34" charset="0"/>
              </a:rPr>
              <a:t>Nội dung chính: </a:t>
            </a:r>
            <a:r>
              <a:rPr lang="vi-VN" sz="2800" dirty="0">
                <a:solidFill>
                  <a:srgbClr val="FF0000"/>
                </a:solidFill>
                <a:latin typeface="Calibri" panose="020F0502020204030204" pitchFamily="34" charset="0"/>
                <a:cs typeface="Calibri" panose="020F0502020204030204" pitchFamily="34" charset="0"/>
              </a:rPr>
              <a:t>Kể về cuộc phiêu lưu của chú dế mèn trong thế giới côn trùng sinh động và ngộ nghỉnh. Chàng Dế Mèn lúc đầu kiêu căng, ngạo mạn, gây hậu quả tai hại cho chính mình và bạn bè xung quanh. Nhưng trên những chặng đường phiêu lưu chú đã khôn lớn và trở thành một chú dế can đảm, tốt bụng, trượng nghĩa.</a:t>
            </a:r>
          </a:p>
        </p:txBody>
      </p:sp>
      <p:pic>
        <p:nvPicPr>
          <p:cNvPr id="3" name="Picture 2">
            <a:extLst>
              <a:ext uri="{FF2B5EF4-FFF2-40B4-BE49-F238E27FC236}">
                <a16:creationId xmlns:a16="http://schemas.microsoft.com/office/drawing/2014/main" xmlns="" id="{90C1ED1C-8068-3BBD-010D-05997E0E022B}"/>
              </a:ext>
            </a:extLst>
          </p:cNvPr>
          <p:cNvPicPr>
            <a:picLocks noChangeAspect="1"/>
          </p:cNvPicPr>
          <p:nvPr/>
        </p:nvPicPr>
        <p:blipFill>
          <a:blip r:embed="rId3"/>
          <a:stretch>
            <a:fillRect/>
          </a:stretch>
        </p:blipFill>
        <p:spPr>
          <a:xfrm>
            <a:off x="2118519" y="1066800"/>
            <a:ext cx="7629525" cy="676275"/>
          </a:xfrm>
          <a:prstGeom prst="rect">
            <a:avLst/>
          </a:prstGeom>
        </p:spPr>
      </p:pic>
    </p:spTree>
    <p:extLst>
      <p:ext uri="{BB962C8B-B14F-4D97-AF65-F5344CB8AC3E}">
        <p14:creationId xmlns:p14="http://schemas.microsoft.com/office/powerpoint/2010/main" val="428642862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xmlns="" id="{6D4EAED2-D46E-08A6-2006-6D1556901CC1}"/>
              </a:ext>
            </a:extLst>
          </p:cNvPr>
          <p:cNvSpPr/>
          <p:nvPr/>
        </p:nvSpPr>
        <p:spPr>
          <a:xfrm>
            <a:off x="467152" y="1884935"/>
            <a:ext cx="11227532" cy="4561228"/>
          </a:xfrm>
          <a:prstGeom prst="roundRect">
            <a:avLst>
              <a:gd name="adj" fmla="val 9993"/>
            </a:avLst>
          </a:prstGeom>
          <a:solidFill>
            <a:schemeClr val="bg1">
              <a:alpha val="86000"/>
            </a:schemeClr>
          </a:solidFill>
          <a:ln w="19050">
            <a:solidFill>
              <a:srgbClr val="FF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a:endParaRPr>
          </a:p>
        </p:txBody>
      </p:sp>
      <p:sp>
        <p:nvSpPr>
          <p:cNvPr id="15" name="Rectangle: Rounded Corners 14">
            <a:extLst>
              <a:ext uri="{FF2B5EF4-FFF2-40B4-BE49-F238E27FC236}">
                <a16:creationId xmlns:a16="http://schemas.microsoft.com/office/drawing/2014/main" xmlns="" id="{8D3DC912-73DA-71FE-91D0-D92882B59DAB}"/>
              </a:ext>
            </a:extLst>
          </p:cNvPr>
          <p:cNvSpPr/>
          <p:nvPr/>
        </p:nvSpPr>
        <p:spPr>
          <a:xfrm>
            <a:off x="200030" y="411837"/>
            <a:ext cx="11702621" cy="1162011"/>
          </a:xfrm>
          <a:custGeom>
            <a:avLst/>
            <a:gdLst>
              <a:gd name="connsiteX0" fmla="*/ 0 w 11702621"/>
              <a:gd name="connsiteY0" fmla="*/ 193672 h 1162011"/>
              <a:gd name="connsiteX1" fmla="*/ 193672 w 11702621"/>
              <a:gd name="connsiteY1" fmla="*/ 0 h 1162011"/>
              <a:gd name="connsiteX2" fmla="*/ 11508949 w 11702621"/>
              <a:gd name="connsiteY2" fmla="*/ 0 h 1162011"/>
              <a:gd name="connsiteX3" fmla="*/ 11702621 w 11702621"/>
              <a:gd name="connsiteY3" fmla="*/ 193672 h 1162011"/>
              <a:gd name="connsiteX4" fmla="*/ 11702621 w 11702621"/>
              <a:gd name="connsiteY4" fmla="*/ 968339 h 1162011"/>
              <a:gd name="connsiteX5" fmla="*/ 11508949 w 11702621"/>
              <a:gd name="connsiteY5" fmla="*/ 1162011 h 1162011"/>
              <a:gd name="connsiteX6" fmla="*/ 193672 w 11702621"/>
              <a:gd name="connsiteY6" fmla="*/ 1162011 h 1162011"/>
              <a:gd name="connsiteX7" fmla="*/ 0 w 11702621"/>
              <a:gd name="connsiteY7" fmla="*/ 968339 h 1162011"/>
              <a:gd name="connsiteX8" fmla="*/ 0 w 11702621"/>
              <a:gd name="connsiteY8" fmla="*/ 193672 h 1162011"/>
              <a:gd name="connsiteX0" fmla="*/ 0 w 11702621"/>
              <a:gd name="connsiteY0" fmla="*/ 193672 h 1162011"/>
              <a:gd name="connsiteX1" fmla="*/ 193672 w 11702621"/>
              <a:gd name="connsiteY1" fmla="*/ 0 h 1162011"/>
              <a:gd name="connsiteX2" fmla="*/ 11508949 w 11702621"/>
              <a:gd name="connsiteY2" fmla="*/ 0 h 1162011"/>
              <a:gd name="connsiteX3" fmla="*/ 11702621 w 11702621"/>
              <a:gd name="connsiteY3" fmla="*/ 193672 h 1162011"/>
              <a:gd name="connsiteX4" fmla="*/ 11702621 w 11702621"/>
              <a:gd name="connsiteY4" fmla="*/ 968339 h 1162011"/>
              <a:gd name="connsiteX5" fmla="*/ 11508949 w 11702621"/>
              <a:gd name="connsiteY5" fmla="*/ 1162011 h 1162011"/>
              <a:gd name="connsiteX6" fmla="*/ 193672 w 11702621"/>
              <a:gd name="connsiteY6" fmla="*/ 1162011 h 1162011"/>
              <a:gd name="connsiteX7" fmla="*/ 0 w 11702621"/>
              <a:gd name="connsiteY7" fmla="*/ 968339 h 1162011"/>
              <a:gd name="connsiteX8" fmla="*/ 0 w 11702621"/>
              <a:gd name="connsiteY8" fmla="*/ 193672 h 116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621" h="1162011" fill="none" extrusionOk="0">
                <a:moveTo>
                  <a:pt x="0" y="193672"/>
                </a:moveTo>
                <a:cubicBezTo>
                  <a:pt x="1157" y="118032"/>
                  <a:pt x="98203" y="19288"/>
                  <a:pt x="193672" y="0"/>
                </a:cubicBezTo>
                <a:cubicBezTo>
                  <a:pt x="3085106" y="89297"/>
                  <a:pt x="8839929" y="230173"/>
                  <a:pt x="11508949" y="0"/>
                </a:cubicBezTo>
                <a:cubicBezTo>
                  <a:pt x="11613727" y="-15040"/>
                  <a:pt x="11674644" y="78248"/>
                  <a:pt x="11702621" y="193672"/>
                </a:cubicBezTo>
                <a:cubicBezTo>
                  <a:pt x="11670328" y="393126"/>
                  <a:pt x="11726524" y="691712"/>
                  <a:pt x="11702621" y="968339"/>
                </a:cubicBezTo>
                <a:cubicBezTo>
                  <a:pt x="11703416" y="1071271"/>
                  <a:pt x="11597719" y="1141618"/>
                  <a:pt x="11508949" y="1162011"/>
                </a:cubicBezTo>
                <a:cubicBezTo>
                  <a:pt x="7303525" y="1234620"/>
                  <a:pt x="3691707" y="1433180"/>
                  <a:pt x="193672" y="1162011"/>
                </a:cubicBezTo>
                <a:cubicBezTo>
                  <a:pt x="114677" y="1158850"/>
                  <a:pt x="-16763" y="1078616"/>
                  <a:pt x="0" y="968339"/>
                </a:cubicBezTo>
                <a:cubicBezTo>
                  <a:pt x="-47756" y="856055"/>
                  <a:pt x="54727" y="530109"/>
                  <a:pt x="0" y="193672"/>
                </a:cubicBezTo>
                <a:close/>
              </a:path>
              <a:path w="11702621" h="1162011" stroke="0" extrusionOk="0">
                <a:moveTo>
                  <a:pt x="0" y="193672"/>
                </a:moveTo>
                <a:cubicBezTo>
                  <a:pt x="14336" y="97332"/>
                  <a:pt x="88782" y="-6581"/>
                  <a:pt x="193672" y="0"/>
                </a:cubicBezTo>
                <a:cubicBezTo>
                  <a:pt x="5402599" y="-193834"/>
                  <a:pt x="8062930" y="-1534"/>
                  <a:pt x="11508949" y="0"/>
                </a:cubicBezTo>
                <a:cubicBezTo>
                  <a:pt x="11600985" y="-2237"/>
                  <a:pt x="11728023" y="71494"/>
                  <a:pt x="11702621" y="193672"/>
                </a:cubicBezTo>
                <a:cubicBezTo>
                  <a:pt x="11776720" y="499960"/>
                  <a:pt x="11663623" y="750165"/>
                  <a:pt x="11702621" y="968339"/>
                </a:cubicBezTo>
                <a:cubicBezTo>
                  <a:pt x="11702235" y="1058599"/>
                  <a:pt x="11596193" y="1151865"/>
                  <a:pt x="11508949" y="1162011"/>
                </a:cubicBezTo>
                <a:cubicBezTo>
                  <a:pt x="6225914" y="795154"/>
                  <a:pt x="4401237" y="1375216"/>
                  <a:pt x="193672" y="1162011"/>
                </a:cubicBezTo>
                <a:cubicBezTo>
                  <a:pt x="73954" y="1164722"/>
                  <a:pt x="-21273" y="1048751"/>
                  <a:pt x="0" y="968339"/>
                </a:cubicBezTo>
                <a:cubicBezTo>
                  <a:pt x="70704" y="640484"/>
                  <a:pt x="12034" y="312051"/>
                  <a:pt x="0" y="193672"/>
                </a:cubicBezTo>
                <a:close/>
              </a:path>
              <a:path w="11702621" h="1162011" fill="none" stroke="0" extrusionOk="0">
                <a:moveTo>
                  <a:pt x="0" y="193672"/>
                </a:moveTo>
                <a:cubicBezTo>
                  <a:pt x="17473" y="106915"/>
                  <a:pt x="97317" y="18780"/>
                  <a:pt x="193672" y="0"/>
                </a:cubicBezTo>
                <a:cubicBezTo>
                  <a:pt x="3494549" y="156526"/>
                  <a:pt x="8568488" y="291630"/>
                  <a:pt x="11508949" y="0"/>
                </a:cubicBezTo>
                <a:cubicBezTo>
                  <a:pt x="11610698" y="-12075"/>
                  <a:pt x="11696279" y="69294"/>
                  <a:pt x="11702621" y="193672"/>
                </a:cubicBezTo>
                <a:cubicBezTo>
                  <a:pt x="11690742" y="365427"/>
                  <a:pt x="11741286" y="666247"/>
                  <a:pt x="11702621" y="968339"/>
                </a:cubicBezTo>
                <a:cubicBezTo>
                  <a:pt x="11701351" y="1074321"/>
                  <a:pt x="11589479" y="1147869"/>
                  <a:pt x="11508949" y="1162011"/>
                </a:cubicBezTo>
                <a:cubicBezTo>
                  <a:pt x="7109924" y="892532"/>
                  <a:pt x="3499225" y="1168100"/>
                  <a:pt x="193672" y="1162011"/>
                </a:cubicBezTo>
                <a:cubicBezTo>
                  <a:pt x="82339" y="1156338"/>
                  <a:pt x="-19172" y="1076356"/>
                  <a:pt x="0" y="968339"/>
                </a:cubicBezTo>
                <a:cubicBezTo>
                  <a:pt x="-81480" y="948416"/>
                  <a:pt x="7415" y="562669"/>
                  <a:pt x="0" y="193672"/>
                </a:cubicBezTo>
                <a:close/>
              </a:path>
            </a:pathLst>
          </a:custGeom>
          <a:solidFill>
            <a:schemeClr val="bg1"/>
          </a:solidFill>
          <a:ln>
            <a:extLst>
              <a:ext uri="{C807C97D-BFC1-408E-A445-0C87EB9F89A2}">
                <ask:lineSketchStyleProps xmlns:ask="http://schemas.microsoft.com/office/drawing/2018/sketchyshapes" xmlns="" sd="852854689">
                  <a:custGeom>
                    <a:avLst/>
                    <a:gdLst>
                      <a:gd name="connsiteX0" fmla="*/ 0 w 11702621"/>
                      <a:gd name="connsiteY0" fmla="*/ 193672 h 1162011"/>
                      <a:gd name="connsiteX1" fmla="*/ 193672 w 11702621"/>
                      <a:gd name="connsiteY1" fmla="*/ 0 h 1162011"/>
                      <a:gd name="connsiteX2" fmla="*/ 11508949 w 11702621"/>
                      <a:gd name="connsiteY2" fmla="*/ 0 h 1162011"/>
                      <a:gd name="connsiteX3" fmla="*/ 11702621 w 11702621"/>
                      <a:gd name="connsiteY3" fmla="*/ 193672 h 1162011"/>
                      <a:gd name="connsiteX4" fmla="*/ 11702621 w 11702621"/>
                      <a:gd name="connsiteY4" fmla="*/ 968339 h 1162011"/>
                      <a:gd name="connsiteX5" fmla="*/ 11508949 w 11702621"/>
                      <a:gd name="connsiteY5" fmla="*/ 1162011 h 1162011"/>
                      <a:gd name="connsiteX6" fmla="*/ 193672 w 11702621"/>
                      <a:gd name="connsiteY6" fmla="*/ 1162011 h 1162011"/>
                      <a:gd name="connsiteX7" fmla="*/ 0 w 11702621"/>
                      <a:gd name="connsiteY7" fmla="*/ 968339 h 1162011"/>
                      <a:gd name="connsiteX8" fmla="*/ 0 w 11702621"/>
                      <a:gd name="connsiteY8" fmla="*/ 193672 h 116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621" h="1162011" fill="none" extrusionOk="0">
                        <a:moveTo>
                          <a:pt x="0" y="193672"/>
                        </a:moveTo>
                        <a:cubicBezTo>
                          <a:pt x="576" y="102309"/>
                          <a:pt x="94901" y="13747"/>
                          <a:pt x="193672" y="0"/>
                        </a:cubicBezTo>
                        <a:cubicBezTo>
                          <a:pt x="3369348" y="72427"/>
                          <a:pt x="8764202" y="61419"/>
                          <a:pt x="11508949" y="0"/>
                        </a:cubicBezTo>
                        <a:cubicBezTo>
                          <a:pt x="11614588" y="-9110"/>
                          <a:pt x="11689595" y="82770"/>
                          <a:pt x="11702621" y="193672"/>
                        </a:cubicBezTo>
                        <a:cubicBezTo>
                          <a:pt x="11663521" y="388571"/>
                          <a:pt x="11738364" y="668352"/>
                          <a:pt x="11702621" y="968339"/>
                        </a:cubicBezTo>
                        <a:cubicBezTo>
                          <a:pt x="11702927" y="1073750"/>
                          <a:pt x="11605657" y="1150517"/>
                          <a:pt x="11508949" y="1162011"/>
                        </a:cubicBezTo>
                        <a:cubicBezTo>
                          <a:pt x="7183632" y="1191838"/>
                          <a:pt x="3663891" y="1082705"/>
                          <a:pt x="193672" y="1162011"/>
                        </a:cubicBezTo>
                        <a:cubicBezTo>
                          <a:pt x="101917" y="1160292"/>
                          <a:pt x="-14968" y="1078261"/>
                          <a:pt x="0" y="968339"/>
                        </a:cubicBezTo>
                        <a:cubicBezTo>
                          <a:pt x="-64576" y="887368"/>
                          <a:pt x="59814" y="543231"/>
                          <a:pt x="0" y="193672"/>
                        </a:cubicBezTo>
                        <a:close/>
                      </a:path>
                      <a:path w="11702621" h="1162011" stroke="0" extrusionOk="0">
                        <a:moveTo>
                          <a:pt x="0" y="193672"/>
                        </a:moveTo>
                        <a:cubicBezTo>
                          <a:pt x="16853" y="91304"/>
                          <a:pt x="90143" y="7152"/>
                          <a:pt x="193672" y="0"/>
                        </a:cubicBezTo>
                        <a:cubicBezTo>
                          <a:pt x="5374132" y="123000"/>
                          <a:pt x="7993001" y="-96860"/>
                          <a:pt x="11508949" y="0"/>
                        </a:cubicBezTo>
                        <a:cubicBezTo>
                          <a:pt x="11611574" y="-3305"/>
                          <a:pt x="11711895" y="68013"/>
                          <a:pt x="11702621" y="193672"/>
                        </a:cubicBezTo>
                        <a:cubicBezTo>
                          <a:pt x="11735832" y="504883"/>
                          <a:pt x="11645078" y="746236"/>
                          <a:pt x="11702621" y="968339"/>
                        </a:cubicBezTo>
                        <a:cubicBezTo>
                          <a:pt x="11696951" y="1077355"/>
                          <a:pt x="11613927" y="1161686"/>
                          <a:pt x="11508949" y="1162011"/>
                        </a:cubicBezTo>
                        <a:cubicBezTo>
                          <a:pt x="6206009" y="1001304"/>
                          <a:pt x="4426468" y="1201678"/>
                          <a:pt x="193672" y="1162011"/>
                        </a:cubicBezTo>
                        <a:cubicBezTo>
                          <a:pt x="71980" y="1159036"/>
                          <a:pt x="-17405" y="1067416"/>
                          <a:pt x="0" y="968339"/>
                        </a:cubicBezTo>
                        <a:cubicBezTo>
                          <a:pt x="69000" y="664228"/>
                          <a:pt x="11881" y="314478"/>
                          <a:pt x="0" y="19367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a:endParaRPr>
          </a:p>
        </p:txBody>
      </p:sp>
      <p:sp>
        <p:nvSpPr>
          <p:cNvPr id="6" name="TextBox 5">
            <a:extLst>
              <a:ext uri="{FF2B5EF4-FFF2-40B4-BE49-F238E27FC236}">
                <a16:creationId xmlns:a16="http://schemas.microsoft.com/office/drawing/2014/main" xmlns="" id="{78FA2C42-74FC-3B91-AC4B-02E3359D7BA1}"/>
              </a:ext>
            </a:extLst>
          </p:cNvPr>
          <p:cNvSpPr txBox="1"/>
          <p:nvPr/>
        </p:nvSpPr>
        <p:spPr>
          <a:xfrm>
            <a:off x="406225" y="487865"/>
            <a:ext cx="11349386" cy="1074553"/>
          </a:xfrm>
          <a:prstGeom prst="rect">
            <a:avLst/>
          </a:prstGeom>
          <a:noFill/>
        </p:spPr>
        <p:txBody>
          <a:bodyPr wrap="square" rtlCol="0">
            <a:spAutoFit/>
          </a:bodyPr>
          <a:lstStyle/>
          <a:p>
            <a:pPr algn="just" defTabSz="912114">
              <a:tabLst>
                <a:tab pos="2615994" algn="l"/>
              </a:tabLst>
              <a:defRPr/>
            </a:pPr>
            <a:r>
              <a:rPr lang="en-US" sz="3192" b="1" dirty="0">
                <a:solidFill>
                  <a:srgbClr val="FF0066"/>
                </a:solidFill>
                <a:latin typeface="Arial" panose="020B0604020202020204" pitchFamily="34" charset="0"/>
              </a:rPr>
              <a:t>2. </a:t>
            </a:r>
            <a:r>
              <a:rPr lang="vi-VN" sz="3192" b="1" dirty="0">
                <a:solidFill>
                  <a:srgbClr val="FF0066"/>
                </a:solidFill>
                <a:latin typeface="Arial" panose="020B0604020202020204" pitchFamily="34" charset="0"/>
              </a:rPr>
              <a:t>Nhân vật chính của cuốn sách được giới thiệu như thế nào?</a:t>
            </a:r>
          </a:p>
        </p:txBody>
      </p:sp>
      <p:sp>
        <p:nvSpPr>
          <p:cNvPr id="2" name="TextBox 1">
            <a:extLst>
              <a:ext uri="{FF2B5EF4-FFF2-40B4-BE49-F238E27FC236}">
                <a16:creationId xmlns:a16="http://schemas.microsoft.com/office/drawing/2014/main" xmlns="" id="{D0855DC0-F1A2-51A8-0B78-F299E1181FCC}"/>
              </a:ext>
            </a:extLst>
          </p:cNvPr>
          <p:cNvSpPr txBox="1"/>
          <p:nvPr/>
        </p:nvSpPr>
        <p:spPr>
          <a:xfrm>
            <a:off x="670719" y="2209800"/>
            <a:ext cx="10803468" cy="3776418"/>
          </a:xfrm>
          <a:prstGeom prst="rect">
            <a:avLst/>
          </a:prstGeom>
          <a:noFill/>
        </p:spPr>
        <p:txBody>
          <a:bodyPr wrap="square" rtlCol="0">
            <a:spAutoFit/>
          </a:bodyPr>
          <a:lstStyle/>
          <a:p>
            <a:pPr algn="just" defTabSz="912114"/>
            <a:r>
              <a:rPr lang="en-US" sz="3990" dirty="0">
                <a:solidFill>
                  <a:prstClr val="black"/>
                </a:solidFill>
                <a:latin typeface="Calibri"/>
              </a:rPr>
              <a:t>   </a:t>
            </a:r>
            <a:r>
              <a:rPr lang="vi-VN" sz="3990" dirty="0">
                <a:solidFill>
                  <a:prstClr val="black"/>
                </a:solidFill>
                <a:latin typeface="Calibri"/>
              </a:rPr>
              <a:t>Nhân vật chính của cuốn sách là Dế Mèn, được giới thiệu: Lúc đầu kiêu căng ngạo mạn gây hậu quả tai hại cho chính mình và bạn bè xung quanh. Nhưng trên những chặng đường phiêu lưu chú đã dần khôn lớn, trở thành một chú dế can đảm, tốt bụng, trượng nghĩa.</a:t>
            </a:r>
            <a:endParaRPr lang="en-US" sz="3990" dirty="0">
              <a:solidFill>
                <a:prstClr val="black"/>
              </a:solidFill>
              <a:latin typeface="Calibri"/>
            </a:endParaRPr>
          </a:p>
        </p:txBody>
      </p:sp>
      <p:pic>
        <p:nvPicPr>
          <p:cNvPr id="1026"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xmlns="" id="{04D7D369-D1B5-7A33-A4CF-DF64180E9738}"/>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10877671" y="5324299"/>
            <a:ext cx="1257971" cy="14815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09087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9" presetID="23" presetClass="entr" presetSubtype="16"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9"/>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xmlns="" id="{6D4EAED2-D46E-08A6-2006-6D1556901CC1}"/>
              </a:ext>
            </a:extLst>
          </p:cNvPr>
          <p:cNvSpPr/>
          <p:nvPr/>
        </p:nvSpPr>
        <p:spPr>
          <a:xfrm>
            <a:off x="467152" y="1884935"/>
            <a:ext cx="11227532" cy="4561228"/>
          </a:xfrm>
          <a:prstGeom prst="roundRect">
            <a:avLst>
              <a:gd name="adj" fmla="val 9993"/>
            </a:avLst>
          </a:prstGeom>
          <a:solidFill>
            <a:schemeClr val="bg1">
              <a:alpha val="86000"/>
            </a:schemeClr>
          </a:solidFill>
          <a:ln w="19050">
            <a:solidFill>
              <a:srgbClr val="FF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a:endParaRPr>
          </a:p>
        </p:txBody>
      </p:sp>
      <p:sp>
        <p:nvSpPr>
          <p:cNvPr id="15" name="Rectangle: Rounded Corners 14">
            <a:extLst>
              <a:ext uri="{FF2B5EF4-FFF2-40B4-BE49-F238E27FC236}">
                <a16:creationId xmlns:a16="http://schemas.microsoft.com/office/drawing/2014/main" xmlns="" id="{8D3DC912-73DA-71FE-91D0-D92882B59DAB}"/>
              </a:ext>
            </a:extLst>
          </p:cNvPr>
          <p:cNvSpPr/>
          <p:nvPr/>
        </p:nvSpPr>
        <p:spPr>
          <a:xfrm>
            <a:off x="200030" y="411837"/>
            <a:ext cx="11702621" cy="1162011"/>
          </a:xfrm>
          <a:custGeom>
            <a:avLst/>
            <a:gdLst>
              <a:gd name="connsiteX0" fmla="*/ 0 w 11702621"/>
              <a:gd name="connsiteY0" fmla="*/ 193672 h 1162011"/>
              <a:gd name="connsiteX1" fmla="*/ 193672 w 11702621"/>
              <a:gd name="connsiteY1" fmla="*/ 0 h 1162011"/>
              <a:gd name="connsiteX2" fmla="*/ 11508949 w 11702621"/>
              <a:gd name="connsiteY2" fmla="*/ 0 h 1162011"/>
              <a:gd name="connsiteX3" fmla="*/ 11702621 w 11702621"/>
              <a:gd name="connsiteY3" fmla="*/ 193672 h 1162011"/>
              <a:gd name="connsiteX4" fmla="*/ 11702621 w 11702621"/>
              <a:gd name="connsiteY4" fmla="*/ 968339 h 1162011"/>
              <a:gd name="connsiteX5" fmla="*/ 11508949 w 11702621"/>
              <a:gd name="connsiteY5" fmla="*/ 1162011 h 1162011"/>
              <a:gd name="connsiteX6" fmla="*/ 193672 w 11702621"/>
              <a:gd name="connsiteY6" fmla="*/ 1162011 h 1162011"/>
              <a:gd name="connsiteX7" fmla="*/ 0 w 11702621"/>
              <a:gd name="connsiteY7" fmla="*/ 968339 h 1162011"/>
              <a:gd name="connsiteX8" fmla="*/ 0 w 11702621"/>
              <a:gd name="connsiteY8" fmla="*/ 193672 h 1162011"/>
              <a:gd name="connsiteX0" fmla="*/ 0 w 11702621"/>
              <a:gd name="connsiteY0" fmla="*/ 193672 h 1162011"/>
              <a:gd name="connsiteX1" fmla="*/ 193672 w 11702621"/>
              <a:gd name="connsiteY1" fmla="*/ 0 h 1162011"/>
              <a:gd name="connsiteX2" fmla="*/ 11508949 w 11702621"/>
              <a:gd name="connsiteY2" fmla="*/ 0 h 1162011"/>
              <a:gd name="connsiteX3" fmla="*/ 11702621 w 11702621"/>
              <a:gd name="connsiteY3" fmla="*/ 193672 h 1162011"/>
              <a:gd name="connsiteX4" fmla="*/ 11702621 w 11702621"/>
              <a:gd name="connsiteY4" fmla="*/ 968339 h 1162011"/>
              <a:gd name="connsiteX5" fmla="*/ 11508949 w 11702621"/>
              <a:gd name="connsiteY5" fmla="*/ 1162011 h 1162011"/>
              <a:gd name="connsiteX6" fmla="*/ 193672 w 11702621"/>
              <a:gd name="connsiteY6" fmla="*/ 1162011 h 1162011"/>
              <a:gd name="connsiteX7" fmla="*/ 0 w 11702621"/>
              <a:gd name="connsiteY7" fmla="*/ 968339 h 1162011"/>
              <a:gd name="connsiteX8" fmla="*/ 0 w 11702621"/>
              <a:gd name="connsiteY8" fmla="*/ 193672 h 116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621" h="1162011" fill="none" extrusionOk="0">
                <a:moveTo>
                  <a:pt x="0" y="193672"/>
                </a:moveTo>
                <a:cubicBezTo>
                  <a:pt x="1157" y="118032"/>
                  <a:pt x="98203" y="19288"/>
                  <a:pt x="193672" y="0"/>
                </a:cubicBezTo>
                <a:cubicBezTo>
                  <a:pt x="3085106" y="89297"/>
                  <a:pt x="8839929" y="230173"/>
                  <a:pt x="11508949" y="0"/>
                </a:cubicBezTo>
                <a:cubicBezTo>
                  <a:pt x="11613727" y="-15040"/>
                  <a:pt x="11674644" y="78248"/>
                  <a:pt x="11702621" y="193672"/>
                </a:cubicBezTo>
                <a:cubicBezTo>
                  <a:pt x="11670328" y="393126"/>
                  <a:pt x="11726524" y="691712"/>
                  <a:pt x="11702621" y="968339"/>
                </a:cubicBezTo>
                <a:cubicBezTo>
                  <a:pt x="11703416" y="1071271"/>
                  <a:pt x="11597719" y="1141618"/>
                  <a:pt x="11508949" y="1162011"/>
                </a:cubicBezTo>
                <a:cubicBezTo>
                  <a:pt x="7303525" y="1234620"/>
                  <a:pt x="3691707" y="1433180"/>
                  <a:pt x="193672" y="1162011"/>
                </a:cubicBezTo>
                <a:cubicBezTo>
                  <a:pt x="114677" y="1158850"/>
                  <a:pt x="-16763" y="1078616"/>
                  <a:pt x="0" y="968339"/>
                </a:cubicBezTo>
                <a:cubicBezTo>
                  <a:pt x="-47756" y="856055"/>
                  <a:pt x="54727" y="530109"/>
                  <a:pt x="0" y="193672"/>
                </a:cubicBezTo>
                <a:close/>
              </a:path>
              <a:path w="11702621" h="1162011" stroke="0" extrusionOk="0">
                <a:moveTo>
                  <a:pt x="0" y="193672"/>
                </a:moveTo>
                <a:cubicBezTo>
                  <a:pt x="14336" y="97332"/>
                  <a:pt x="88782" y="-6581"/>
                  <a:pt x="193672" y="0"/>
                </a:cubicBezTo>
                <a:cubicBezTo>
                  <a:pt x="5402599" y="-193834"/>
                  <a:pt x="8062930" y="-1534"/>
                  <a:pt x="11508949" y="0"/>
                </a:cubicBezTo>
                <a:cubicBezTo>
                  <a:pt x="11600985" y="-2237"/>
                  <a:pt x="11728023" y="71494"/>
                  <a:pt x="11702621" y="193672"/>
                </a:cubicBezTo>
                <a:cubicBezTo>
                  <a:pt x="11776720" y="499960"/>
                  <a:pt x="11663623" y="750165"/>
                  <a:pt x="11702621" y="968339"/>
                </a:cubicBezTo>
                <a:cubicBezTo>
                  <a:pt x="11702235" y="1058599"/>
                  <a:pt x="11596193" y="1151865"/>
                  <a:pt x="11508949" y="1162011"/>
                </a:cubicBezTo>
                <a:cubicBezTo>
                  <a:pt x="6225914" y="795154"/>
                  <a:pt x="4401237" y="1375216"/>
                  <a:pt x="193672" y="1162011"/>
                </a:cubicBezTo>
                <a:cubicBezTo>
                  <a:pt x="73954" y="1164722"/>
                  <a:pt x="-21273" y="1048751"/>
                  <a:pt x="0" y="968339"/>
                </a:cubicBezTo>
                <a:cubicBezTo>
                  <a:pt x="70704" y="640484"/>
                  <a:pt x="12034" y="312051"/>
                  <a:pt x="0" y="193672"/>
                </a:cubicBezTo>
                <a:close/>
              </a:path>
              <a:path w="11702621" h="1162011" fill="none" stroke="0" extrusionOk="0">
                <a:moveTo>
                  <a:pt x="0" y="193672"/>
                </a:moveTo>
                <a:cubicBezTo>
                  <a:pt x="17473" y="106915"/>
                  <a:pt x="97317" y="18780"/>
                  <a:pt x="193672" y="0"/>
                </a:cubicBezTo>
                <a:cubicBezTo>
                  <a:pt x="3494549" y="156526"/>
                  <a:pt x="8568488" y="291630"/>
                  <a:pt x="11508949" y="0"/>
                </a:cubicBezTo>
                <a:cubicBezTo>
                  <a:pt x="11610698" y="-12075"/>
                  <a:pt x="11696279" y="69294"/>
                  <a:pt x="11702621" y="193672"/>
                </a:cubicBezTo>
                <a:cubicBezTo>
                  <a:pt x="11690742" y="365427"/>
                  <a:pt x="11741286" y="666247"/>
                  <a:pt x="11702621" y="968339"/>
                </a:cubicBezTo>
                <a:cubicBezTo>
                  <a:pt x="11701351" y="1074321"/>
                  <a:pt x="11589479" y="1147869"/>
                  <a:pt x="11508949" y="1162011"/>
                </a:cubicBezTo>
                <a:cubicBezTo>
                  <a:pt x="7109924" y="892532"/>
                  <a:pt x="3499225" y="1168100"/>
                  <a:pt x="193672" y="1162011"/>
                </a:cubicBezTo>
                <a:cubicBezTo>
                  <a:pt x="82339" y="1156338"/>
                  <a:pt x="-19172" y="1076356"/>
                  <a:pt x="0" y="968339"/>
                </a:cubicBezTo>
                <a:cubicBezTo>
                  <a:pt x="-81480" y="948416"/>
                  <a:pt x="7415" y="562669"/>
                  <a:pt x="0" y="193672"/>
                </a:cubicBezTo>
                <a:close/>
              </a:path>
            </a:pathLst>
          </a:custGeom>
          <a:solidFill>
            <a:schemeClr val="bg1"/>
          </a:solidFill>
          <a:ln>
            <a:extLst>
              <a:ext uri="{C807C97D-BFC1-408E-A445-0C87EB9F89A2}">
                <ask:lineSketchStyleProps xmlns:ask="http://schemas.microsoft.com/office/drawing/2018/sketchyshapes" xmlns="" sd="852854689">
                  <a:custGeom>
                    <a:avLst/>
                    <a:gdLst>
                      <a:gd name="connsiteX0" fmla="*/ 0 w 11702621"/>
                      <a:gd name="connsiteY0" fmla="*/ 193672 h 1162011"/>
                      <a:gd name="connsiteX1" fmla="*/ 193672 w 11702621"/>
                      <a:gd name="connsiteY1" fmla="*/ 0 h 1162011"/>
                      <a:gd name="connsiteX2" fmla="*/ 11508949 w 11702621"/>
                      <a:gd name="connsiteY2" fmla="*/ 0 h 1162011"/>
                      <a:gd name="connsiteX3" fmla="*/ 11702621 w 11702621"/>
                      <a:gd name="connsiteY3" fmla="*/ 193672 h 1162011"/>
                      <a:gd name="connsiteX4" fmla="*/ 11702621 w 11702621"/>
                      <a:gd name="connsiteY4" fmla="*/ 968339 h 1162011"/>
                      <a:gd name="connsiteX5" fmla="*/ 11508949 w 11702621"/>
                      <a:gd name="connsiteY5" fmla="*/ 1162011 h 1162011"/>
                      <a:gd name="connsiteX6" fmla="*/ 193672 w 11702621"/>
                      <a:gd name="connsiteY6" fmla="*/ 1162011 h 1162011"/>
                      <a:gd name="connsiteX7" fmla="*/ 0 w 11702621"/>
                      <a:gd name="connsiteY7" fmla="*/ 968339 h 1162011"/>
                      <a:gd name="connsiteX8" fmla="*/ 0 w 11702621"/>
                      <a:gd name="connsiteY8" fmla="*/ 193672 h 116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621" h="1162011" fill="none" extrusionOk="0">
                        <a:moveTo>
                          <a:pt x="0" y="193672"/>
                        </a:moveTo>
                        <a:cubicBezTo>
                          <a:pt x="576" y="102309"/>
                          <a:pt x="94901" y="13747"/>
                          <a:pt x="193672" y="0"/>
                        </a:cubicBezTo>
                        <a:cubicBezTo>
                          <a:pt x="3369348" y="72427"/>
                          <a:pt x="8764202" y="61419"/>
                          <a:pt x="11508949" y="0"/>
                        </a:cubicBezTo>
                        <a:cubicBezTo>
                          <a:pt x="11614588" y="-9110"/>
                          <a:pt x="11689595" y="82770"/>
                          <a:pt x="11702621" y="193672"/>
                        </a:cubicBezTo>
                        <a:cubicBezTo>
                          <a:pt x="11663521" y="388571"/>
                          <a:pt x="11738364" y="668352"/>
                          <a:pt x="11702621" y="968339"/>
                        </a:cubicBezTo>
                        <a:cubicBezTo>
                          <a:pt x="11702927" y="1073750"/>
                          <a:pt x="11605657" y="1150517"/>
                          <a:pt x="11508949" y="1162011"/>
                        </a:cubicBezTo>
                        <a:cubicBezTo>
                          <a:pt x="7183632" y="1191838"/>
                          <a:pt x="3663891" y="1082705"/>
                          <a:pt x="193672" y="1162011"/>
                        </a:cubicBezTo>
                        <a:cubicBezTo>
                          <a:pt x="101917" y="1160292"/>
                          <a:pt x="-14968" y="1078261"/>
                          <a:pt x="0" y="968339"/>
                        </a:cubicBezTo>
                        <a:cubicBezTo>
                          <a:pt x="-64576" y="887368"/>
                          <a:pt x="59814" y="543231"/>
                          <a:pt x="0" y="193672"/>
                        </a:cubicBezTo>
                        <a:close/>
                      </a:path>
                      <a:path w="11702621" h="1162011" stroke="0" extrusionOk="0">
                        <a:moveTo>
                          <a:pt x="0" y="193672"/>
                        </a:moveTo>
                        <a:cubicBezTo>
                          <a:pt x="16853" y="91304"/>
                          <a:pt x="90143" y="7152"/>
                          <a:pt x="193672" y="0"/>
                        </a:cubicBezTo>
                        <a:cubicBezTo>
                          <a:pt x="5374132" y="123000"/>
                          <a:pt x="7993001" y="-96860"/>
                          <a:pt x="11508949" y="0"/>
                        </a:cubicBezTo>
                        <a:cubicBezTo>
                          <a:pt x="11611574" y="-3305"/>
                          <a:pt x="11711895" y="68013"/>
                          <a:pt x="11702621" y="193672"/>
                        </a:cubicBezTo>
                        <a:cubicBezTo>
                          <a:pt x="11735832" y="504883"/>
                          <a:pt x="11645078" y="746236"/>
                          <a:pt x="11702621" y="968339"/>
                        </a:cubicBezTo>
                        <a:cubicBezTo>
                          <a:pt x="11696951" y="1077355"/>
                          <a:pt x="11613927" y="1161686"/>
                          <a:pt x="11508949" y="1162011"/>
                        </a:cubicBezTo>
                        <a:cubicBezTo>
                          <a:pt x="6206009" y="1001304"/>
                          <a:pt x="4426468" y="1201678"/>
                          <a:pt x="193672" y="1162011"/>
                        </a:cubicBezTo>
                        <a:cubicBezTo>
                          <a:pt x="71980" y="1159036"/>
                          <a:pt x="-17405" y="1067416"/>
                          <a:pt x="0" y="968339"/>
                        </a:cubicBezTo>
                        <a:cubicBezTo>
                          <a:pt x="69000" y="664228"/>
                          <a:pt x="11881" y="314478"/>
                          <a:pt x="0" y="19367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a:endParaRPr>
          </a:p>
        </p:txBody>
      </p:sp>
      <p:sp>
        <p:nvSpPr>
          <p:cNvPr id="6" name="TextBox 5">
            <a:extLst>
              <a:ext uri="{FF2B5EF4-FFF2-40B4-BE49-F238E27FC236}">
                <a16:creationId xmlns:a16="http://schemas.microsoft.com/office/drawing/2014/main" xmlns="" id="{78FA2C42-74FC-3B91-AC4B-02E3359D7BA1}"/>
              </a:ext>
            </a:extLst>
          </p:cNvPr>
          <p:cNvSpPr txBox="1"/>
          <p:nvPr/>
        </p:nvSpPr>
        <p:spPr>
          <a:xfrm>
            <a:off x="406225" y="487865"/>
            <a:ext cx="11349386" cy="1074553"/>
          </a:xfrm>
          <a:prstGeom prst="rect">
            <a:avLst/>
          </a:prstGeom>
          <a:noFill/>
        </p:spPr>
        <p:txBody>
          <a:bodyPr wrap="square" rtlCol="0">
            <a:spAutoFit/>
          </a:bodyPr>
          <a:lstStyle/>
          <a:p>
            <a:pPr algn="just" defTabSz="912114">
              <a:tabLst>
                <a:tab pos="2615994" algn="l"/>
              </a:tabLst>
              <a:defRPr/>
            </a:pPr>
            <a:r>
              <a:rPr lang="en-US" sz="3192" b="1" dirty="0">
                <a:solidFill>
                  <a:srgbClr val="FF0066"/>
                </a:solidFill>
                <a:latin typeface="Arial" panose="020B0604020202020204" pitchFamily="34" charset="0"/>
              </a:rPr>
              <a:t>3. Theo </a:t>
            </a:r>
            <a:r>
              <a:rPr lang="en-US" sz="3192" b="1" dirty="0" err="1">
                <a:solidFill>
                  <a:srgbClr val="FF0066"/>
                </a:solidFill>
                <a:latin typeface="Arial" panose="020B0604020202020204" pitchFamily="34" charset="0"/>
              </a:rPr>
              <a:t>lời</a:t>
            </a:r>
            <a:r>
              <a:rPr lang="en-US" sz="3192" b="1" dirty="0">
                <a:solidFill>
                  <a:srgbClr val="FF0066"/>
                </a:solidFill>
                <a:latin typeface="Arial" panose="020B0604020202020204" pitchFamily="34" charset="0"/>
              </a:rPr>
              <a:t> </a:t>
            </a:r>
            <a:r>
              <a:rPr lang="en-US" sz="3192" b="1" dirty="0" err="1">
                <a:solidFill>
                  <a:srgbClr val="FF0066"/>
                </a:solidFill>
                <a:latin typeface="Arial" panose="020B0604020202020204" pitchFamily="34" charset="0"/>
              </a:rPr>
              <a:t>giới</a:t>
            </a:r>
            <a:r>
              <a:rPr lang="en-US" sz="3192" b="1" dirty="0">
                <a:solidFill>
                  <a:srgbClr val="FF0066"/>
                </a:solidFill>
                <a:latin typeface="Arial" panose="020B0604020202020204" pitchFamily="34" charset="0"/>
              </a:rPr>
              <a:t> </a:t>
            </a:r>
            <a:r>
              <a:rPr lang="en-US" sz="3192" b="1" dirty="0" err="1">
                <a:solidFill>
                  <a:srgbClr val="FF0066"/>
                </a:solidFill>
                <a:latin typeface="Arial" panose="020B0604020202020204" pitchFamily="34" charset="0"/>
              </a:rPr>
              <a:t>thiệu</a:t>
            </a:r>
            <a:r>
              <a:rPr lang="en-US" sz="3192" b="1" dirty="0">
                <a:solidFill>
                  <a:srgbClr val="FF0066"/>
                </a:solidFill>
                <a:latin typeface="Arial" panose="020B0604020202020204" pitchFamily="34" charset="0"/>
              </a:rPr>
              <a:t>, </a:t>
            </a:r>
            <a:r>
              <a:rPr lang="en-US" sz="3192" b="1" dirty="0" err="1">
                <a:solidFill>
                  <a:srgbClr val="FF0066"/>
                </a:solidFill>
                <a:latin typeface="Arial" panose="020B0604020202020204" pitchFamily="34" charset="0"/>
              </a:rPr>
              <a:t>cuốn</a:t>
            </a:r>
            <a:r>
              <a:rPr lang="en-US" sz="3192" b="1" dirty="0">
                <a:solidFill>
                  <a:srgbClr val="FF0066"/>
                </a:solidFill>
                <a:latin typeface="Arial" panose="020B0604020202020204" pitchFamily="34" charset="0"/>
              </a:rPr>
              <a:t> </a:t>
            </a:r>
            <a:r>
              <a:rPr lang="en-US" sz="3192" b="1" dirty="0" err="1">
                <a:solidFill>
                  <a:srgbClr val="FF0066"/>
                </a:solidFill>
                <a:latin typeface="Arial" panose="020B0604020202020204" pitchFamily="34" charset="0"/>
              </a:rPr>
              <a:t>sách</a:t>
            </a:r>
            <a:r>
              <a:rPr lang="en-US" sz="3192" b="1" dirty="0">
                <a:solidFill>
                  <a:srgbClr val="FF0066"/>
                </a:solidFill>
                <a:latin typeface="Arial" panose="020B0604020202020204" pitchFamily="34" charset="0"/>
              </a:rPr>
              <a:t> </a:t>
            </a:r>
            <a:r>
              <a:rPr lang="en-US" sz="3192" b="1" dirty="0" err="1">
                <a:solidFill>
                  <a:srgbClr val="FF0066"/>
                </a:solidFill>
                <a:latin typeface="Arial" panose="020B0604020202020204" pitchFamily="34" charset="0"/>
              </a:rPr>
              <a:t>mang</a:t>
            </a:r>
            <a:r>
              <a:rPr lang="en-US" sz="3192" b="1" dirty="0">
                <a:solidFill>
                  <a:srgbClr val="FF0066"/>
                </a:solidFill>
                <a:latin typeface="Arial" panose="020B0604020202020204" pitchFamily="34" charset="0"/>
              </a:rPr>
              <a:t> </a:t>
            </a:r>
            <a:r>
              <a:rPr lang="en-US" sz="3192" b="1" dirty="0" err="1">
                <a:solidFill>
                  <a:srgbClr val="FF0066"/>
                </a:solidFill>
                <a:latin typeface="Arial" panose="020B0604020202020204" pitchFamily="34" charset="0"/>
              </a:rPr>
              <a:t>lại</a:t>
            </a:r>
            <a:r>
              <a:rPr lang="en-US" sz="3192" b="1" dirty="0">
                <a:solidFill>
                  <a:srgbClr val="FF0066"/>
                </a:solidFill>
                <a:latin typeface="Arial" panose="020B0604020202020204" pitchFamily="34" charset="0"/>
              </a:rPr>
              <a:t> </a:t>
            </a:r>
            <a:r>
              <a:rPr lang="en-US" sz="3192" b="1" dirty="0" err="1">
                <a:solidFill>
                  <a:srgbClr val="FF0066"/>
                </a:solidFill>
                <a:latin typeface="Arial" panose="020B0604020202020204" pitchFamily="34" charset="0"/>
              </a:rPr>
              <a:t>những</a:t>
            </a:r>
            <a:r>
              <a:rPr lang="en-US" sz="3192" b="1" dirty="0">
                <a:solidFill>
                  <a:srgbClr val="FF0066"/>
                </a:solidFill>
                <a:latin typeface="Arial" panose="020B0604020202020204" pitchFamily="34" charset="0"/>
              </a:rPr>
              <a:t> </a:t>
            </a:r>
            <a:r>
              <a:rPr lang="en-US" sz="3192" b="1" dirty="0" err="1">
                <a:solidFill>
                  <a:srgbClr val="FF0066"/>
                </a:solidFill>
                <a:latin typeface="Arial" panose="020B0604020202020204" pitchFamily="34" charset="0"/>
              </a:rPr>
              <a:t>bài</a:t>
            </a:r>
            <a:r>
              <a:rPr lang="en-US" sz="3192" b="1" dirty="0">
                <a:solidFill>
                  <a:srgbClr val="FF0066"/>
                </a:solidFill>
                <a:latin typeface="Arial" panose="020B0604020202020204" pitchFamily="34" charset="0"/>
              </a:rPr>
              <a:t> </a:t>
            </a:r>
            <a:r>
              <a:rPr lang="en-US" sz="3192" b="1" dirty="0" err="1">
                <a:solidFill>
                  <a:srgbClr val="FF0066"/>
                </a:solidFill>
                <a:latin typeface="Arial" panose="020B0604020202020204" pitchFamily="34" charset="0"/>
              </a:rPr>
              <a:t>học</a:t>
            </a:r>
            <a:r>
              <a:rPr lang="en-US" sz="3192" b="1" dirty="0">
                <a:solidFill>
                  <a:srgbClr val="FF0066"/>
                </a:solidFill>
                <a:latin typeface="Arial" panose="020B0604020202020204" pitchFamily="34" charset="0"/>
              </a:rPr>
              <a:t> </a:t>
            </a:r>
            <a:r>
              <a:rPr lang="en-US" sz="3192" b="1" dirty="0" err="1">
                <a:solidFill>
                  <a:srgbClr val="FF0066"/>
                </a:solidFill>
                <a:latin typeface="Arial" panose="020B0604020202020204" pitchFamily="34" charset="0"/>
              </a:rPr>
              <a:t>gì</a:t>
            </a:r>
            <a:r>
              <a:rPr lang="en-US" sz="3192" b="1" dirty="0">
                <a:solidFill>
                  <a:srgbClr val="FF0066"/>
                </a:solidFill>
                <a:latin typeface="Arial" panose="020B0604020202020204" pitchFamily="34" charset="0"/>
              </a:rPr>
              <a:t>?</a:t>
            </a:r>
            <a:endParaRPr lang="vi-VN" sz="3192" b="1" dirty="0">
              <a:solidFill>
                <a:srgbClr val="FF0066"/>
              </a:solidFill>
              <a:latin typeface="Arial" panose="020B0604020202020204" pitchFamily="34" charset="0"/>
            </a:endParaRPr>
          </a:p>
        </p:txBody>
      </p:sp>
      <p:sp>
        <p:nvSpPr>
          <p:cNvPr id="2" name="TextBox 1">
            <a:extLst>
              <a:ext uri="{FF2B5EF4-FFF2-40B4-BE49-F238E27FC236}">
                <a16:creationId xmlns:a16="http://schemas.microsoft.com/office/drawing/2014/main" xmlns="" id="{D0855DC0-F1A2-51A8-0B78-F299E1181FCC}"/>
              </a:ext>
            </a:extLst>
          </p:cNvPr>
          <p:cNvSpPr txBox="1"/>
          <p:nvPr/>
        </p:nvSpPr>
        <p:spPr>
          <a:xfrm>
            <a:off x="703187" y="2277406"/>
            <a:ext cx="10803468" cy="3477875"/>
          </a:xfrm>
          <a:prstGeom prst="rect">
            <a:avLst/>
          </a:prstGeom>
          <a:noFill/>
        </p:spPr>
        <p:txBody>
          <a:bodyPr wrap="square" rtlCol="0">
            <a:spAutoFit/>
          </a:bodyPr>
          <a:lstStyle/>
          <a:p>
            <a:pPr algn="just" defTabSz="912114"/>
            <a:r>
              <a:rPr lang="en-US" sz="4400" dirty="0">
                <a:solidFill>
                  <a:prstClr val="black"/>
                </a:solidFill>
                <a:latin typeface="Calibri"/>
              </a:rPr>
              <a:t>   </a:t>
            </a:r>
            <a:r>
              <a:rPr lang="vi-VN" sz="4400" dirty="0">
                <a:solidFill>
                  <a:prstClr val="black"/>
                </a:solidFill>
                <a:latin typeface="Calibri"/>
              </a:rPr>
              <a:t>Lời giới thiệu cuốn sách mang đến cho người đọc bài học nhẹ nhàng về tình bạn về thái độ và cách ứng xử trong cuộc sống. Đồng thời truyền tải ước mơ về một thế giới đại đồng, nơi tất cả đều là bạn bè anh em.</a:t>
            </a:r>
            <a:endParaRPr lang="en-US" sz="4400" i="1" dirty="0">
              <a:solidFill>
                <a:prstClr val="black"/>
              </a:solidFill>
              <a:latin typeface="Calibri"/>
            </a:endParaRPr>
          </a:p>
        </p:txBody>
      </p:sp>
      <p:pic>
        <p:nvPicPr>
          <p:cNvPr id="1026"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xmlns="" id="{04D7D369-D1B5-7A33-A4CF-DF64180E9738}"/>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10877671" y="5324299"/>
            <a:ext cx="1257971" cy="14815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56859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9" presetID="23" presetClass="entr" presetSubtype="16"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9"/>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xmlns="" id="{6D4EAED2-D46E-08A6-2006-6D1556901CC1}"/>
              </a:ext>
            </a:extLst>
          </p:cNvPr>
          <p:cNvSpPr/>
          <p:nvPr/>
        </p:nvSpPr>
        <p:spPr>
          <a:xfrm>
            <a:off x="467152" y="2743200"/>
            <a:ext cx="11227532" cy="3886199"/>
          </a:xfrm>
          <a:prstGeom prst="roundRect">
            <a:avLst>
              <a:gd name="adj" fmla="val 9993"/>
            </a:avLst>
          </a:prstGeom>
          <a:solidFill>
            <a:schemeClr val="bg1">
              <a:alpha val="86000"/>
            </a:schemeClr>
          </a:solidFill>
          <a:ln w="19050">
            <a:solidFill>
              <a:srgbClr val="FF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a:endParaRPr>
          </a:p>
        </p:txBody>
      </p:sp>
      <p:sp>
        <p:nvSpPr>
          <p:cNvPr id="15" name="Rectangle: Rounded Corners 14">
            <a:extLst>
              <a:ext uri="{FF2B5EF4-FFF2-40B4-BE49-F238E27FC236}">
                <a16:creationId xmlns:a16="http://schemas.microsoft.com/office/drawing/2014/main" xmlns="" id="{8D3DC912-73DA-71FE-91D0-D92882B59DAB}"/>
              </a:ext>
            </a:extLst>
          </p:cNvPr>
          <p:cNvSpPr/>
          <p:nvPr/>
        </p:nvSpPr>
        <p:spPr>
          <a:xfrm>
            <a:off x="200030" y="411837"/>
            <a:ext cx="11702621" cy="1721763"/>
          </a:xfrm>
          <a:custGeom>
            <a:avLst/>
            <a:gdLst>
              <a:gd name="connsiteX0" fmla="*/ 0 w 11702621"/>
              <a:gd name="connsiteY0" fmla="*/ 286966 h 1721763"/>
              <a:gd name="connsiteX1" fmla="*/ 193672 w 11702621"/>
              <a:gd name="connsiteY1" fmla="*/ 0 h 1721763"/>
              <a:gd name="connsiteX2" fmla="*/ 11508948 w 11702621"/>
              <a:gd name="connsiteY2" fmla="*/ 0 h 1721763"/>
              <a:gd name="connsiteX3" fmla="*/ 11702621 w 11702621"/>
              <a:gd name="connsiteY3" fmla="*/ 286966 h 1721763"/>
              <a:gd name="connsiteX4" fmla="*/ 11702621 w 11702621"/>
              <a:gd name="connsiteY4" fmla="*/ 1434796 h 1721763"/>
              <a:gd name="connsiteX5" fmla="*/ 11508948 w 11702621"/>
              <a:gd name="connsiteY5" fmla="*/ 1721763 h 1721763"/>
              <a:gd name="connsiteX6" fmla="*/ 193672 w 11702621"/>
              <a:gd name="connsiteY6" fmla="*/ 1721763 h 1721763"/>
              <a:gd name="connsiteX7" fmla="*/ 0 w 11702621"/>
              <a:gd name="connsiteY7" fmla="*/ 1434796 h 1721763"/>
              <a:gd name="connsiteX8" fmla="*/ 0 w 11702621"/>
              <a:gd name="connsiteY8" fmla="*/ 286966 h 1721763"/>
              <a:gd name="connsiteX0" fmla="*/ 0 w 11702621"/>
              <a:gd name="connsiteY0" fmla="*/ 286966 h 1721763"/>
              <a:gd name="connsiteX1" fmla="*/ 193672 w 11702621"/>
              <a:gd name="connsiteY1" fmla="*/ 0 h 1721763"/>
              <a:gd name="connsiteX2" fmla="*/ 11508948 w 11702621"/>
              <a:gd name="connsiteY2" fmla="*/ 0 h 1721763"/>
              <a:gd name="connsiteX3" fmla="*/ 11702621 w 11702621"/>
              <a:gd name="connsiteY3" fmla="*/ 286966 h 1721763"/>
              <a:gd name="connsiteX4" fmla="*/ 11702621 w 11702621"/>
              <a:gd name="connsiteY4" fmla="*/ 1434796 h 1721763"/>
              <a:gd name="connsiteX5" fmla="*/ 11508948 w 11702621"/>
              <a:gd name="connsiteY5" fmla="*/ 1721763 h 1721763"/>
              <a:gd name="connsiteX6" fmla="*/ 193672 w 11702621"/>
              <a:gd name="connsiteY6" fmla="*/ 1721763 h 1721763"/>
              <a:gd name="connsiteX7" fmla="*/ 0 w 11702621"/>
              <a:gd name="connsiteY7" fmla="*/ 1434796 h 1721763"/>
              <a:gd name="connsiteX8" fmla="*/ 0 w 11702621"/>
              <a:gd name="connsiteY8" fmla="*/ 286966 h 1721763"/>
              <a:gd name="connsiteX0" fmla="*/ 0 w 11702621"/>
              <a:gd name="connsiteY0" fmla="*/ 286966 h 1721763"/>
              <a:gd name="connsiteX1" fmla="*/ 193672 w 11702621"/>
              <a:gd name="connsiteY1" fmla="*/ 0 h 1721763"/>
              <a:gd name="connsiteX2" fmla="*/ 11508948 w 11702621"/>
              <a:gd name="connsiteY2" fmla="*/ 0 h 1721763"/>
              <a:gd name="connsiteX3" fmla="*/ 11702621 w 11702621"/>
              <a:gd name="connsiteY3" fmla="*/ 286966 h 1721763"/>
              <a:gd name="connsiteX4" fmla="*/ 11702621 w 11702621"/>
              <a:gd name="connsiteY4" fmla="*/ 1434796 h 1721763"/>
              <a:gd name="connsiteX5" fmla="*/ 11508948 w 11702621"/>
              <a:gd name="connsiteY5" fmla="*/ 1721763 h 1721763"/>
              <a:gd name="connsiteX6" fmla="*/ 193672 w 11702621"/>
              <a:gd name="connsiteY6" fmla="*/ 1721763 h 1721763"/>
              <a:gd name="connsiteX7" fmla="*/ 0 w 11702621"/>
              <a:gd name="connsiteY7" fmla="*/ 1434796 h 1721763"/>
              <a:gd name="connsiteX8" fmla="*/ 0 w 11702621"/>
              <a:gd name="connsiteY8" fmla="*/ 286966 h 1721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621" h="1721763" fill="none" extrusionOk="0">
                <a:moveTo>
                  <a:pt x="0" y="286966"/>
                </a:moveTo>
                <a:cubicBezTo>
                  <a:pt x="1659" y="180682"/>
                  <a:pt x="103544" y="30458"/>
                  <a:pt x="193672" y="0"/>
                </a:cubicBezTo>
                <a:cubicBezTo>
                  <a:pt x="2028451" y="124530"/>
                  <a:pt x="9446918" y="225327"/>
                  <a:pt x="11508948" y="0"/>
                </a:cubicBezTo>
                <a:cubicBezTo>
                  <a:pt x="11606791" y="-71374"/>
                  <a:pt x="11648461" y="111010"/>
                  <a:pt x="11702621" y="286966"/>
                </a:cubicBezTo>
                <a:cubicBezTo>
                  <a:pt x="11656004" y="485352"/>
                  <a:pt x="11702768" y="1304513"/>
                  <a:pt x="11702621" y="1434796"/>
                </a:cubicBezTo>
                <a:cubicBezTo>
                  <a:pt x="11708165" y="1558800"/>
                  <a:pt x="11588656" y="1686082"/>
                  <a:pt x="11508948" y="1721763"/>
                </a:cubicBezTo>
                <a:cubicBezTo>
                  <a:pt x="8021437" y="1883981"/>
                  <a:pt x="5770275" y="1976510"/>
                  <a:pt x="193672" y="1721763"/>
                </a:cubicBezTo>
                <a:cubicBezTo>
                  <a:pt x="145841" y="1713945"/>
                  <a:pt x="-32196" y="1600894"/>
                  <a:pt x="0" y="1434796"/>
                </a:cubicBezTo>
                <a:cubicBezTo>
                  <a:pt x="-29341" y="893855"/>
                  <a:pt x="-21095" y="709118"/>
                  <a:pt x="0" y="286966"/>
                </a:cubicBezTo>
                <a:close/>
              </a:path>
              <a:path w="11702621" h="1721763" stroke="0" extrusionOk="0">
                <a:moveTo>
                  <a:pt x="0" y="286966"/>
                </a:moveTo>
                <a:cubicBezTo>
                  <a:pt x="1599" y="145013"/>
                  <a:pt x="88815" y="-8034"/>
                  <a:pt x="193672" y="0"/>
                </a:cubicBezTo>
                <a:cubicBezTo>
                  <a:pt x="5315444" y="-148860"/>
                  <a:pt x="8768879" y="60116"/>
                  <a:pt x="11508948" y="0"/>
                </a:cubicBezTo>
                <a:cubicBezTo>
                  <a:pt x="11584274" y="-12411"/>
                  <a:pt x="11761170" y="133241"/>
                  <a:pt x="11702621" y="286966"/>
                </a:cubicBezTo>
                <a:cubicBezTo>
                  <a:pt x="11798171" y="846629"/>
                  <a:pt x="11818993" y="1163244"/>
                  <a:pt x="11702621" y="1434796"/>
                </a:cubicBezTo>
                <a:cubicBezTo>
                  <a:pt x="11688703" y="1591494"/>
                  <a:pt x="11591857" y="1709759"/>
                  <a:pt x="11508948" y="1721763"/>
                </a:cubicBezTo>
                <a:cubicBezTo>
                  <a:pt x="10364061" y="42588"/>
                  <a:pt x="4456187" y="2755429"/>
                  <a:pt x="193672" y="1721763"/>
                </a:cubicBezTo>
                <a:cubicBezTo>
                  <a:pt x="70665" y="1727637"/>
                  <a:pt x="-20828" y="1545797"/>
                  <a:pt x="0" y="1434796"/>
                </a:cubicBezTo>
                <a:cubicBezTo>
                  <a:pt x="-14208" y="1097388"/>
                  <a:pt x="-32869" y="460229"/>
                  <a:pt x="0" y="286966"/>
                </a:cubicBezTo>
                <a:close/>
              </a:path>
              <a:path w="11702621" h="1721763" fill="none" stroke="0" extrusionOk="0">
                <a:moveTo>
                  <a:pt x="0" y="286966"/>
                </a:moveTo>
                <a:cubicBezTo>
                  <a:pt x="28955" y="151618"/>
                  <a:pt x="102112" y="10517"/>
                  <a:pt x="193672" y="0"/>
                </a:cubicBezTo>
                <a:cubicBezTo>
                  <a:pt x="2724922" y="501226"/>
                  <a:pt x="8890348" y="528045"/>
                  <a:pt x="11508948" y="0"/>
                </a:cubicBezTo>
                <a:cubicBezTo>
                  <a:pt x="11609343" y="-41745"/>
                  <a:pt x="11705870" y="100951"/>
                  <a:pt x="11702621" y="286966"/>
                </a:cubicBezTo>
                <a:cubicBezTo>
                  <a:pt x="11646087" y="468091"/>
                  <a:pt x="11714509" y="1290578"/>
                  <a:pt x="11702621" y="1434796"/>
                </a:cubicBezTo>
                <a:cubicBezTo>
                  <a:pt x="11696361" y="1580626"/>
                  <a:pt x="11591515" y="1692300"/>
                  <a:pt x="11508948" y="1721763"/>
                </a:cubicBezTo>
                <a:cubicBezTo>
                  <a:pt x="6882701" y="1814386"/>
                  <a:pt x="2694638" y="1582399"/>
                  <a:pt x="193672" y="1721763"/>
                </a:cubicBezTo>
                <a:cubicBezTo>
                  <a:pt x="75093" y="1701912"/>
                  <a:pt x="-24805" y="1574964"/>
                  <a:pt x="0" y="1434796"/>
                </a:cubicBezTo>
                <a:cubicBezTo>
                  <a:pt x="-56914" y="942418"/>
                  <a:pt x="-46094" y="721775"/>
                  <a:pt x="0" y="286966"/>
                </a:cubicBezTo>
                <a:close/>
              </a:path>
              <a:path w="11702621" h="1721763" fill="none" stroke="0" extrusionOk="0">
                <a:moveTo>
                  <a:pt x="0" y="286966"/>
                </a:moveTo>
                <a:cubicBezTo>
                  <a:pt x="10792" y="168946"/>
                  <a:pt x="103137" y="31849"/>
                  <a:pt x="193672" y="0"/>
                </a:cubicBezTo>
                <a:cubicBezTo>
                  <a:pt x="2513459" y="276057"/>
                  <a:pt x="9360252" y="234613"/>
                  <a:pt x="11508948" y="0"/>
                </a:cubicBezTo>
                <a:cubicBezTo>
                  <a:pt x="11602943" y="-45783"/>
                  <a:pt x="11692031" y="96322"/>
                  <a:pt x="11702621" y="286966"/>
                </a:cubicBezTo>
                <a:cubicBezTo>
                  <a:pt x="11651396" y="479926"/>
                  <a:pt x="11732021" y="1275590"/>
                  <a:pt x="11702621" y="1434796"/>
                </a:cubicBezTo>
                <a:cubicBezTo>
                  <a:pt x="11698478" y="1566548"/>
                  <a:pt x="11590275" y="1697604"/>
                  <a:pt x="11508948" y="1721763"/>
                </a:cubicBezTo>
                <a:cubicBezTo>
                  <a:pt x="7738853" y="1722912"/>
                  <a:pt x="5472471" y="2015749"/>
                  <a:pt x="193672" y="1721763"/>
                </a:cubicBezTo>
                <a:cubicBezTo>
                  <a:pt x="108545" y="1713875"/>
                  <a:pt x="-26815" y="1594288"/>
                  <a:pt x="0" y="1434796"/>
                </a:cubicBezTo>
                <a:cubicBezTo>
                  <a:pt x="-40923" y="929051"/>
                  <a:pt x="-29349" y="726544"/>
                  <a:pt x="0" y="286966"/>
                </a:cubicBezTo>
                <a:close/>
              </a:path>
            </a:pathLst>
          </a:custGeom>
          <a:solidFill>
            <a:schemeClr val="bg1"/>
          </a:solidFill>
          <a:ln>
            <a:extLst>
              <a:ext uri="{C807C97D-BFC1-408E-A445-0C87EB9F89A2}">
                <ask:lineSketchStyleProps xmlns:ask="http://schemas.microsoft.com/office/drawing/2018/sketchyshapes" xmlns="" sd="852854689">
                  <a:custGeom>
                    <a:avLst/>
                    <a:gdLst>
                      <a:gd name="connsiteX0" fmla="*/ 0 w 11702621"/>
                      <a:gd name="connsiteY0" fmla="*/ 286966 h 1721763"/>
                      <a:gd name="connsiteX1" fmla="*/ 193672 w 11702621"/>
                      <a:gd name="connsiteY1" fmla="*/ 0 h 1721763"/>
                      <a:gd name="connsiteX2" fmla="*/ 11508948 w 11702621"/>
                      <a:gd name="connsiteY2" fmla="*/ 0 h 1721763"/>
                      <a:gd name="connsiteX3" fmla="*/ 11702621 w 11702621"/>
                      <a:gd name="connsiteY3" fmla="*/ 286966 h 1721763"/>
                      <a:gd name="connsiteX4" fmla="*/ 11702621 w 11702621"/>
                      <a:gd name="connsiteY4" fmla="*/ 1434796 h 1721763"/>
                      <a:gd name="connsiteX5" fmla="*/ 11508948 w 11702621"/>
                      <a:gd name="connsiteY5" fmla="*/ 1721763 h 1721763"/>
                      <a:gd name="connsiteX6" fmla="*/ 193672 w 11702621"/>
                      <a:gd name="connsiteY6" fmla="*/ 1721763 h 1721763"/>
                      <a:gd name="connsiteX7" fmla="*/ 0 w 11702621"/>
                      <a:gd name="connsiteY7" fmla="*/ 1434796 h 1721763"/>
                      <a:gd name="connsiteX8" fmla="*/ 0 w 11702621"/>
                      <a:gd name="connsiteY8" fmla="*/ 286966 h 1721763"/>
                      <a:gd name="connsiteX0" fmla="*/ 0 w 11702621"/>
                      <a:gd name="connsiteY0" fmla="*/ 286966 h 1721763"/>
                      <a:gd name="connsiteX1" fmla="*/ 193672 w 11702621"/>
                      <a:gd name="connsiteY1" fmla="*/ 0 h 1721763"/>
                      <a:gd name="connsiteX2" fmla="*/ 11508948 w 11702621"/>
                      <a:gd name="connsiteY2" fmla="*/ 0 h 1721763"/>
                      <a:gd name="connsiteX3" fmla="*/ 11702621 w 11702621"/>
                      <a:gd name="connsiteY3" fmla="*/ 286966 h 1721763"/>
                      <a:gd name="connsiteX4" fmla="*/ 11702621 w 11702621"/>
                      <a:gd name="connsiteY4" fmla="*/ 1434796 h 1721763"/>
                      <a:gd name="connsiteX5" fmla="*/ 11508948 w 11702621"/>
                      <a:gd name="connsiteY5" fmla="*/ 1721763 h 1721763"/>
                      <a:gd name="connsiteX6" fmla="*/ 193672 w 11702621"/>
                      <a:gd name="connsiteY6" fmla="*/ 1721763 h 1721763"/>
                      <a:gd name="connsiteX7" fmla="*/ 0 w 11702621"/>
                      <a:gd name="connsiteY7" fmla="*/ 1434796 h 1721763"/>
                      <a:gd name="connsiteX8" fmla="*/ 0 w 11702621"/>
                      <a:gd name="connsiteY8" fmla="*/ 286966 h 1721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621" h="1721763" fill="none" extrusionOk="0">
                        <a:moveTo>
                          <a:pt x="0" y="286966"/>
                        </a:moveTo>
                        <a:cubicBezTo>
                          <a:pt x="1128" y="166312"/>
                          <a:pt x="98017" y="21182"/>
                          <a:pt x="193672" y="0"/>
                        </a:cubicBezTo>
                        <a:cubicBezTo>
                          <a:pt x="2266814" y="110383"/>
                          <a:pt x="9419704" y="164682"/>
                          <a:pt x="11508948" y="0"/>
                        </a:cubicBezTo>
                        <a:cubicBezTo>
                          <a:pt x="11611450" y="-39299"/>
                          <a:pt x="11680012" y="120553"/>
                          <a:pt x="11702621" y="286966"/>
                        </a:cubicBezTo>
                        <a:cubicBezTo>
                          <a:pt x="11649854" y="481237"/>
                          <a:pt x="11709034" y="1292150"/>
                          <a:pt x="11702621" y="1434796"/>
                        </a:cubicBezTo>
                        <a:cubicBezTo>
                          <a:pt x="11707266" y="1563364"/>
                          <a:pt x="11600414" y="1699263"/>
                          <a:pt x="11508948" y="1721763"/>
                        </a:cubicBezTo>
                        <a:cubicBezTo>
                          <a:pt x="7755116" y="1788949"/>
                          <a:pt x="5761493" y="1865864"/>
                          <a:pt x="193672" y="1721763"/>
                        </a:cubicBezTo>
                        <a:cubicBezTo>
                          <a:pt x="122152" y="1716623"/>
                          <a:pt x="-18300" y="1598146"/>
                          <a:pt x="0" y="1434796"/>
                        </a:cubicBezTo>
                        <a:cubicBezTo>
                          <a:pt x="-33131" y="900911"/>
                          <a:pt x="-16227" y="721676"/>
                          <a:pt x="0" y="286966"/>
                        </a:cubicBezTo>
                        <a:close/>
                      </a:path>
                      <a:path w="11702621" h="1721763" stroke="0" extrusionOk="0">
                        <a:moveTo>
                          <a:pt x="0" y="286966"/>
                        </a:moveTo>
                        <a:cubicBezTo>
                          <a:pt x="5263" y="136237"/>
                          <a:pt x="90635" y="10336"/>
                          <a:pt x="193672" y="0"/>
                        </a:cubicBezTo>
                        <a:cubicBezTo>
                          <a:pt x="5307799" y="-63766"/>
                          <a:pt x="8725741" y="1311"/>
                          <a:pt x="11508948" y="0"/>
                        </a:cubicBezTo>
                        <a:cubicBezTo>
                          <a:pt x="11596982" y="-13693"/>
                          <a:pt x="11730196" y="126555"/>
                          <a:pt x="11702621" y="286966"/>
                        </a:cubicBezTo>
                        <a:cubicBezTo>
                          <a:pt x="11793747" y="847162"/>
                          <a:pt x="11802113" y="1159668"/>
                          <a:pt x="11702621" y="1434796"/>
                        </a:cubicBezTo>
                        <a:cubicBezTo>
                          <a:pt x="11687406" y="1596099"/>
                          <a:pt x="11594824" y="1711402"/>
                          <a:pt x="11508948" y="1721763"/>
                        </a:cubicBezTo>
                        <a:cubicBezTo>
                          <a:pt x="10308580" y="617201"/>
                          <a:pt x="4502548" y="2436559"/>
                          <a:pt x="193672" y="1721763"/>
                        </a:cubicBezTo>
                        <a:cubicBezTo>
                          <a:pt x="68297" y="1720818"/>
                          <a:pt x="-16745" y="1565501"/>
                          <a:pt x="0" y="1434796"/>
                        </a:cubicBezTo>
                        <a:cubicBezTo>
                          <a:pt x="-16294" y="1126459"/>
                          <a:pt x="-34043" y="478803"/>
                          <a:pt x="0" y="286966"/>
                        </a:cubicBezTo>
                        <a:close/>
                      </a:path>
                      <a:path w="11702621" h="1721763" fill="none" stroke="0" extrusionOk="0">
                        <a:moveTo>
                          <a:pt x="0" y="286966"/>
                        </a:moveTo>
                        <a:cubicBezTo>
                          <a:pt x="20155" y="156245"/>
                          <a:pt x="94396" y="17113"/>
                          <a:pt x="193672" y="0"/>
                        </a:cubicBezTo>
                        <a:cubicBezTo>
                          <a:pt x="2499386" y="225553"/>
                          <a:pt x="9190188" y="321741"/>
                          <a:pt x="11508948" y="0"/>
                        </a:cubicBezTo>
                        <a:cubicBezTo>
                          <a:pt x="11606608" y="-31554"/>
                          <a:pt x="11704970" y="105361"/>
                          <a:pt x="11702621" y="286966"/>
                        </a:cubicBezTo>
                        <a:cubicBezTo>
                          <a:pt x="11655173" y="456741"/>
                          <a:pt x="11712092" y="1288935"/>
                          <a:pt x="11702621" y="1434796"/>
                        </a:cubicBezTo>
                        <a:cubicBezTo>
                          <a:pt x="11689417" y="1579491"/>
                          <a:pt x="11601401" y="1705171"/>
                          <a:pt x="11508948" y="1721763"/>
                        </a:cubicBezTo>
                        <a:cubicBezTo>
                          <a:pt x="7678886" y="1719190"/>
                          <a:pt x="5565957" y="1695194"/>
                          <a:pt x="193672" y="1721763"/>
                        </a:cubicBezTo>
                        <a:cubicBezTo>
                          <a:pt x="92385" y="1715225"/>
                          <a:pt x="-20579" y="1593704"/>
                          <a:pt x="0" y="1434796"/>
                        </a:cubicBezTo>
                        <a:cubicBezTo>
                          <a:pt x="-46600" y="938478"/>
                          <a:pt x="-37673" y="749073"/>
                          <a:pt x="0" y="28696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a:endParaRPr>
          </a:p>
        </p:txBody>
      </p:sp>
      <p:sp>
        <p:nvSpPr>
          <p:cNvPr id="6" name="TextBox 5">
            <a:extLst>
              <a:ext uri="{FF2B5EF4-FFF2-40B4-BE49-F238E27FC236}">
                <a16:creationId xmlns:a16="http://schemas.microsoft.com/office/drawing/2014/main" xmlns="" id="{78FA2C42-74FC-3B91-AC4B-02E3359D7BA1}"/>
              </a:ext>
            </a:extLst>
          </p:cNvPr>
          <p:cNvSpPr txBox="1"/>
          <p:nvPr/>
        </p:nvSpPr>
        <p:spPr>
          <a:xfrm>
            <a:off x="406225" y="487865"/>
            <a:ext cx="11349386" cy="1566006"/>
          </a:xfrm>
          <a:prstGeom prst="rect">
            <a:avLst/>
          </a:prstGeom>
          <a:noFill/>
        </p:spPr>
        <p:txBody>
          <a:bodyPr wrap="square" rtlCol="0">
            <a:spAutoFit/>
          </a:bodyPr>
          <a:lstStyle/>
          <a:p>
            <a:pPr algn="just" defTabSz="912114">
              <a:tabLst>
                <a:tab pos="2615994" algn="l"/>
              </a:tabLst>
              <a:defRPr/>
            </a:pPr>
            <a:r>
              <a:rPr lang="en-US" sz="3192" b="1" dirty="0">
                <a:solidFill>
                  <a:srgbClr val="FF0066"/>
                </a:solidFill>
                <a:latin typeface="Arial" panose="020B0604020202020204" pitchFamily="34" charset="0"/>
              </a:rPr>
              <a:t>4. </a:t>
            </a:r>
            <a:r>
              <a:rPr lang="vi-VN" sz="3192" b="1" dirty="0">
                <a:solidFill>
                  <a:srgbClr val="FF0066"/>
                </a:solidFill>
                <a:latin typeface="Arial" panose="020B0604020202020204" pitchFamily="34" charset="0"/>
              </a:rPr>
              <a:t>Những con số trong lời giới thiệu cho biết điều gì về cuốn sách?</a:t>
            </a:r>
            <a:endParaRPr lang="en-US" sz="3192" b="1" dirty="0">
              <a:solidFill>
                <a:srgbClr val="FF0066"/>
              </a:solidFill>
              <a:latin typeface="Arial" panose="020B0604020202020204" pitchFamily="34" charset="0"/>
            </a:endParaRPr>
          </a:p>
          <a:p>
            <a:pPr algn="just" defTabSz="912114">
              <a:tabLst>
                <a:tab pos="2615994" algn="l"/>
              </a:tabLst>
              <a:defRPr/>
            </a:pPr>
            <a:endParaRPr lang="vi-VN" sz="3192" b="1" dirty="0">
              <a:solidFill>
                <a:srgbClr val="FF0066"/>
              </a:solidFill>
              <a:latin typeface="Arial" panose="020B0604020202020204" pitchFamily="34" charset="0"/>
            </a:endParaRPr>
          </a:p>
        </p:txBody>
      </p:sp>
      <p:pic>
        <p:nvPicPr>
          <p:cNvPr id="1026"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xmlns="" id="{04D7D369-D1B5-7A33-A4CF-DF64180E9738}"/>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10877671" y="5324299"/>
            <a:ext cx="1257971" cy="148158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xmlns="" id="{F5CAA51C-7798-A17C-E26B-012D2AFE1195}"/>
              </a:ext>
            </a:extLst>
          </p:cNvPr>
          <p:cNvPicPr>
            <a:picLocks noChangeAspect="1"/>
          </p:cNvPicPr>
          <p:nvPr/>
        </p:nvPicPr>
        <p:blipFill>
          <a:blip r:embed="rId6"/>
          <a:stretch>
            <a:fillRect/>
          </a:stretch>
        </p:blipFill>
        <p:spPr>
          <a:xfrm>
            <a:off x="4633119" y="1066800"/>
            <a:ext cx="2400300" cy="885825"/>
          </a:xfrm>
          <a:prstGeom prst="rect">
            <a:avLst/>
          </a:prstGeom>
        </p:spPr>
      </p:pic>
      <p:graphicFrame>
        <p:nvGraphicFramePr>
          <p:cNvPr id="5" name="Table 4">
            <a:extLst>
              <a:ext uri="{FF2B5EF4-FFF2-40B4-BE49-F238E27FC236}">
                <a16:creationId xmlns:a16="http://schemas.microsoft.com/office/drawing/2014/main" xmlns="" id="{3CAB81CA-90E7-A3AB-FE5B-E8C2FC5591AD}"/>
              </a:ext>
            </a:extLst>
          </p:cNvPr>
          <p:cNvGraphicFramePr>
            <a:graphicFrameLocks noGrp="1"/>
          </p:cNvGraphicFramePr>
          <p:nvPr>
            <p:extLst>
              <p:ext uri="{D42A27DB-BD31-4B8C-83A1-F6EECF244321}">
                <p14:modId xmlns:p14="http://schemas.microsoft.com/office/powerpoint/2010/main" val="2650339875"/>
              </p:ext>
            </p:extLst>
          </p:nvPr>
        </p:nvGraphicFramePr>
        <p:xfrm>
          <a:off x="2270919" y="3048000"/>
          <a:ext cx="7620000" cy="3344928"/>
        </p:xfrm>
        <a:graphic>
          <a:graphicData uri="http://schemas.openxmlformats.org/drawingml/2006/table">
            <a:tbl>
              <a:tblPr firstRow="1" firstCol="1" bandRow="1">
                <a:tableStyleId>{00A15C55-8517-42AA-B614-E9B94910E393}</a:tableStyleId>
              </a:tblPr>
              <a:tblGrid>
                <a:gridCol w="3810000">
                  <a:extLst>
                    <a:ext uri="{9D8B030D-6E8A-4147-A177-3AD203B41FA5}">
                      <a16:colId xmlns:a16="http://schemas.microsoft.com/office/drawing/2014/main" xmlns="" val="2191670537"/>
                    </a:ext>
                  </a:extLst>
                </a:gridCol>
                <a:gridCol w="3810000">
                  <a:extLst>
                    <a:ext uri="{9D8B030D-6E8A-4147-A177-3AD203B41FA5}">
                      <a16:colId xmlns:a16="http://schemas.microsoft.com/office/drawing/2014/main" xmlns="" val="573405584"/>
                    </a:ext>
                  </a:extLst>
                </a:gridCol>
              </a:tblGrid>
              <a:tr h="396278">
                <a:tc>
                  <a:txBody>
                    <a:bodyPr/>
                    <a:lstStyle/>
                    <a:p>
                      <a:pPr marL="0" marR="0" algn="ctr">
                        <a:lnSpc>
                          <a:spcPct val="120000"/>
                        </a:lnSpc>
                        <a:spcBef>
                          <a:spcPts val="0"/>
                        </a:spcBef>
                        <a:spcAft>
                          <a:spcPts val="0"/>
                        </a:spcAft>
                      </a:pPr>
                      <a:r>
                        <a:rPr lang="en-US" sz="3200" b="1" dirty="0">
                          <a:solidFill>
                            <a:srgbClr val="FF0000"/>
                          </a:solidFill>
                          <a:effectLst/>
                        </a:rPr>
                        <a:t>Con </a:t>
                      </a:r>
                      <a:r>
                        <a:rPr lang="en-US" sz="3200" b="1" dirty="0" err="1">
                          <a:solidFill>
                            <a:srgbClr val="FF0000"/>
                          </a:solidFill>
                          <a:effectLst/>
                        </a:rPr>
                        <a:t>số</a:t>
                      </a:r>
                      <a:endParaRPr lang="en-US" sz="3200" b="1" dirty="0">
                        <a:solidFill>
                          <a:srgbClr val="FF000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en-US" sz="3200" b="1" dirty="0">
                          <a:solidFill>
                            <a:srgbClr val="FF0000"/>
                          </a:solidFill>
                          <a:effectLst/>
                        </a:rPr>
                        <a:t>Ý </a:t>
                      </a:r>
                      <a:r>
                        <a:rPr lang="en-US" sz="3200" b="1" dirty="0" err="1">
                          <a:solidFill>
                            <a:srgbClr val="FF0000"/>
                          </a:solidFill>
                          <a:effectLst/>
                        </a:rPr>
                        <a:t>nghĩa</a:t>
                      </a:r>
                      <a:endParaRPr lang="en-US" sz="3200" b="1" dirty="0">
                        <a:solidFill>
                          <a:srgbClr val="FF000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4286387504"/>
                  </a:ext>
                </a:extLst>
              </a:tr>
              <a:tr h="396278">
                <a:tc>
                  <a:txBody>
                    <a:bodyPr/>
                    <a:lstStyle/>
                    <a:p>
                      <a:pPr marL="0" marR="0" algn="ctr">
                        <a:lnSpc>
                          <a:spcPct val="120000"/>
                        </a:lnSpc>
                        <a:spcBef>
                          <a:spcPts val="0"/>
                        </a:spcBef>
                        <a:spcAft>
                          <a:spcPts val="0"/>
                        </a:spcAft>
                      </a:pPr>
                      <a:r>
                        <a:rPr lang="en-US" sz="3200" b="1" dirty="0">
                          <a:solidFill>
                            <a:srgbClr val="002060"/>
                          </a:solidFill>
                          <a:effectLst/>
                        </a:rPr>
                        <a:t>100</a:t>
                      </a:r>
                      <a:endParaRPr lang="en-US" sz="3200" b="1" dirty="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3200" b="1">
                          <a:effectLst/>
                        </a:rPr>
                        <a:t>Số lần tái bản</a:t>
                      </a:r>
                      <a:endParaRPr lang="en-US" sz="3200" b="1">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423849022"/>
                  </a:ext>
                </a:extLst>
              </a:tr>
              <a:tr h="822922">
                <a:tc>
                  <a:txBody>
                    <a:bodyPr/>
                    <a:lstStyle/>
                    <a:p>
                      <a:pPr marL="0" marR="0" algn="ctr">
                        <a:lnSpc>
                          <a:spcPct val="120000"/>
                        </a:lnSpc>
                        <a:spcBef>
                          <a:spcPts val="0"/>
                        </a:spcBef>
                        <a:spcAft>
                          <a:spcPts val="0"/>
                        </a:spcAft>
                      </a:pPr>
                      <a:r>
                        <a:rPr lang="en-US" sz="3200" b="1" dirty="0">
                          <a:solidFill>
                            <a:srgbClr val="002060"/>
                          </a:solidFill>
                          <a:effectLst/>
                        </a:rPr>
                        <a:t>40</a:t>
                      </a:r>
                      <a:endParaRPr lang="en-US" sz="3200" b="1" dirty="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3200" b="1" dirty="0" err="1">
                          <a:effectLst/>
                        </a:rPr>
                        <a:t>Số</a:t>
                      </a:r>
                      <a:r>
                        <a:rPr lang="en-US" sz="3200" b="1" dirty="0">
                          <a:effectLst/>
                        </a:rPr>
                        <a:t> </a:t>
                      </a:r>
                      <a:r>
                        <a:rPr lang="en-US" sz="3200" b="1" dirty="0" err="1">
                          <a:effectLst/>
                        </a:rPr>
                        <a:t>quốc</a:t>
                      </a:r>
                      <a:r>
                        <a:rPr lang="en-US" sz="3200" b="1" dirty="0">
                          <a:effectLst/>
                        </a:rPr>
                        <a:t> </a:t>
                      </a:r>
                      <a:r>
                        <a:rPr lang="en-US" sz="3200" b="1" dirty="0" err="1">
                          <a:effectLst/>
                        </a:rPr>
                        <a:t>gia</a:t>
                      </a:r>
                      <a:r>
                        <a:rPr lang="en-US" sz="3200" b="1" dirty="0">
                          <a:effectLst/>
                        </a:rPr>
                        <a:t> </a:t>
                      </a:r>
                      <a:r>
                        <a:rPr lang="en-US" sz="3200" b="1" dirty="0" err="1">
                          <a:effectLst/>
                        </a:rPr>
                        <a:t>được</a:t>
                      </a:r>
                      <a:r>
                        <a:rPr lang="en-US" sz="3200" b="1" dirty="0">
                          <a:effectLst/>
                        </a:rPr>
                        <a:t> </a:t>
                      </a:r>
                      <a:r>
                        <a:rPr lang="en-US" sz="3200" b="1" dirty="0" err="1">
                          <a:effectLst/>
                        </a:rPr>
                        <a:t>xuất</a:t>
                      </a:r>
                      <a:r>
                        <a:rPr lang="en-US" sz="3200" b="1" dirty="0">
                          <a:effectLst/>
                        </a:rPr>
                        <a:t> </a:t>
                      </a:r>
                      <a:r>
                        <a:rPr lang="en-US" sz="3200" b="1" dirty="0" err="1">
                          <a:effectLst/>
                        </a:rPr>
                        <a:t>bản</a:t>
                      </a:r>
                      <a:endParaRPr lang="en-US" sz="3200" b="1"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2123064892"/>
                  </a:ext>
                </a:extLst>
              </a:tr>
              <a:tr h="822922">
                <a:tc>
                  <a:txBody>
                    <a:bodyPr/>
                    <a:lstStyle/>
                    <a:p>
                      <a:pPr marL="0" marR="0" algn="ctr">
                        <a:lnSpc>
                          <a:spcPct val="120000"/>
                        </a:lnSpc>
                        <a:spcBef>
                          <a:spcPts val="0"/>
                        </a:spcBef>
                        <a:spcAft>
                          <a:spcPts val="0"/>
                        </a:spcAft>
                      </a:pPr>
                      <a:r>
                        <a:rPr lang="en-US" sz="3200" b="1" dirty="0">
                          <a:solidFill>
                            <a:srgbClr val="002060"/>
                          </a:solidFill>
                          <a:effectLst/>
                        </a:rPr>
                        <a:t>15</a:t>
                      </a:r>
                      <a:endParaRPr lang="en-US" sz="3200" b="1" dirty="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3200" b="1" dirty="0" err="1">
                          <a:effectLst/>
                        </a:rPr>
                        <a:t>Số</a:t>
                      </a:r>
                      <a:r>
                        <a:rPr lang="en-US" sz="3200" b="1" dirty="0">
                          <a:effectLst/>
                        </a:rPr>
                        <a:t> </a:t>
                      </a:r>
                      <a:r>
                        <a:rPr lang="en-US" sz="3200" b="1" dirty="0" err="1">
                          <a:effectLst/>
                        </a:rPr>
                        <a:t>thứ</a:t>
                      </a:r>
                      <a:r>
                        <a:rPr lang="en-US" sz="3200" b="1" dirty="0">
                          <a:effectLst/>
                        </a:rPr>
                        <a:t> </a:t>
                      </a:r>
                      <a:r>
                        <a:rPr lang="en-US" sz="3200" b="1" dirty="0" err="1">
                          <a:effectLst/>
                        </a:rPr>
                        <a:t>tiếng</a:t>
                      </a:r>
                      <a:r>
                        <a:rPr lang="en-US" sz="3200" b="1" dirty="0">
                          <a:effectLst/>
                        </a:rPr>
                        <a:t> </a:t>
                      </a:r>
                      <a:r>
                        <a:rPr lang="en-US" sz="3200" b="1" dirty="0" err="1">
                          <a:effectLst/>
                        </a:rPr>
                        <a:t>được</a:t>
                      </a:r>
                      <a:r>
                        <a:rPr lang="en-US" sz="3200" b="1" dirty="0">
                          <a:effectLst/>
                        </a:rPr>
                        <a:t> </a:t>
                      </a:r>
                      <a:r>
                        <a:rPr lang="en-US" sz="3200" b="1" dirty="0" err="1">
                          <a:effectLst/>
                        </a:rPr>
                        <a:t>dịch</a:t>
                      </a:r>
                      <a:r>
                        <a:rPr lang="en-US" sz="3200" b="1" dirty="0">
                          <a:effectLst/>
                        </a:rPr>
                        <a:t> sang.</a:t>
                      </a:r>
                      <a:endParaRPr lang="en-US" sz="3200" b="1"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4115064143"/>
                  </a:ext>
                </a:extLst>
              </a:tr>
            </a:tbl>
          </a:graphicData>
        </a:graphic>
      </p:graphicFrame>
    </p:spTree>
    <p:extLst>
      <p:ext uri="{BB962C8B-B14F-4D97-AF65-F5344CB8AC3E}">
        <p14:creationId xmlns:p14="http://schemas.microsoft.com/office/powerpoint/2010/main" val="8188553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TotalTime>
  <Words>693</Words>
  <Application>Microsoft Office PowerPoint</Application>
  <PresentationFormat>Custom</PresentationFormat>
  <Paragraphs>39</Paragraphs>
  <Slides>13</Slides>
  <Notes>4</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13</vt:i4>
      </vt:variant>
    </vt:vector>
  </HeadingPairs>
  <TitlesOfParts>
    <vt:vector size="22" baseType="lpstr">
      <vt:lpstr>微软雅黑</vt:lpstr>
      <vt:lpstr>Arial</vt:lpstr>
      <vt:lpstr>Calibri</vt:lpstr>
      <vt:lpstr>Cambria</vt:lpstr>
      <vt:lpstr>SVN-ARCO Typography</vt:lpstr>
      <vt:lpstr>Times New Roman</vt:lpstr>
      <vt:lpstr>1_Office 主题</vt:lpstr>
      <vt:lpstr>2_Office 主题</vt:lpstr>
      <vt:lpstr>3_Office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Windows User</cp:lastModifiedBy>
  <cp:revision>35</cp:revision>
  <dcterms:created xsi:type="dcterms:W3CDTF">2021-08-06T13:09:00Z</dcterms:created>
  <dcterms:modified xsi:type="dcterms:W3CDTF">2025-12-05T07:13:50Z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AF5BB7E6243348DD8B1B4A25CAF190F3</vt:lpwstr>
  </property>
  <property fmtid="{D5CDD505-2E9C-101B-9397-08002B2CF9AE}" pid="3" name="KSOProductBuildVer">
    <vt:lpwstr>1033-11.2.0.10322</vt:lpwstr>
  </property>
</Properties>
</file>