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9" r:id="rId2"/>
    <p:sldMasterId id="2147483681" r:id="rId3"/>
  </p:sldMasterIdLst>
  <p:notesMasterIdLst>
    <p:notesMasterId r:id="rId22"/>
  </p:notesMasterIdLst>
  <p:sldIdLst>
    <p:sldId id="257" r:id="rId4"/>
    <p:sldId id="258" r:id="rId5"/>
    <p:sldId id="283" r:id="rId6"/>
    <p:sldId id="288" r:id="rId7"/>
    <p:sldId id="278" r:id="rId8"/>
    <p:sldId id="275" r:id="rId9"/>
    <p:sldId id="287" r:id="rId10"/>
    <p:sldId id="289" r:id="rId11"/>
    <p:sldId id="290" r:id="rId12"/>
    <p:sldId id="291" r:id="rId13"/>
    <p:sldId id="292" r:id="rId14"/>
    <p:sldId id="293" r:id="rId15"/>
    <p:sldId id="294" r:id="rId16"/>
    <p:sldId id="299" r:id="rId17"/>
    <p:sldId id="376" r:id="rId18"/>
    <p:sldId id="295" r:id="rId19"/>
    <p:sldId id="296" r:id="rId20"/>
    <p:sldId id="297" r:id="rId21"/>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7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E53E80-6456-469F-B383-FFDA1AA3712D}" type="datetimeFigureOut">
              <a:rPr lang="en-US" smtClean="0"/>
              <a:t>12/5/2025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AF73BD-78C1-44E5-8F93-3F79E0506BED}" type="slidenum">
              <a:rPr lang="en-US" smtClean="0"/>
              <a:t>‹#›</a:t>
            </a:fld>
            <a:endParaRPr lang="en-US"/>
          </a:p>
        </p:txBody>
      </p:sp>
    </p:spTree>
    <p:extLst>
      <p:ext uri="{BB962C8B-B14F-4D97-AF65-F5344CB8AC3E}">
        <p14:creationId xmlns:p14="http://schemas.microsoft.com/office/powerpoint/2010/main" val="4103805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712243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889424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panose="020B0604020202020204"/>
              <a:buNone/>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rPr>
              <a:t>14</a:t>
            </a:fld>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186731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2025/12/5</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2025/12/5</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2025/12/5</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2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5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3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0"/>
        <p:cNvGrpSpPr/>
        <p:nvPr/>
      </p:nvGrpSpPr>
      <p:grpSpPr>
        <a:xfrm>
          <a:off x="0" y="0"/>
          <a:ext cx="0" cy="0"/>
          <a:chOff x="0" y="0"/>
          <a:chExt cx="0" cy="0"/>
        </a:xfrm>
      </p:grpSpPr>
      <p:pic>
        <p:nvPicPr>
          <p:cNvPr id="11" name="Google Shape;11;p25"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12" name="Google Shape;12;p25"/>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13" name="Google Shape;13;p25"/>
          <p:cNvGrpSpPr/>
          <p:nvPr/>
        </p:nvGrpSpPr>
        <p:grpSpPr>
          <a:xfrm>
            <a:off x="2212931" y="1495486"/>
            <a:ext cx="7766137" cy="3244240"/>
            <a:chOff x="676404" y="1039661"/>
            <a:chExt cx="7766137" cy="3244240"/>
          </a:xfrm>
        </p:grpSpPr>
        <p:sp>
          <p:nvSpPr>
            <p:cNvPr id="14" name="Google Shape;14;p2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5" name="Google Shape;15;p2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16" name="Google Shape;16;p25"/>
          <p:cNvPicPr preferRelativeResize="0"/>
          <p:nvPr/>
        </p:nvPicPr>
        <p:blipFill rotWithShape="1">
          <a:blip r:embed="rId4"/>
          <a:srcRect/>
          <a:stretch>
            <a:fill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17" name="Google Shape;17;p25"/>
          <p:cNvPicPr preferRelativeResize="0"/>
          <p:nvPr/>
        </p:nvPicPr>
        <p:blipFill rotWithShape="1">
          <a:blip r:embed="rId5"/>
          <a:srcRect/>
          <a:stretch>
            <a:fill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18" name="Google Shape;18;p25" descr="图片包含 植物, 仙人掌&#10;&#10;描述已自动生成"/>
          <p:cNvPicPr preferRelativeResize="0"/>
          <p:nvPr/>
        </p:nvPicPr>
        <p:blipFill rotWithShape="1">
          <a:blip r:embed="rId6"/>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2025/12/5</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19"/>
        <p:cNvGrpSpPr/>
        <p:nvPr/>
      </p:nvGrpSpPr>
      <p:grpSpPr>
        <a:xfrm>
          <a:off x="0" y="0"/>
          <a:ext cx="0" cy="0"/>
          <a:chOff x="0" y="0"/>
          <a:chExt cx="0" cy="0"/>
        </a:xfrm>
      </p:grpSpPr>
      <p:pic>
        <p:nvPicPr>
          <p:cNvPr id="20" name="Google Shape;20;p26"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grpSp>
        <p:nvGrpSpPr>
          <p:cNvPr id="21" name="Google Shape;21;p26"/>
          <p:cNvGrpSpPr/>
          <p:nvPr/>
        </p:nvGrpSpPr>
        <p:grpSpPr>
          <a:xfrm>
            <a:off x="1054338" y="1296509"/>
            <a:ext cx="10118494" cy="3980235"/>
            <a:chOff x="1053266" y="1402915"/>
            <a:chExt cx="9577155" cy="3767293"/>
          </a:xfrm>
        </p:grpSpPr>
        <p:grpSp>
          <p:nvGrpSpPr>
            <p:cNvPr id="22" name="Google Shape;22;p26"/>
            <p:cNvGrpSpPr/>
            <p:nvPr/>
          </p:nvGrpSpPr>
          <p:grpSpPr>
            <a:xfrm>
              <a:off x="3411157" y="1402915"/>
              <a:ext cx="7219265" cy="3767293"/>
              <a:chOff x="676404" y="1039661"/>
              <a:chExt cx="7766137" cy="3244240"/>
            </a:xfrm>
          </p:grpSpPr>
          <p:sp>
            <p:nvSpPr>
              <p:cNvPr id="23" name="Google Shape;23;p2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4" name="Google Shape;24;p2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grpSp>
          <p:nvGrpSpPr>
            <p:cNvPr id="25" name="Google Shape;25;p26"/>
            <p:cNvGrpSpPr/>
            <p:nvPr/>
          </p:nvGrpSpPr>
          <p:grpSpPr>
            <a:xfrm>
              <a:off x="1053266" y="1846607"/>
              <a:ext cx="2879907" cy="2879907"/>
              <a:chOff x="1161424" y="1002082"/>
              <a:chExt cx="3757808" cy="3757808"/>
            </a:xfrm>
          </p:grpSpPr>
          <p:sp>
            <p:nvSpPr>
              <p:cNvPr id="26" name="Google Shape;26;p26"/>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27" name="Google Shape;27;p26"/>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grpSp>
      <p:pic>
        <p:nvPicPr>
          <p:cNvPr id="28" name="Google Shape;28;p26" descr="图片包含 植物, 仙人掌&#10;&#10;描述已自动生成"/>
          <p:cNvPicPr preferRelativeResize="0"/>
          <p:nvPr/>
        </p:nvPicPr>
        <p:blipFill rotWithShape="1">
          <a:blip r:embed="rId3"/>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竖排标题与文本">
  <p:cSld name="竖排标题与文本">
    <p:spTree>
      <p:nvGrpSpPr>
        <p:cNvPr id="1" name="Shape 29"/>
        <p:cNvGrpSpPr/>
        <p:nvPr/>
      </p:nvGrpSpPr>
      <p:grpSpPr>
        <a:xfrm>
          <a:off x="0" y="0"/>
          <a:ext cx="0" cy="0"/>
          <a:chOff x="0" y="0"/>
          <a:chExt cx="0" cy="0"/>
        </a:xfrm>
      </p:grpSpPr>
      <p:pic>
        <p:nvPicPr>
          <p:cNvPr id="30" name="Google Shape;30;p27"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31" name="Google Shape;31;p27"/>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32" name="Google Shape;32;p27"/>
          <p:cNvGrpSpPr/>
          <p:nvPr/>
        </p:nvGrpSpPr>
        <p:grpSpPr>
          <a:xfrm>
            <a:off x="659703" y="585592"/>
            <a:ext cx="10897644" cy="5686815"/>
            <a:chOff x="676404" y="1039661"/>
            <a:chExt cx="7766137" cy="3244240"/>
          </a:xfrm>
        </p:grpSpPr>
        <p:sp>
          <p:nvSpPr>
            <p:cNvPr id="33" name="Google Shape;33;p2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34" name="Google Shape;34;p2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35" name="Google Shape;35;p27" descr="图片包含 植物, 仙人掌&#10;&#10;描述已自动生成"/>
          <p:cNvPicPr preferRelativeResize="0"/>
          <p:nvPr/>
        </p:nvPicPr>
        <p:blipFill rotWithShape="1">
          <a:blip r:embed="rId4"/>
          <a:srcRect t="47924"/>
          <a:stretch>
            <a:fillRect/>
          </a:stretch>
        </p:blipFill>
        <p:spPr>
          <a:xfrm>
            <a:off x="0" y="4609707"/>
            <a:ext cx="12192000" cy="2247970"/>
          </a:xfrm>
          <a:prstGeom prst="rect">
            <a:avLst/>
          </a:prstGeom>
          <a:noFill/>
          <a:ln>
            <a:noFill/>
          </a:ln>
        </p:spPr>
      </p:pic>
    </p:spTree>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36"/>
        <p:cNvGrpSpPr/>
        <p:nvPr/>
      </p:nvGrpSpPr>
      <p:grpSpPr>
        <a:xfrm>
          <a:off x="0" y="0"/>
          <a:ext cx="0" cy="0"/>
          <a:chOff x="0" y="0"/>
          <a:chExt cx="0" cy="0"/>
        </a:xfrm>
      </p:grpSpPr>
      <p:pic>
        <p:nvPicPr>
          <p:cNvPr id="37" name="Google Shape;37;p28"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38" name="Google Shape;38;p28"/>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39" name="Google Shape;39;p28"/>
          <p:cNvGrpSpPr/>
          <p:nvPr/>
        </p:nvGrpSpPr>
        <p:grpSpPr>
          <a:xfrm>
            <a:off x="311085" y="263951"/>
            <a:ext cx="11528981" cy="6193410"/>
            <a:chOff x="676404" y="1039661"/>
            <a:chExt cx="7766137" cy="3244240"/>
          </a:xfrm>
        </p:grpSpPr>
        <p:sp>
          <p:nvSpPr>
            <p:cNvPr id="40" name="Google Shape;40;p28"/>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41" name="Google Shape;41;p28"/>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42" name="Google Shape;42;p28"/>
          <p:cNvPicPr preferRelativeResize="0"/>
          <p:nvPr/>
        </p:nvPicPr>
        <p:blipFill rotWithShape="1">
          <a:blip r:embed="rId4"/>
          <a:srcRect/>
          <a:stretch>
            <a:fillRect/>
          </a:stretch>
        </p:blipFill>
        <p:spPr>
          <a:xfrm>
            <a:off x="10171522" y="4769963"/>
            <a:ext cx="1872042" cy="2014923"/>
          </a:xfrm>
          <a:prstGeom prst="rect">
            <a:avLst/>
          </a:prstGeom>
          <a:noFill/>
          <a:ln>
            <a:noFill/>
          </a:ln>
          <a:effectLst>
            <a:outerShdw blurRad="50800" dist="38100" dir="2700000" algn="tl" rotWithShape="0">
              <a:srgbClr val="000000">
                <a:alpha val="40000"/>
              </a:srgbClr>
            </a:outerShdw>
          </a:effectLst>
        </p:spPr>
      </p:pic>
    </p:spTree>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标题和竖排文字">
  <p:cSld name="1_标题和竖排文字">
    <p:spTree>
      <p:nvGrpSpPr>
        <p:cNvPr id="1" name="Shape 61"/>
        <p:cNvGrpSpPr/>
        <p:nvPr/>
      </p:nvGrpSpPr>
      <p:grpSpPr>
        <a:xfrm>
          <a:off x="0" y="0"/>
          <a:ext cx="0" cy="0"/>
          <a:chOff x="0" y="0"/>
          <a:chExt cx="0" cy="0"/>
        </a:xfrm>
      </p:grpSpPr>
      <p:pic>
        <p:nvPicPr>
          <p:cNvPr id="62" name="Google Shape;62;p31"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63" name="Google Shape;63;p31"/>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64" name="Google Shape;64;p31"/>
          <p:cNvGrpSpPr/>
          <p:nvPr/>
        </p:nvGrpSpPr>
        <p:grpSpPr>
          <a:xfrm>
            <a:off x="2212931" y="1495486"/>
            <a:ext cx="7766137" cy="3244240"/>
            <a:chOff x="676404" y="1039661"/>
            <a:chExt cx="7766137" cy="3244240"/>
          </a:xfrm>
        </p:grpSpPr>
        <p:sp>
          <p:nvSpPr>
            <p:cNvPr id="65" name="Google Shape;65;p31"/>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66" name="Google Shape;66;p31"/>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67" name="Google Shape;67;p31"/>
          <p:cNvPicPr preferRelativeResize="0"/>
          <p:nvPr/>
        </p:nvPicPr>
        <p:blipFill rotWithShape="1">
          <a:blip r:embed="rId4"/>
          <a:srcRect/>
          <a:stretch>
            <a:fill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68" name="Google Shape;68;p31"/>
          <p:cNvPicPr preferRelativeResize="0"/>
          <p:nvPr/>
        </p:nvPicPr>
        <p:blipFill rotWithShape="1">
          <a:blip r:embed="rId5"/>
          <a:srcRect/>
          <a:stretch>
            <a:fill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69" name="Google Shape;69;p31" descr="图片包含 植物, 仙人掌&#10;&#10;描述已自动生成"/>
          <p:cNvPicPr preferRelativeResize="0"/>
          <p:nvPr/>
        </p:nvPicPr>
        <p:blipFill rotWithShape="1">
          <a:blip r:embed="rId6"/>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70"/>
        <p:cNvGrpSpPr/>
        <p:nvPr/>
      </p:nvGrpSpPr>
      <p:grpSpPr>
        <a:xfrm>
          <a:off x="0" y="0"/>
          <a:ext cx="0" cy="0"/>
          <a:chOff x="0" y="0"/>
          <a:chExt cx="0" cy="0"/>
        </a:xfrm>
      </p:grpSpPr>
      <p:pic>
        <p:nvPicPr>
          <p:cNvPr id="71" name="Google Shape;71;p32"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grpSp>
        <p:nvGrpSpPr>
          <p:cNvPr id="72" name="Google Shape;72;p32"/>
          <p:cNvGrpSpPr/>
          <p:nvPr/>
        </p:nvGrpSpPr>
        <p:grpSpPr>
          <a:xfrm>
            <a:off x="4217096" y="1407723"/>
            <a:ext cx="3757808" cy="3757808"/>
            <a:chOff x="1161424" y="1002082"/>
            <a:chExt cx="3757808" cy="3757808"/>
          </a:xfrm>
        </p:grpSpPr>
        <p:sp>
          <p:nvSpPr>
            <p:cNvPr id="73" name="Google Shape;73;p32"/>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74" name="Google Shape;74;p32"/>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75" name="Google Shape;75;p32"/>
          <p:cNvPicPr preferRelativeResize="0"/>
          <p:nvPr/>
        </p:nvPicPr>
        <p:blipFill rotWithShape="1">
          <a:blip r:embed="rId3"/>
          <a:srcRect/>
          <a:stretch>
            <a:fillRect/>
          </a:stretch>
        </p:blipFill>
        <p:spPr>
          <a:xfrm>
            <a:off x="2035332" y="2440554"/>
            <a:ext cx="2691692" cy="3571050"/>
          </a:xfrm>
          <a:prstGeom prst="rect">
            <a:avLst/>
          </a:prstGeom>
          <a:noFill/>
          <a:ln>
            <a:noFill/>
          </a:ln>
          <a:effectLst>
            <a:outerShdw blurRad="50800" dist="38100" dir="8100000" algn="tr" rotWithShape="0">
              <a:srgbClr val="000000">
                <a:alpha val="40000"/>
              </a:srgbClr>
            </a:outerShdw>
          </a:effectLst>
        </p:spPr>
      </p:pic>
      <p:pic>
        <p:nvPicPr>
          <p:cNvPr id="76" name="Google Shape;76;p32" descr="图片包含 植物, 仙人掌&#10;&#10;描述已自动生成"/>
          <p:cNvPicPr preferRelativeResize="0"/>
          <p:nvPr/>
        </p:nvPicPr>
        <p:blipFill rotWithShape="1">
          <a:blip r:embed="rId4"/>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两栏内容">
  <p:cSld name="两栏内容">
    <p:spTree>
      <p:nvGrpSpPr>
        <p:cNvPr id="1" name="Shape 77"/>
        <p:cNvGrpSpPr/>
        <p:nvPr/>
      </p:nvGrpSpPr>
      <p:grpSpPr>
        <a:xfrm>
          <a:off x="0" y="0"/>
          <a:ext cx="0" cy="0"/>
          <a:chOff x="0" y="0"/>
          <a:chExt cx="0" cy="0"/>
        </a:xfrm>
      </p:grpSpPr>
      <p:pic>
        <p:nvPicPr>
          <p:cNvPr id="78" name="Google Shape;78;p33"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79" name="Google Shape;79;p33" descr="图片包含 植物, 仙人掌&#10;&#10;描述已自动生成"/>
          <p:cNvPicPr preferRelativeResize="0"/>
          <p:nvPr/>
        </p:nvPicPr>
        <p:blipFill rotWithShape="1">
          <a:blip r:embed="rId3"/>
          <a:srcRect t="47924"/>
          <a:stretch>
            <a:fillRect/>
          </a:stretch>
        </p:blipFill>
        <p:spPr>
          <a:xfrm>
            <a:off x="0" y="3286627"/>
            <a:ext cx="12192000" cy="3571050"/>
          </a:xfrm>
          <a:prstGeom prst="rect">
            <a:avLst/>
          </a:prstGeom>
          <a:noFill/>
          <a:ln>
            <a:noFill/>
          </a:ln>
        </p:spPr>
      </p:pic>
      <p:pic>
        <p:nvPicPr>
          <p:cNvPr id="80" name="Google Shape;80;p33"/>
          <p:cNvPicPr preferRelativeResize="0"/>
          <p:nvPr/>
        </p:nvPicPr>
        <p:blipFill rotWithShape="1">
          <a:blip r:embed="rId4"/>
          <a:srcRect/>
          <a:stretch>
            <a:fillRect/>
          </a:stretch>
        </p:blipFill>
        <p:spPr>
          <a:xfrm rot="2384629">
            <a:off x="6541576" y="249338"/>
            <a:ext cx="1579614" cy="2316768"/>
          </a:xfrm>
          <a:prstGeom prst="rect">
            <a:avLst/>
          </a:prstGeom>
          <a:noFill/>
          <a:ln>
            <a:noFill/>
          </a:ln>
        </p:spPr>
      </p:pic>
      <p:grpSp>
        <p:nvGrpSpPr>
          <p:cNvPr id="81" name="Google Shape;81;p33"/>
          <p:cNvGrpSpPr/>
          <p:nvPr/>
        </p:nvGrpSpPr>
        <p:grpSpPr>
          <a:xfrm>
            <a:off x="4217096" y="1407723"/>
            <a:ext cx="3757808" cy="3757808"/>
            <a:chOff x="1161424" y="1002082"/>
            <a:chExt cx="3757808" cy="3757808"/>
          </a:xfrm>
        </p:grpSpPr>
        <p:sp>
          <p:nvSpPr>
            <p:cNvPr id="82" name="Google Shape;82;p33"/>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83" name="Google Shape;83;p33"/>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spTree>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比较">
  <p:cSld name="比较">
    <p:spTree>
      <p:nvGrpSpPr>
        <p:cNvPr id="1" name="Shape 84"/>
        <p:cNvGrpSpPr/>
        <p:nvPr/>
      </p:nvGrpSpPr>
      <p:grpSpPr>
        <a:xfrm>
          <a:off x="0" y="0"/>
          <a:ext cx="0" cy="0"/>
          <a:chOff x="0" y="0"/>
          <a:chExt cx="0" cy="0"/>
        </a:xfrm>
      </p:grpSpPr>
      <p:pic>
        <p:nvPicPr>
          <p:cNvPr id="85" name="Google Shape;85;p34"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grpSp>
        <p:nvGrpSpPr>
          <p:cNvPr id="86" name="Google Shape;86;p34"/>
          <p:cNvGrpSpPr/>
          <p:nvPr/>
        </p:nvGrpSpPr>
        <p:grpSpPr>
          <a:xfrm>
            <a:off x="4217096" y="1407723"/>
            <a:ext cx="3757808" cy="3757808"/>
            <a:chOff x="1161424" y="1002082"/>
            <a:chExt cx="3757808" cy="3757808"/>
          </a:xfrm>
        </p:grpSpPr>
        <p:sp>
          <p:nvSpPr>
            <p:cNvPr id="87" name="Google Shape;87;p34"/>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88" name="Google Shape;88;p34"/>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89" name="Google Shape;89;p34" descr="图片包含 运输&#10;&#10;描述已自动生成"/>
          <p:cNvPicPr preferRelativeResize="0"/>
          <p:nvPr/>
        </p:nvPicPr>
        <p:blipFill rotWithShape="1">
          <a:blip r:embed="rId3"/>
          <a:srcRect/>
          <a:stretch>
            <a:fillRect/>
          </a:stretch>
        </p:blipFill>
        <p:spPr>
          <a:xfrm flipH="1">
            <a:off x="2393601" y="2804932"/>
            <a:ext cx="2234921" cy="2971428"/>
          </a:xfrm>
          <a:prstGeom prst="rect">
            <a:avLst/>
          </a:prstGeom>
          <a:noFill/>
          <a:ln>
            <a:noFill/>
          </a:ln>
          <a:effectLst>
            <a:outerShdw blurRad="50800" dist="38100" dir="8100000" algn="tr" rotWithShape="0">
              <a:srgbClr val="000000">
                <a:alpha val="40000"/>
              </a:srgbClr>
            </a:outerShdw>
          </a:effectLst>
        </p:spPr>
      </p:pic>
      <p:pic>
        <p:nvPicPr>
          <p:cNvPr id="90" name="Google Shape;90;p34" descr="图片包含 植物, 仙人掌&#10;&#10;描述已自动生成"/>
          <p:cNvPicPr preferRelativeResize="0"/>
          <p:nvPr/>
        </p:nvPicPr>
        <p:blipFill rotWithShape="1">
          <a:blip r:embed="rId4"/>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内容与标题">
  <p:cSld name="内容与标题">
    <p:spTree>
      <p:nvGrpSpPr>
        <p:cNvPr id="1" name="Shape 91"/>
        <p:cNvGrpSpPr/>
        <p:nvPr/>
      </p:nvGrpSpPr>
      <p:grpSpPr>
        <a:xfrm>
          <a:off x="0" y="0"/>
          <a:ext cx="0" cy="0"/>
          <a:chOff x="0" y="0"/>
          <a:chExt cx="0" cy="0"/>
        </a:xfrm>
      </p:grpSpPr>
      <p:pic>
        <p:nvPicPr>
          <p:cNvPr id="92" name="Google Shape;92;p35"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93" name="Google Shape;93;p35"/>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94" name="Google Shape;94;p35"/>
          <p:cNvGrpSpPr/>
          <p:nvPr/>
        </p:nvGrpSpPr>
        <p:grpSpPr>
          <a:xfrm>
            <a:off x="659703" y="802749"/>
            <a:ext cx="10897644" cy="5252499"/>
            <a:chOff x="676404" y="1039661"/>
            <a:chExt cx="7766137" cy="3244240"/>
          </a:xfrm>
        </p:grpSpPr>
        <p:sp>
          <p:nvSpPr>
            <p:cNvPr id="95" name="Google Shape;95;p3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96" name="Google Shape;96;p3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97" name="Google Shape;97;p35"/>
          <p:cNvPicPr preferRelativeResize="0"/>
          <p:nvPr/>
        </p:nvPicPr>
        <p:blipFill rotWithShape="1">
          <a:blip r:embed="rId4"/>
          <a:srcRect/>
          <a:stretch>
            <a:fillRect/>
          </a:stretch>
        </p:blipFill>
        <p:spPr>
          <a:xfrm>
            <a:off x="209609" y="4079063"/>
            <a:ext cx="1986374" cy="2635309"/>
          </a:xfrm>
          <a:prstGeom prst="rect">
            <a:avLst/>
          </a:prstGeom>
          <a:noFill/>
          <a:ln>
            <a:noFill/>
          </a:ln>
          <a:effectLst>
            <a:outerShdw blurRad="50800" dist="38100" dir="8100000" algn="tr" rotWithShape="0">
              <a:srgbClr val="000000">
                <a:alpha val="40000"/>
              </a:srgbClr>
            </a:outerShdw>
          </a:effectLst>
        </p:spPr>
      </p:pic>
    </p:spTree>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图片与标题">
  <p:cSld name="图片与标题">
    <p:spTree>
      <p:nvGrpSpPr>
        <p:cNvPr id="1" name="Shape 98"/>
        <p:cNvGrpSpPr/>
        <p:nvPr/>
      </p:nvGrpSpPr>
      <p:grpSpPr>
        <a:xfrm>
          <a:off x="0" y="0"/>
          <a:ext cx="0" cy="0"/>
          <a:chOff x="0" y="0"/>
          <a:chExt cx="0" cy="0"/>
        </a:xfrm>
      </p:grpSpPr>
      <p:pic>
        <p:nvPicPr>
          <p:cNvPr id="99" name="Google Shape;99;p36"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100" name="Google Shape;100;p36"/>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101" name="Google Shape;101;p36"/>
          <p:cNvGrpSpPr/>
          <p:nvPr/>
        </p:nvGrpSpPr>
        <p:grpSpPr>
          <a:xfrm>
            <a:off x="659703" y="585592"/>
            <a:ext cx="10897644" cy="5686815"/>
            <a:chOff x="676404" y="1039661"/>
            <a:chExt cx="7766137" cy="3244240"/>
          </a:xfrm>
        </p:grpSpPr>
        <p:sp>
          <p:nvSpPr>
            <p:cNvPr id="102" name="Google Shape;102;p3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103" name="Google Shape;103;p3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104" name="Google Shape;104;p36"/>
          <p:cNvPicPr preferRelativeResize="0"/>
          <p:nvPr/>
        </p:nvPicPr>
        <p:blipFill rotWithShape="1">
          <a:blip r:embed="rId4"/>
          <a:srcRect/>
          <a:stretch>
            <a:fillRect/>
          </a:stretch>
        </p:blipFill>
        <p:spPr>
          <a:xfrm>
            <a:off x="659703" y="3832879"/>
            <a:ext cx="1986374" cy="2635309"/>
          </a:xfrm>
          <a:prstGeom prst="rect">
            <a:avLst/>
          </a:prstGeom>
          <a:noFill/>
          <a:ln>
            <a:noFill/>
          </a:ln>
          <a:effectLst>
            <a:outerShdw blurRad="50800" dist="38100" dir="8100000" algn="tr" rotWithShape="0">
              <a:srgbClr val="000000">
                <a:alpha val="40000"/>
              </a:srgbClr>
            </a:outerShdw>
          </a:effectLst>
        </p:spPr>
      </p:pic>
      <p:pic>
        <p:nvPicPr>
          <p:cNvPr id="105" name="Google Shape;105;p36" descr="图片包含 植物, 仙人掌&#10;&#10;描述已自动生成"/>
          <p:cNvPicPr preferRelativeResize="0"/>
          <p:nvPr/>
        </p:nvPicPr>
        <p:blipFill rotWithShape="1">
          <a:blip r:embed="rId5"/>
          <a:srcRect t="47924"/>
          <a:stretch>
            <a:fillRect/>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图片与标题">
  <p:cSld name="1_图片与标题">
    <p:spTree>
      <p:nvGrpSpPr>
        <p:cNvPr id="1" name="Shape 106"/>
        <p:cNvGrpSpPr/>
        <p:nvPr/>
      </p:nvGrpSpPr>
      <p:grpSpPr>
        <a:xfrm>
          <a:off x="0" y="0"/>
          <a:ext cx="0" cy="0"/>
          <a:chOff x="0" y="0"/>
          <a:chExt cx="0" cy="0"/>
        </a:xfrm>
      </p:grpSpPr>
      <p:pic>
        <p:nvPicPr>
          <p:cNvPr id="107" name="Google Shape;107;p37" descr="图片包含 树, 草&#10;&#10;描述已自动生成"/>
          <p:cNvPicPr preferRelativeResize="0"/>
          <p:nvPr/>
        </p:nvPicPr>
        <p:blipFill rotWithShape="1">
          <a:blip r:embed="rId2"/>
          <a:srcRect/>
          <a:stretch>
            <a:fillRect/>
          </a:stretch>
        </p:blipFill>
        <p:spPr>
          <a:xfrm>
            <a:off x="0" y="322"/>
            <a:ext cx="12192000" cy="6857355"/>
          </a:xfrm>
          <a:prstGeom prst="rect">
            <a:avLst/>
          </a:prstGeom>
          <a:noFill/>
          <a:ln>
            <a:noFill/>
          </a:ln>
        </p:spPr>
      </p:pic>
      <p:pic>
        <p:nvPicPr>
          <p:cNvPr id="108" name="Google Shape;108;p37"/>
          <p:cNvPicPr preferRelativeResize="0"/>
          <p:nvPr/>
        </p:nvPicPr>
        <p:blipFill rotWithShape="1">
          <a:blip r:embed="rId3"/>
          <a:srcRect/>
          <a:stretch>
            <a:fillRect/>
          </a:stretch>
        </p:blipFill>
        <p:spPr>
          <a:xfrm>
            <a:off x="8724971" y="476618"/>
            <a:ext cx="571429" cy="838096"/>
          </a:xfrm>
          <a:prstGeom prst="rect">
            <a:avLst/>
          </a:prstGeom>
          <a:noFill/>
          <a:ln>
            <a:noFill/>
          </a:ln>
        </p:spPr>
      </p:pic>
      <p:grpSp>
        <p:nvGrpSpPr>
          <p:cNvPr id="109" name="Google Shape;109;p37"/>
          <p:cNvGrpSpPr/>
          <p:nvPr/>
        </p:nvGrpSpPr>
        <p:grpSpPr>
          <a:xfrm>
            <a:off x="659703" y="585592"/>
            <a:ext cx="10897644" cy="5686815"/>
            <a:chOff x="676404" y="1039661"/>
            <a:chExt cx="7766137" cy="3244240"/>
          </a:xfrm>
        </p:grpSpPr>
        <p:sp>
          <p:nvSpPr>
            <p:cNvPr id="110" name="Google Shape;110;p3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sp>
          <p:nvSpPr>
            <p:cNvPr id="111" name="Google Shape;111;p3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panose="020B0604020202020204"/>
                <a:ea typeface="Arial" panose="020B0604020202020204"/>
                <a:cs typeface="Arial" panose="020B0604020202020204"/>
                <a:sym typeface="Arial" panose="020B0604020202020204"/>
              </a:endParaRPr>
            </a:p>
          </p:txBody>
        </p:sp>
      </p:grpSp>
      <p:pic>
        <p:nvPicPr>
          <p:cNvPr id="112" name="Google Shape;112;p37" descr="图片包含 运输&#10;&#10;描述已自动生成"/>
          <p:cNvPicPr preferRelativeResize="0"/>
          <p:nvPr/>
        </p:nvPicPr>
        <p:blipFill rotWithShape="1">
          <a:blip r:embed="rId4"/>
          <a:srcRect/>
          <a:stretch>
            <a:fillRect/>
          </a:stretch>
        </p:blipFill>
        <p:spPr>
          <a:xfrm flipH="1">
            <a:off x="8724971" y="3819968"/>
            <a:ext cx="2234921" cy="2971428"/>
          </a:xfrm>
          <a:prstGeom prst="rect">
            <a:avLst/>
          </a:prstGeom>
          <a:noFill/>
          <a:ln>
            <a:noFill/>
          </a:ln>
          <a:effectLst>
            <a:outerShdw blurRad="50800" dist="38100" dir="8100000" algn="tr" rotWithShape="0">
              <a:srgbClr val="000000">
                <a:alpha val="40000"/>
              </a:srgbClr>
            </a:outerShdw>
          </a:effectLst>
        </p:spPr>
      </p:pic>
      <p:pic>
        <p:nvPicPr>
          <p:cNvPr id="113" name="Google Shape;113;p37" descr="图片包含 植物, 仙人掌&#10;&#10;描述已自动生成"/>
          <p:cNvPicPr preferRelativeResize="0"/>
          <p:nvPr/>
        </p:nvPicPr>
        <p:blipFill rotWithShape="1">
          <a:blip r:embed="rId5"/>
          <a:srcRect t="47924"/>
          <a:stretch>
            <a:fillRect/>
          </a:stretch>
        </p:blipFill>
        <p:spPr>
          <a:xfrm flipH="1">
            <a:off x="0" y="3286627"/>
            <a:ext cx="12192000" cy="3571050"/>
          </a:xfrm>
          <a:prstGeom prst="rect">
            <a:avLst/>
          </a:prstGeom>
          <a:noFill/>
          <a:ln>
            <a:noFill/>
          </a:ln>
        </p:spPr>
      </p:pic>
    </p:spTree>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2025/12/5</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18AE6BD-C4C9-4EC9-A9B3-FE42EF4571DE}" type="datetimeFigureOut">
              <a:rPr lang="en-US" smtClean="0"/>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8AE6BD-C4C9-4EC9-A9B3-FE42EF4571DE}" type="datetimeFigureOut">
              <a:rPr lang="en-US" smtClean="0"/>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AE6BD-C4C9-4EC9-A9B3-FE42EF4571DE}" type="datetimeFigureOut">
              <a:rPr lang="en-US" smtClean="0"/>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8AE6BD-C4C9-4EC9-A9B3-FE42EF4571DE}" type="datetimeFigureOut">
              <a:rPr lang="en-US" smtClean="0"/>
              <a:t>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8AE6BD-C4C9-4EC9-A9B3-FE42EF4571DE}" type="datetimeFigureOut">
              <a:rPr lang="en-US" smtClean="0"/>
              <a:t>12/5/2025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8AE6BD-C4C9-4EC9-A9B3-FE42EF4571DE}" type="datetimeFigureOut">
              <a:rPr lang="en-US" smtClean="0"/>
              <a:t>12/5/2025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8AE6BD-C4C9-4EC9-A9B3-FE42EF4571DE}" type="datetimeFigureOut">
              <a:rPr lang="en-US" smtClean="0"/>
              <a:t>12/5/2025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8AE6BD-C4C9-4EC9-A9B3-FE42EF4571DE}" type="datetimeFigureOut">
              <a:rPr lang="en-US" smtClean="0"/>
              <a:t>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8AE6BD-C4C9-4EC9-A9B3-FE42EF4571DE}" type="datetimeFigureOut">
              <a:rPr lang="en-US" smtClean="0"/>
              <a:t>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8AE6BD-C4C9-4EC9-A9B3-FE42EF4571DE}" type="datetimeFigureOut">
              <a:rPr lang="en-US" smtClean="0"/>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2025/12/5</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8AE6BD-C4C9-4EC9-A9B3-FE42EF4571DE}" type="datetimeFigureOut">
              <a:rPr lang="en-US" smtClean="0"/>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081389-269E-4CFB-87A5-138DCDB91D6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2025/12/5</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2025/12/5</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2025/12/5</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2025/12/5</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2025/12/5</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ea typeface="思源黑体 CN Normal"/>
                <a:cs typeface="+mn-cs"/>
              </a:rPr>
              <a:t>‹#›</a:t>
            </a:fld>
            <a:endParaRPr kumimoji="0" lang="zh-CN" altLang="en-US" sz="1200" b="0" i="0" u="none" strike="noStrike" kern="1200" cap="none" spc="0" normalizeH="0" baseline="0" noProof="0">
              <a:ln>
                <a:noFill/>
              </a:ln>
              <a:solidFill>
                <a:prstClr val="black">
                  <a:tint val="75000"/>
                </a:prstClr>
              </a:solidFill>
              <a:effectLst/>
              <a:uLnTx/>
              <a:uFillTx/>
              <a:ea typeface="思源黑体 CN Normal"/>
              <a:cs typeface="+mn-cs"/>
            </a:endParaRP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pic>
        <p:nvPicPr>
          <p:cNvPr id="7" name="图片 6"/>
          <p:cNvPicPr>
            <a:picLocks noChangeAspect="1"/>
          </p:cNvPicPr>
          <p:nvPr userDrawn="1"/>
        </p:nvPicPr>
        <p:blipFill rotWithShape="1">
          <a:blip r:embed="rId20"/>
          <a:srcRect r="14980"/>
          <a:stretch>
            <a:fillRect/>
          </a:stretch>
        </p:blipFill>
        <p:spPr>
          <a:xfrm>
            <a:off x="0" y="-297"/>
            <a:ext cx="12192000" cy="6858594"/>
          </a:xfrm>
          <a:prstGeom prst="rect">
            <a:avLst/>
          </a:prstGeom>
        </p:spPr>
      </p:pic>
      <p:pic>
        <p:nvPicPr>
          <p:cNvPr id="8" name="图片 7"/>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a:xfrm>
            <a:off x="181429" y="280333"/>
            <a:ext cx="11938632" cy="657766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4" r:id="rId14"/>
    <p:sldLayoutId id="2147483665" r:id="rId15"/>
    <p:sldLayoutId id="2147483666" r:id="rId16"/>
    <p:sldLayoutId id="2147483667" r:id="rId17"/>
    <p:sldLayoutId id="2147483668" r:id="rId18"/>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ransition spd="slow">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8AE6BD-C4C9-4EC9-A9B3-FE42EF4571DE}" type="datetimeFigureOut">
              <a:rPr lang="en-US" smtClean="0"/>
              <a:t>12/5/2025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81389-269E-4CFB-87A5-138DCDB91D6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microsoft.com/office/2007/relationships/hdphoto" Target="../media/hdphoto1.wdp"/><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8.xml"/><Relationship Id="rId6" Type="http://schemas.microsoft.com/office/2007/relationships/hdphoto" Target="../media/hdphoto4.wdp"/><Relationship Id="rId5" Type="http://schemas.openxmlformats.org/officeDocument/2006/relationships/image" Target="../media/image32.png"/><Relationship Id="rId4" Type="http://schemas.openxmlformats.org/officeDocument/2006/relationships/image" Target="../media/image60.sv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18.xml"/><Relationship Id="rId6" Type="http://schemas.microsoft.com/office/2007/relationships/hdphoto" Target="../media/hdphoto5.wdp"/><Relationship Id="rId5" Type="http://schemas.openxmlformats.org/officeDocument/2006/relationships/image" Target="../media/image34.png"/><Relationship Id="rId4" Type="http://schemas.openxmlformats.org/officeDocument/2006/relationships/image" Target="../media/image64.svg"/></Relationships>
</file>

<file path=ppt/slides/_rels/slide1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8.xml"/><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microsoft.com/office/2007/relationships/hdphoto" Target="../media/hdphoto7.wdp"/><Relationship Id="rId2" Type="http://schemas.openxmlformats.org/officeDocument/2006/relationships/audio" Target="../media/audio2.wav"/><Relationship Id="rId1" Type="http://schemas.openxmlformats.org/officeDocument/2006/relationships/slideLayout" Target="../slideLayouts/slideLayout31.xml"/><Relationship Id="rId6" Type="http://schemas.openxmlformats.org/officeDocument/2006/relationships/image" Target="../media/image40.png"/><Relationship Id="rId11" Type="http://schemas.openxmlformats.org/officeDocument/2006/relationships/image" Target="../media/image42.png"/><Relationship Id="rId5" Type="http://schemas.openxmlformats.org/officeDocument/2006/relationships/image" Target="../media/image73.svg"/><Relationship Id="rId10" Type="http://schemas.openxmlformats.org/officeDocument/2006/relationships/image" Target="../media/image37.png"/><Relationship Id="rId4" Type="http://schemas.openxmlformats.org/officeDocument/2006/relationships/image" Target="../media/image39.png"/><Relationship Id="rId9" Type="http://schemas.openxmlformats.org/officeDocument/2006/relationships/image" Target="../media/image77.sv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7.png"/><Relationship Id="rId7"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18.xml"/><Relationship Id="rId6" Type="http://schemas.microsoft.com/office/2007/relationships/hdphoto" Target="../media/hdphoto8.wdp"/><Relationship Id="rId5" Type="http://schemas.openxmlformats.org/officeDocument/2006/relationships/image" Target="../media/image44.png"/><Relationship Id="rId4" Type="http://schemas.openxmlformats.org/officeDocument/2006/relationships/image" Target="../media/image52.sv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30.png"/><Relationship Id="rId4" Type="http://schemas.openxmlformats.org/officeDocument/2006/relationships/image" Target="../media/image56.sv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ags" Target="../tags/tag2.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ags" Target="../tags/tag3.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52.sv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8.xml"/><Relationship Id="rId6" Type="http://schemas.microsoft.com/office/2007/relationships/hdphoto" Target="../media/hdphoto3.wdp"/><Relationship Id="rId5" Type="http://schemas.openxmlformats.org/officeDocument/2006/relationships/image" Target="../media/image30.png"/><Relationship Id="rId4" Type="http://schemas.openxmlformats.org/officeDocument/2006/relationships/image" Target="../media/image5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a:fillRect/>
          </a:stretch>
        </p:blipFill>
        <p:spPr>
          <a:xfrm>
            <a:off x="0" y="-297"/>
            <a:ext cx="12192000" cy="6858594"/>
          </a:xfrm>
          <a:prstGeom prst="rect">
            <a:avLst/>
          </a:prstGeom>
        </p:spPr>
      </p:pic>
      <p:pic>
        <p:nvPicPr>
          <p:cNvPr id="2" name="图片 1"/>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807889" y="582671"/>
            <a:ext cx="8583185" cy="4683810"/>
          </a:xfrm>
          <a:prstGeom prst="rect">
            <a:avLst/>
          </a:prstGeom>
        </p:spPr>
      </p:pic>
      <p:pic>
        <p:nvPicPr>
          <p:cNvPr id="16" name="图片 15"/>
          <p:cNvPicPr>
            <a:picLocks noChangeAspect="1"/>
          </p:cNvPicPr>
          <p:nvPr/>
        </p:nvPicPr>
        <p:blipFill>
          <a:blip r:embed="rId5"/>
          <a:stretch>
            <a:fillRect/>
          </a:stretch>
        </p:blipFill>
        <p:spPr>
          <a:xfrm>
            <a:off x="390496" y="379333"/>
            <a:ext cx="2505673" cy="2450804"/>
          </a:xfrm>
          <a:prstGeom prst="rect">
            <a:avLst/>
          </a:prstGeom>
        </p:spPr>
      </p:pic>
      <p:pic>
        <p:nvPicPr>
          <p:cNvPr id="18" name="图片 17"/>
          <p:cNvPicPr>
            <a:picLocks noChangeAspect="1"/>
          </p:cNvPicPr>
          <p:nvPr/>
        </p:nvPicPr>
        <p:blipFill>
          <a:blip r:embed="rId6"/>
          <a:stretch>
            <a:fillRect/>
          </a:stretch>
        </p:blipFill>
        <p:spPr>
          <a:xfrm>
            <a:off x="-13869" y="3164114"/>
            <a:ext cx="3314405" cy="3707135"/>
          </a:xfrm>
          <a:prstGeom prst="rect">
            <a:avLst/>
          </a:prstGeom>
        </p:spPr>
      </p:pic>
      <p:pic>
        <p:nvPicPr>
          <p:cNvPr id="22" name="图片 21"/>
          <p:cNvPicPr>
            <a:picLocks noChangeAspect="1"/>
          </p:cNvPicPr>
          <p:nvPr/>
        </p:nvPicPr>
        <p:blipFill>
          <a:blip r:embed="rId7"/>
          <a:stretch>
            <a:fillRect/>
          </a:stretch>
        </p:blipFill>
        <p:spPr>
          <a:xfrm>
            <a:off x="7400129" y="-27999"/>
            <a:ext cx="4791871" cy="2261812"/>
          </a:xfrm>
          <a:prstGeom prst="rect">
            <a:avLst/>
          </a:prstGeom>
        </p:spPr>
      </p:pic>
      <p:pic>
        <p:nvPicPr>
          <p:cNvPr id="20" name="图片 19"/>
          <p:cNvPicPr>
            <a:picLocks noChangeAspect="1"/>
          </p:cNvPicPr>
          <p:nvPr/>
        </p:nvPicPr>
        <p:blipFill>
          <a:blip r:embed="rId8"/>
          <a:stretch>
            <a:fillRect/>
          </a:stretch>
        </p:blipFill>
        <p:spPr>
          <a:xfrm>
            <a:off x="7874649" y="2830137"/>
            <a:ext cx="4438273" cy="4115157"/>
          </a:xfrm>
          <a:prstGeom prst="rect">
            <a:avLst/>
          </a:prstGeom>
        </p:spPr>
      </p:pic>
      <p:pic>
        <p:nvPicPr>
          <p:cNvPr id="21" name="Picture 2" descr="Danh mục 5 bộ sách giáo khoa lớp 1 mới | Bộ sách lớp 1 mớ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29487" y="-23623"/>
            <a:ext cx="1497661" cy="14976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0"/>
          <a:stretch>
            <a:fillRect/>
          </a:stretch>
        </p:blipFill>
        <p:spPr>
          <a:xfrm>
            <a:off x="4799456" y="1562566"/>
            <a:ext cx="2938527" cy="969348"/>
          </a:xfrm>
          <a:prstGeom prst="rect">
            <a:avLst/>
          </a:prstGeom>
        </p:spPr>
      </p:pic>
      <p:pic>
        <p:nvPicPr>
          <p:cNvPr id="4" name="Picture 3"/>
          <p:cNvPicPr>
            <a:picLocks noChangeAspect="1"/>
          </p:cNvPicPr>
          <p:nvPr/>
        </p:nvPicPr>
        <p:blipFill>
          <a:blip r:embed="rId11"/>
          <a:stretch>
            <a:fillRect/>
          </a:stretch>
        </p:blipFill>
        <p:spPr>
          <a:xfrm>
            <a:off x="455077" y="1013905"/>
            <a:ext cx="2097206" cy="1457070"/>
          </a:xfrm>
          <a:prstGeom prst="rect">
            <a:avLst/>
          </a:prstGeom>
        </p:spPr>
      </p:pic>
      <p:pic>
        <p:nvPicPr>
          <p:cNvPr id="12" name="Picture 11"/>
          <p:cNvPicPr>
            <a:picLocks noChangeAspect="1"/>
          </p:cNvPicPr>
          <p:nvPr/>
        </p:nvPicPr>
        <p:blipFill>
          <a:blip r:embed="rId12"/>
          <a:stretch>
            <a:fillRect/>
          </a:stretch>
        </p:blipFill>
        <p:spPr>
          <a:xfrm rot="177214">
            <a:off x="2472634" y="1921098"/>
            <a:ext cx="7145131" cy="364572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down)">
                                      <p:cBhvr>
                                        <p:cTn id="44" dur="500"/>
                                        <p:tgtEl>
                                          <p:spTgt spid="12"/>
                                        </p:tgtEl>
                                      </p:cBhvr>
                                    </p:animEffect>
                                  </p:childTnLst>
                                </p:cTn>
                              </p:par>
                              <p:par>
                                <p:cTn id="45" presetID="22" presetClass="entr" presetSubtype="4"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down)">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21020" y="173480"/>
            <a:ext cx="10987789" cy="1746760"/>
          </a:xfrm>
          <a:prstGeom prst="rect">
            <a:avLst/>
          </a:prstGeom>
        </p:spPr>
      </p:pic>
      <p:sp>
        <p:nvSpPr>
          <p:cNvPr id="6" name="TextBox 5"/>
          <p:cNvSpPr txBox="1"/>
          <p:nvPr/>
        </p:nvSpPr>
        <p:spPr>
          <a:xfrm>
            <a:off x="1252183" y="336650"/>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Ý tưởng về nhân vật Ha-ri Pót-tơ và câu chuyện kì thú được hình thành trong tình huống nào?</a:t>
            </a:r>
          </a:p>
        </p:txBody>
      </p:sp>
      <p:pic>
        <p:nvPicPr>
          <p:cNvPr id="7" name="Picture 2" descr="Mua Miếng Sứ Trang Trí In Hình Những Con Số Ngộ Nghĩnh Đáng Yêu - Mẫu008 |  Tiki"/>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49750" y1="24500" x2="49750" y2="24500"/>
                        <a14:backgroundMark x1="69500" y1="37500" x2="69500" y2="37500"/>
                        <a14:backgroundMark x1="73250" y1="41750" x2="78500" y2="59250"/>
                        <a14:backgroundMark x1="27250" y1="39500" x2="29000" y2="57500"/>
                        <a14:backgroundMark x1="40750" y1="51250" x2="40750" y2="51250"/>
                        <a14:backgroundMark x1="42750" y1="51750" x2="47750" y2="63000"/>
                        <a14:backgroundMark x1="50250" y1="40250" x2="50250" y2="42500"/>
                        <a14:backgroundMark x1="27750" y1="69750" x2="36750" y2="81500"/>
                      </a14:backgroundRemoval>
                    </a14:imgEffect>
                  </a14:imgLayer>
                </a14:imgProps>
              </a:ext>
              <a:ext uri="{28A0092B-C50C-407E-A947-70E740481C1C}">
                <a14:useLocalDpi xmlns:a14="http://schemas.microsoft.com/office/drawing/2010/main" val="0"/>
              </a:ext>
            </a:extLst>
          </a:blip>
          <a:srcRect l="20915" t="22832" r="18166" b="6484"/>
          <a:stretch>
            <a:fillRect/>
          </a:stretch>
        </p:blipFill>
        <p:spPr bwMode="auto">
          <a:xfrm>
            <a:off x="0" y="334843"/>
            <a:ext cx="1657192" cy="192281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17600" y="2214880"/>
            <a:ext cx="10129520" cy="3970318"/>
          </a:xfrm>
          <a:prstGeom prst="rect">
            <a:avLst/>
          </a:prstGeom>
          <a:noFill/>
        </p:spPr>
        <p:txBody>
          <a:bodyPr wrap="square" rtlCol="0">
            <a:spAutoFit/>
          </a:bodyPr>
          <a:lstStyle/>
          <a:p>
            <a:pPr algn="just">
              <a:spcAft>
                <a:spcPts val="500"/>
              </a:spcAft>
            </a:pP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Ý tưởng về nhân vật Ha-ri Pót-tơ được hình thành trong một lần nhà văn ngồi trên tàu đi làm. Khi nhìn ra cửa s</a:t>
            </a:r>
            <a:r>
              <a:rPr lang="en-US" sz="3600" b="1" dirty="0">
                <a:solidFill>
                  <a:srgbClr val="FF0000"/>
                </a:solidFill>
                <a:latin typeface="Calibri" panose="020F0502020204030204" pitchFamily="34" charset="0"/>
                <a:cs typeface="Calibri" panose="020F0502020204030204" pitchFamily="34" charset="0"/>
              </a:rPr>
              <a:t>ổ</a:t>
            </a:r>
            <a:r>
              <a:rPr lang="vi-VN" sz="3600" b="1" dirty="0">
                <a:solidFill>
                  <a:srgbClr val="FF0000"/>
                </a:solidFill>
                <a:latin typeface="Calibri" panose="020F0502020204030204" pitchFamily="34" charset="0"/>
                <a:cs typeface="Calibri" panose="020F0502020204030204" pitchFamily="34" charset="0"/>
              </a:rPr>
              <a:t> toa tàu, bất chợt nhà văn nghĩ đến một cậu bé có vết sẹo hình tia chớp trên trán cùng cặp kính cận tròn xoe. Thế là cả một thế giới ph</a:t>
            </a:r>
            <a:r>
              <a:rPr lang="en-US" sz="3600" b="1" dirty="0">
                <a:solidFill>
                  <a:srgbClr val="FF0000"/>
                </a:solidFill>
                <a:latin typeface="Calibri" panose="020F0502020204030204" pitchFamily="34" charset="0"/>
                <a:cs typeface="Calibri" panose="020F0502020204030204" pitchFamily="34" charset="0"/>
              </a:rPr>
              <a:t>é</a:t>
            </a:r>
            <a:r>
              <a:rPr lang="vi-VN" sz="3600" b="1" dirty="0">
                <a:solidFill>
                  <a:srgbClr val="FF0000"/>
                </a:solidFill>
                <a:latin typeface="Calibri" panose="020F0502020204030204" pitchFamily="34" charset="0"/>
                <a:cs typeface="Calibri" panose="020F0502020204030204" pitchFamily="34" charset="0"/>
              </a:rPr>
              <a:t>p thuật hiện ra với những điều liên quan đến cậu bé: ngôi trường, bạn bè,...</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21020" y="173480"/>
            <a:ext cx="10987789" cy="1746760"/>
          </a:xfrm>
          <a:prstGeom prst="rect">
            <a:avLst/>
          </a:prstGeom>
        </p:spPr>
      </p:pic>
      <p:sp>
        <p:nvSpPr>
          <p:cNvPr id="3" name="TextBox 2"/>
          <p:cNvSpPr txBox="1"/>
          <p:nvPr/>
        </p:nvSpPr>
        <p:spPr>
          <a:xfrm>
            <a:off x="1288130" y="391341"/>
            <a:ext cx="10224546" cy="1200329"/>
          </a:xfrm>
          <a:prstGeom prst="rect">
            <a:avLst/>
          </a:prstGeom>
          <a:noFill/>
        </p:spPr>
        <p:txBody>
          <a:bodyPr wrap="square" rtlCol="0">
            <a:spAutoFit/>
          </a:bodyPr>
          <a:lstStyle/>
          <a:p>
            <a:pPr algn="ctr"/>
            <a:r>
              <a:rPr lang="vi-VN" sz="3600" b="1" dirty="0">
                <a:latin typeface="Calibri" panose="020F0502020204030204" pitchFamily="34" charset="0"/>
                <a:cs typeface="Calibri" panose="020F0502020204030204" pitchFamily="34" charset="0"/>
              </a:rPr>
              <a:t>Câu chuyện Ha-ri Pót-tơ và hòn đá phù thuỷ được đón nhận như thế nào?</a:t>
            </a:r>
            <a:endParaRPr lang="en-US" sz="3600" b="1" dirty="0">
              <a:latin typeface="Calibri" panose="020F0502020204030204" pitchFamily="34" charset="0"/>
              <a:cs typeface="Calibri" panose="020F0502020204030204" pitchFamily="34" charset="0"/>
            </a:endParaRPr>
          </a:p>
        </p:txBody>
      </p:sp>
      <p:pic>
        <p:nvPicPr>
          <p:cNvPr id="4" name="Picture 2" descr="Bài Không Tên Số 4 🕊 - Song Lyrics and Music by Tone Nữ / 🎻 Vũ Thành An /  Bài Không Tên Số 4 arranged by 166NhaUyen on Smule Social Singing app"/>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516" b="98047" l="9766" r="89844">
                        <a14:foregroundMark x1="68750" y1="3906" x2="68750" y2="3906"/>
                        <a14:foregroundMark x1="63281" y1="83594" x2="64453" y2="98047"/>
                      </a14:backgroundRemoval>
                    </a14:imgEffect>
                  </a14:imgLayer>
                </a14:imgProps>
              </a:ext>
              <a:ext uri="{28A0092B-C50C-407E-A947-70E740481C1C}">
                <a14:useLocalDpi xmlns:a14="http://schemas.microsoft.com/office/drawing/2010/main" val="0"/>
              </a:ext>
            </a:extLst>
          </a:blip>
          <a:srcRect/>
          <a:stretch>
            <a:fillRect/>
          </a:stretch>
        </p:blipFill>
        <p:spPr bwMode="auto">
          <a:xfrm>
            <a:off x="121714" y="354920"/>
            <a:ext cx="1351486" cy="13514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056640" y="2407920"/>
            <a:ext cx="10129520" cy="1938992"/>
          </a:xfrm>
          <a:prstGeom prst="rect">
            <a:avLst/>
          </a:prstGeom>
          <a:noFill/>
        </p:spPr>
        <p:txBody>
          <a:bodyPr wrap="square" rtlCol="0">
            <a:spAutoFit/>
          </a:bodyPr>
          <a:lstStyle/>
          <a:p>
            <a:pPr algn="just">
              <a:spcAft>
                <a:spcPts val="500"/>
              </a:spcAft>
            </a:pPr>
            <a:r>
              <a:rPr lang="en-US" sz="4000" b="1" dirty="0">
                <a:solidFill>
                  <a:srgbClr val="FF0000"/>
                </a:solidFill>
                <a:latin typeface="Calibri" panose="020F0502020204030204" pitchFamily="34" charset="0"/>
                <a:cs typeface="Calibri" panose="020F0502020204030204" pitchFamily="34" charset="0"/>
              </a:rPr>
              <a:t>   </a:t>
            </a:r>
            <a:r>
              <a:rPr lang="vi-VN" sz="4000" b="1" dirty="0">
                <a:solidFill>
                  <a:srgbClr val="FF0000"/>
                </a:solidFill>
                <a:latin typeface="Calibri" panose="020F0502020204030204" pitchFamily="34" charset="0"/>
                <a:cs typeface="Calibri" panose="020F0502020204030204" pitchFamily="34" charset="0"/>
              </a:rPr>
              <a:t>Câu chuyện Ha-ri Pót-tơ và hòn đá phù thuỷ đã thu hút sự chú ý của rất nhiều trẻ em trên toàn th</a:t>
            </a:r>
            <a:r>
              <a:rPr lang="en-US" sz="4000" b="1" dirty="0">
                <a:solidFill>
                  <a:srgbClr val="FF0000"/>
                </a:solidFill>
                <a:latin typeface="Calibri" panose="020F0502020204030204" pitchFamily="34" charset="0"/>
                <a:cs typeface="Calibri" panose="020F0502020204030204" pitchFamily="34" charset="0"/>
              </a:rPr>
              <a:t>ế</a:t>
            </a:r>
            <a:r>
              <a:rPr lang="vi-VN" sz="4000" b="1" dirty="0">
                <a:solidFill>
                  <a:srgbClr val="FF0000"/>
                </a:solidFill>
                <a:latin typeface="Calibri" panose="020F0502020204030204" pitchFamily="34" charset="0"/>
                <a:cs typeface="Calibri" panose="020F0502020204030204" pitchFamily="34" charset="0"/>
              </a:rPr>
              <a:t> giới.</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99501" y="389295"/>
            <a:ext cx="10852419" cy="1388705"/>
            <a:chOff x="699501" y="389295"/>
            <a:chExt cx="10852419" cy="1388705"/>
          </a:xfrm>
        </p:grpSpPr>
        <p:sp>
          <p:nvSpPr>
            <p:cNvPr id="3" name="Rectangle: Rounded Corners 8"/>
            <p:cNvSpPr/>
            <p:nvPr/>
          </p:nvSpPr>
          <p:spPr>
            <a:xfrm>
              <a:off x="751872" y="389898"/>
              <a:ext cx="10688255" cy="1388102"/>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99501" y="389295"/>
              <a:ext cx="10852419" cy="1323439"/>
            </a:xfrm>
            <a:prstGeom prst="rect">
              <a:avLst/>
            </a:prstGeom>
            <a:noFill/>
          </p:spPr>
          <p:txBody>
            <a:bodyPr wrap="square" rtlCol="0">
              <a:spAutoFit/>
            </a:bodyPr>
            <a:lstStyle/>
            <a:p>
              <a:pPr algn="ctr"/>
              <a:r>
                <a:rPr lang="en-US" sz="4000" b="0" i="0" dirty="0">
                  <a:solidFill>
                    <a:srgbClr val="000000"/>
                  </a:solidFill>
                  <a:effectLst/>
                  <a:latin typeface="Cambria" panose="02040503050406030204" pitchFamily="18" charset="0"/>
                  <a:ea typeface="Cambria" panose="02040503050406030204" pitchFamily="18" charset="0"/>
                </a:rPr>
                <a:t>5. </a:t>
              </a:r>
              <a:r>
                <a:rPr lang="vi-VN" sz="4000" b="0" i="0" dirty="0">
                  <a:solidFill>
                    <a:srgbClr val="000000"/>
                  </a:solidFill>
                  <a:effectLst/>
                  <a:latin typeface="Cambria" panose="02040503050406030204" pitchFamily="18" charset="0"/>
                  <a:ea typeface="Cambria" panose="02040503050406030204" pitchFamily="18" charset="0"/>
                </a:rPr>
                <a:t>Theo em, nhờ đâu nhà văn Giô-an Rô-linh viết được cuốn sách có sức hấp dẫn lớn như vậy?</a:t>
              </a:r>
              <a:endPar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sp>
        <p:nvSpPr>
          <p:cNvPr id="5" name="TextBox 4"/>
          <p:cNvSpPr txBox="1"/>
          <p:nvPr/>
        </p:nvSpPr>
        <p:spPr>
          <a:xfrm>
            <a:off x="1117600" y="2214880"/>
            <a:ext cx="10129520" cy="3234219"/>
          </a:xfrm>
          <a:prstGeom prst="rect">
            <a:avLst/>
          </a:prstGeom>
          <a:noFill/>
        </p:spPr>
        <p:txBody>
          <a:bodyPr wrap="square" rtlCol="0">
            <a:spAutoFit/>
          </a:bodyPr>
          <a:lstStyle/>
          <a:p>
            <a:pPr algn="just">
              <a:spcAft>
                <a:spcPts val="500"/>
              </a:spcAft>
            </a:pPr>
            <a:r>
              <a:rPr lang="vi-VN" sz="4000" b="1" dirty="0">
                <a:solidFill>
                  <a:srgbClr val="FF0000"/>
                </a:solidFill>
                <a:latin typeface="Calibri" panose="020F0502020204030204" pitchFamily="34" charset="0"/>
                <a:cs typeface="Calibri" panose="020F0502020204030204" pitchFamily="34" charset="0"/>
              </a:rPr>
              <a:t>+ Nhờ có niềm đam mê, sự c</a:t>
            </a:r>
            <a:r>
              <a:rPr lang="en-US" sz="4000" b="1" dirty="0">
                <a:solidFill>
                  <a:srgbClr val="FF0000"/>
                </a:solidFill>
                <a:latin typeface="Calibri" panose="020F0502020204030204" pitchFamily="34" charset="0"/>
                <a:cs typeface="Calibri" panose="020F0502020204030204" pitchFamily="34" charset="0"/>
              </a:rPr>
              <a:t>ố</a:t>
            </a:r>
            <a:r>
              <a:rPr lang="vi-VN" sz="4000" b="1" dirty="0">
                <a:solidFill>
                  <a:srgbClr val="FF0000"/>
                </a:solidFill>
                <a:latin typeface="Calibri" panose="020F0502020204030204" pitchFamily="34" charset="0"/>
                <a:cs typeface="Calibri" panose="020F0502020204030204" pitchFamily="34" charset="0"/>
              </a:rPr>
              <a:t> gắng, kiên trì, không từ bỏ ước mơ dẫu gặp nhi</a:t>
            </a:r>
            <a:r>
              <a:rPr lang="en-US" sz="4000" b="1" dirty="0">
                <a:solidFill>
                  <a:srgbClr val="FF0000"/>
                </a:solidFill>
                <a:latin typeface="Calibri" panose="020F0502020204030204" pitchFamily="34" charset="0"/>
                <a:cs typeface="Calibri" panose="020F0502020204030204" pitchFamily="34" charset="0"/>
              </a:rPr>
              <a:t>ề</a:t>
            </a:r>
            <a:r>
              <a:rPr lang="vi-VN" sz="4000" b="1" dirty="0">
                <a:solidFill>
                  <a:srgbClr val="FF0000"/>
                </a:solidFill>
                <a:latin typeface="Calibri" panose="020F0502020204030204" pitchFamily="34" charset="0"/>
                <a:cs typeface="Calibri" panose="020F0502020204030204" pitchFamily="34" charset="0"/>
              </a:rPr>
              <a:t>u gian nan, thử thách.</a:t>
            </a:r>
          </a:p>
          <a:p>
            <a:pPr algn="just">
              <a:spcAft>
                <a:spcPts val="500"/>
              </a:spcAft>
            </a:pPr>
            <a:r>
              <a:rPr lang="vi-VN" sz="4000" b="1" dirty="0">
                <a:solidFill>
                  <a:srgbClr val="FF0000"/>
                </a:solidFill>
                <a:latin typeface="Calibri" panose="020F0502020204030204" pitchFamily="34" charset="0"/>
                <a:cs typeface="Calibri" panose="020F0502020204030204" pitchFamily="34" charset="0"/>
              </a:rPr>
              <a:t>+ Nhờ có trí tưởng tượng r</a:t>
            </a:r>
            <a:r>
              <a:rPr lang="en-US" sz="4000" b="1" dirty="0">
                <a:solidFill>
                  <a:srgbClr val="FF0000"/>
                </a:solidFill>
                <a:latin typeface="Calibri" panose="020F0502020204030204" pitchFamily="34" charset="0"/>
                <a:cs typeface="Calibri" panose="020F0502020204030204" pitchFamily="34" charset="0"/>
              </a:rPr>
              <a:t>ấ</a:t>
            </a:r>
            <a:r>
              <a:rPr lang="vi-VN" sz="4000" b="1" dirty="0">
                <a:solidFill>
                  <a:srgbClr val="FF0000"/>
                </a:solidFill>
                <a:latin typeface="Calibri" panose="020F0502020204030204" pitchFamily="34" charset="0"/>
                <a:cs typeface="Calibri" panose="020F0502020204030204" pitchFamily="34" charset="0"/>
              </a:rPr>
              <a:t>t phong ph</a:t>
            </a:r>
            <a:r>
              <a:rPr lang="en-US" sz="4000" b="1" dirty="0">
                <a:solidFill>
                  <a:srgbClr val="FF0000"/>
                </a:solidFill>
                <a:latin typeface="Calibri" panose="020F0502020204030204" pitchFamily="34" charset="0"/>
                <a:cs typeface="Calibri" panose="020F0502020204030204" pitchFamily="34" charset="0"/>
              </a:rPr>
              <a:t>ú</a:t>
            </a:r>
            <a:r>
              <a:rPr lang="vi-VN" sz="4000" b="1" dirty="0">
                <a:solidFill>
                  <a:srgbClr val="FF0000"/>
                </a:solidFill>
                <a:latin typeface="Calibri" panose="020F0502020204030204" pitchFamily="34" charset="0"/>
                <a:cs typeface="Calibri" panose="020F0502020204030204" pitchFamily="34" charset="0"/>
              </a:rPr>
              <a:t> cùng năng khi</a:t>
            </a:r>
            <a:r>
              <a:rPr lang="en-US" sz="4000" b="1" dirty="0">
                <a:solidFill>
                  <a:srgbClr val="FF0000"/>
                </a:solidFill>
                <a:latin typeface="Calibri" panose="020F0502020204030204" pitchFamily="34" charset="0"/>
                <a:cs typeface="Calibri" panose="020F0502020204030204" pitchFamily="34" charset="0"/>
              </a:rPr>
              <a:t>ế</a:t>
            </a:r>
            <a:r>
              <a:rPr lang="vi-VN" sz="4000" b="1" dirty="0">
                <a:solidFill>
                  <a:srgbClr val="FF0000"/>
                </a:solidFill>
                <a:latin typeface="Calibri" panose="020F0502020204030204" pitchFamily="34" charset="0"/>
                <a:cs typeface="Calibri" panose="020F0502020204030204" pitchFamily="34" charset="0"/>
              </a:rPr>
              <a:t>u sáng tác.</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Easter Bunny Rabbit Sign Background Cartoon Hình minh họa Sẵn có - Tải  xuống Hình ảnh Ngay bây giờ - Thỏ Phục Sinh, Nhìn trộm, Phục sinh - iStock"/>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706" b="94895" l="7678" r="97313">
                        <a14:foregroundMark x1="30518" y1="11411" x2="30518" y2="11411"/>
                        <a14:foregroundMark x1="8061" y1="18619" x2="8061" y2="18619"/>
                        <a14:foregroundMark x1="35893" y1="6306" x2="35893" y2="6306"/>
                        <a14:foregroundMark x1="41459" y1="17117" x2="70441" y2="92492"/>
                        <a14:foregroundMark x1="91171" y1="17117" x2="95419" y2="59070"/>
                        <a14:foregroundMark x1="95343" y1="82946" x2="90787" y2="94895"/>
                        <a14:foregroundMark x1="57965" y1="24324" x2="88292" y2="66066"/>
                        <a14:backgroundMark x1="98273" y1="59159" x2="98081" y2="74174"/>
                        <a14:backgroundMark x1="97313" y1="73273" x2="96353" y2="83183"/>
                      </a14:backgroundRemoval>
                    </a14:imgEffect>
                  </a14:imgLayer>
                </a14:imgProps>
              </a:ext>
              <a:ext uri="{28A0092B-C50C-407E-A947-70E740481C1C}">
                <a14:useLocalDpi xmlns:a14="http://schemas.microsoft.com/office/drawing/2010/main" val="0"/>
              </a:ext>
            </a:extLst>
          </a:blip>
          <a:srcRect/>
          <a:stretch>
            <a:fillRect/>
          </a:stretch>
        </p:blipFill>
        <p:spPr bwMode="auto">
          <a:xfrm>
            <a:off x="-457200" y="1270861"/>
            <a:ext cx="12120880" cy="558713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751872" y="389898"/>
            <a:ext cx="11239839" cy="1015663"/>
            <a:chOff x="751872" y="389898"/>
            <a:chExt cx="11239839" cy="1015663"/>
          </a:xfrm>
        </p:grpSpPr>
        <p:sp>
          <p:nvSpPr>
            <p:cNvPr id="8" name="Rectangle: Rounded Corners 8"/>
            <p:cNvSpPr/>
            <p:nvPr/>
          </p:nvSpPr>
          <p:spPr>
            <a:xfrm>
              <a:off x="751872" y="389898"/>
              <a:ext cx="10688255" cy="1015663"/>
            </a:xfrm>
            <a:custGeom>
              <a:avLst/>
              <a:gdLst>
                <a:gd name="connsiteX0" fmla="*/ 0 w 10688255"/>
                <a:gd name="connsiteY0" fmla="*/ 169281 h 1015663"/>
                <a:gd name="connsiteX1" fmla="*/ 169281 w 10688255"/>
                <a:gd name="connsiteY1" fmla="*/ 0 h 1015663"/>
                <a:gd name="connsiteX2" fmla="*/ 537270 w 10688255"/>
                <a:gd name="connsiteY2" fmla="*/ 0 h 1015663"/>
                <a:gd name="connsiteX3" fmla="*/ 1112253 w 10688255"/>
                <a:gd name="connsiteY3" fmla="*/ 0 h 1015663"/>
                <a:gd name="connsiteX4" fmla="*/ 1583739 w 10688255"/>
                <a:gd name="connsiteY4" fmla="*/ 0 h 1015663"/>
                <a:gd name="connsiteX5" fmla="*/ 1951728 w 10688255"/>
                <a:gd name="connsiteY5" fmla="*/ 0 h 1015663"/>
                <a:gd name="connsiteX6" fmla="*/ 2733705 w 10688255"/>
                <a:gd name="connsiteY6" fmla="*/ 0 h 1015663"/>
                <a:gd name="connsiteX7" fmla="*/ 3205191 w 10688255"/>
                <a:gd name="connsiteY7" fmla="*/ 0 h 1015663"/>
                <a:gd name="connsiteX8" fmla="*/ 3780174 w 10688255"/>
                <a:gd name="connsiteY8" fmla="*/ 0 h 1015663"/>
                <a:gd name="connsiteX9" fmla="*/ 4148163 w 10688255"/>
                <a:gd name="connsiteY9" fmla="*/ 0 h 1015663"/>
                <a:gd name="connsiteX10" fmla="*/ 4930140 w 10688255"/>
                <a:gd name="connsiteY10" fmla="*/ 0 h 1015663"/>
                <a:gd name="connsiteX11" fmla="*/ 5401626 w 10688255"/>
                <a:gd name="connsiteY11" fmla="*/ 0 h 1015663"/>
                <a:gd name="connsiteX12" fmla="*/ 6183603 w 10688255"/>
                <a:gd name="connsiteY12" fmla="*/ 0 h 1015663"/>
                <a:gd name="connsiteX13" fmla="*/ 6655089 w 10688255"/>
                <a:gd name="connsiteY13" fmla="*/ 0 h 1015663"/>
                <a:gd name="connsiteX14" fmla="*/ 7126575 w 10688255"/>
                <a:gd name="connsiteY14" fmla="*/ 0 h 1015663"/>
                <a:gd name="connsiteX15" fmla="*/ 7494564 w 10688255"/>
                <a:gd name="connsiteY15" fmla="*/ 0 h 1015663"/>
                <a:gd name="connsiteX16" fmla="*/ 8069547 w 10688255"/>
                <a:gd name="connsiteY16" fmla="*/ 0 h 1015663"/>
                <a:gd name="connsiteX17" fmla="*/ 8644530 w 10688255"/>
                <a:gd name="connsiteY17" fmla="*/ 0 h 1015663"/>
                <a:gd name="connsiteX18" fmla="*/ 9219513 w 10688255"/>
                <a:gd name="connsiteY18" fmla="*/ 0 h 1015663"/>
                <a:gd name="connsiteX19" fmla="*/ 9794495 w 10688255"/>
                <a:gd name="connsiteY19" fmla="*/ 0 h 1015663"/>
                <a:gd name="connsiteX20" fmla="*/ 10518974 w 10688255"/>
                <a:gd name="connsiteY20" fmla="*/ 0 h 1015663"/>
                <a:gd name="connsiteX21" fmla="*/ 10688255 w 10688255"/>
                <a:gd name="connsiteY21" fmla="*/ 169281 h 1015663"/>
                <a:gd name="connsiteX22" fmla="*/ 10688255 w 10688255"/>
                <a:gd name="connsiteY22" fmla="*/ 521374 h 1015663"/>
                <a:gd name="connsiteX23" fmla="*/ 10688255 w 10688255"/>
                <a:gd name="connsiteY23" fmla="*/ 846382 h 1015663"/>
                <a:gd name="connsiteX24" fmla="*/ 10518974 w 10688255"/>
                <a:gd name="connsiteY24" fmla="*/ 1015663 h 1015663"/>
                <a:gd name="connsiteX25" fmla="*/ 9840494 w 10688255"/>
                <a:gd name="connsiteY25" fmla="*/ 1015663 h 1015663"/>
                <a:gd name="connsiteX26" fmla="*/ 9265511 w 10688255"/>
                <a:gd name="connsiteY26" fmla="*/ 1015663 h 1015663"/>
                <a:gd name="connsiteX27" fmla="*/ 8690528 w 10688255"/>
                <a:gd name="connsiteY27" fmla="*/ 1015663 h 1015663"/>
                <a:gd name="connsiteX28" fmla="*/ 8426036 w 10688255"/>
                <a:gd name="connsiteY28" fmla="*/ 1015663 h 1015663"/>
                <a:gd name="connsiteX29" fmla="*/ 7954550 w 10688255"/>
                <a:gd name="connsiteY29" fmla="*/ 1015663 h 1015663"/>
                <a:gd name="connsiteX30" fmla="*/ 7276070 w 10688255"/>
                <a:gd name="connsiteY30" fmla="*/ 1015663 h 1015663"/>
                <a:gd name="connsiteX31" fmla="*/ 6701087 w 10688255"/>
                <a:gd name="connsiteY31" fmla="*/ 1015663 h 1015663"/>
                <a:gd name="connsiteX32" fmla="*/ 6436595 w 10688255"/>
                <a:gd name="connsiteY32" fmla="*/ 1015663 h 1015663"/>
                <a:gd name="connsiteX33" fmla="*/ 6068606 w 10688255"/>
                <a:gd name="connsiteY33" fmla="*/ 1015663 h 1015663"/>
                <a:gd name="connsiteX34" fmla="*/ 5597120 w 10688255"/>
                <a:gd name="connsiteY34" fmla="*/ 1015663 h 1015663"/>
                <a:gd name="connsiteX35" fmla="*/ 4815143 w 10688255"/>
                <a:gd name="connsiteY35" fmla="*/ 1015663 h 1015663"/>
                <a:gd name="connsiteX36" fmla="*/ 4447154 w 10688255"/>
                <a:gd name="connsiteY36" fmla="*/ 1015663 h 1015663"/>
                <a:gd name="connsiteX37" fmla="*/ 3665177 w 10688255"/>
                <a:gd name="connsiteY37" fmla="*/ 1015663 h 1015663"/>
                <a:gd name="connsiteX38" fmla="*/ 3297188 w 10688255"/>
                <a:gd name="connsiteY38" fmla="*/ 1015663 h 1015663"/>
                <a:gd name="connsiteX39" fmla="*/ 2825702 w 10688255"/>
                <a:gd name="connsiteY39" fmla="*/ 1015663 h 1015663"/>
                <a:gd name="connsiteX40" fmla="*/ 2250719 w 10688255"/>
                <a:gd name="connsiteY40" fmla="*/ 1015663 h 1015663"/>
                <a:gd name="connsiteX41" fmla="*/ 1779233 w 10688255"/>
                <a:gd name="connsiteY41" fmla="*/ 1015663 h 1015663"/>
                <a:gd name="connsiteX42" fmla="*/ 1514741 w 10688255"/>
                <a:gd name="connsiteY42" fmla="*/ 1015663 h 1015663"/>
                <a:gd name="connsiteX43" fmla="*/ 1043255 w 10688255"/>
                <a:gd name="connsiteY43" fmla="*/ 1015663 h 1015663"/>
                <a:gd name="connsiteX44" fmla="*/ 169281 w 10688255"/>
                <a:gd name="connsiteY44" fmla="*/ 1015663 h 1015663"/>
                <a:gd name="connsiteX45" fmla="*/ 0 w 10688255"/>
                <a:gd name="connsiteY45" fmla="*/ 846382 h 1015663"/>
                <a:gd name="connsiteX46" fmla="*/ 0 w 10688255"/>
                <a:gd name="connsiteY46" fmla="*/ 507832 h 1015663"/>
                <a:gd name="connsiteX47" fmla="*/ 0 w 10688255"/>
                <a:gd name="connsiteY47"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88255" h="1015663" fill="none" extrusionOk="0">
                  <a:moveTo>
                    <a:pt x="0" y="169281"/>
                  </a:moveTo>
                  <a:cubicBezTo>
                    <a:pt x="10315" y="52011"/>
                    <a:pt x="70489" y="-35"/>
                    <a:pt x="169281" y="0"/>
                  </a:cubicBezTo>
                  <a:cubicBezTo>
                    <a:pt x="283108" y="-34653"/>
                    <a:pt x="385480" y="6798"/>
                    <a:pt x="537270" y="0"/>
                  </a:cubicBezTo>
                  <a:cubicBezTo>
                    <a:pt x="689060" y="-6798"/>
                    <a:pt x="968271" y="23026"/>
                    <a:pt x="1112253" y="0"/>
                  </a:cubicBezTo>
                  <a:cubicBezTo>
                    <a:pt x="1256235" y="-23026"/>
                    <a:pt x="1391646" y="33686"/>
                    <a:pt x="1583739" y="0"/>
                  </a:cubicBezTo>
                  <a:cubicBezTo>
                    <a:pt x="1775832" y="-33686"/>
                    <a:pt x="1824697" y="35263"/>
                    <a:pt x="1951728" y="0"/>
                  </a:cubicBezTo>
                  <a:cubicBezTo>
                    <a:pt x="2078759" y="-35263"/>
                    <a:pt x="2566517" y="73456"/>
                    <a:pt x="2733705" y="0"/>
                  </a:cubicBezTo>
                  <a:cubicBezTo>
                    <a:pt x="2900893" y="-73456"/>
                    <a:pt x="3052490" y="48782"/>
                    <a:pt x="3205191" y="0"/>
                  </a:cubicBezTo>
                  <a:cubicBezTo>
                    <a:pt x="3357892" y="-48782"/>
                    <a:pt x="3621426" y="47355"/>
                    <a:pt x="3780174" y="0"/>
                  </a:cubicBezTo>
                  <a:cubicBezTo>
                    <a:pt x="3938922" y="-47355"/>
                    <a:pt x="4007962" y="31434"/>
                    <a:pt x="4148163" y="0"/>
                  </a:cubicBezTo>
                  <a:cubicBezTo>
                    <a:pt x="4288364" y="-31434"/>
                    <a:pt x="4644136" y="66666"/>
                    <a:pt x="4930140" y="0"/>
                  </a:cubicBezTo>
                  <a:cubicBezTo>
                    <a:pt x="5216144" y="-66666"/>
                    <a:pt x="5210794" y="10772"/>
                    <a:pt x="5401626" y="0"/>
                  </a:cubicBezTo>
                  <a:cubicBezTo>
                    <a:pt x="5592458" y="-10772"/>
                    <a:pt x="5910218" y="54230"/>
                    <a:pt x="6183603" y="0"/>
                  </a:cubicBezTo>
                  <a:cubicBezTo>
                    <a:pt x="6456988" y="-54230"/>
                    <a:pt x="6503055" y="31288"/>
                    <a:pt x="6655089" y="0"/>
                  </a:cubicBezTo>
                  <a:cubicBezTo>
                    <a:pt x="6807123" y="-31288"/>
                    <a:pt x="6988534" y="14533"/>
                    <a:pt x="7126575" y="0"/>
                  </a:cubicBezTo>
                  <a:cubicBezTo>
                    <a:pt x="7264616" y="-14533"/>
                    <a:pt x="7417103" y="22766"/>
                    <a:pt x="7494564" y="0"/>
                  </a:cubicBezTo>
                  <a:cubicBezTo>
                    <a:pt x="7572025" y="-22766"/>
                    <a:pt x="7895400" y="62693"/>
                    <a:pt x="8069547" y="0"/>
                  </a:cubicBezTo>
                  <a:cubicBezTo>
                    <a:pt x="8243694" y="-62693"/>
                    <a:pt x="8403892" y="28187"/>
                    <a:pt x="8644530" y="0"/>
                  </a:cubicBezTo>
                  <a:cubicBezTo>
                    <a:pt x="8885168" y="-28187"/>
                    <a:pt x="9046330" y="30695"/>
                    <a:pt x="9219513" y="0"/>
                  </a:cubicBezTo>
                  <a:cubicBezTo>
                    <a:pt x="9392696" y="-30695"/>
                    <a:pt x="9652624" y="59040"/>
                    <a:pt x="9794495" y="0"/>
                  </a:cubicBezTo>
                  <a:cubicBezTo>
                    <a:pt x="9936366" y="-59040"/>
                    <a:pt x="10321394" y="32174"/>
                    <a:pt x="10518974" y="0"/>
                  </a:cubicBezTo>
                  <a:cubicBezTo>
                    <a:pt x="10604150" y="-12846"/>
                    <a:pt x="10692043" y="49061"/>
                    <a:pt x="10688255" y="169281"/>
                  </a:cubicBezTo>
                  <a:cubicBezTo>
                    <a:pt x="10701868" y="296289"/>
                    <a:pt x="10664180" y="436528"/>
                    <a:pt x="10688255" y="521374"/>
                  </a:cubicBezTo>
                  <a:cubicBezTo>
                    <a:pt x="10712330" y="606220"/>
                    <a:pt x="10653006" y="771909"/>
                    <a:pt x="10688255" y="846382"/>
                  </a:cubicBezTo>
                  <a:cubicBezTo>
                    <a:pt x="10711260" y="945053"/>
                    <a:pt x="10599635" y="1007821"/>
                    <a:pt x="10518974" y="1015663"/>
                  </a:cubicBezTo>
                  <a:cubicBezTo>
                    <a:pt x="10329000" y="1043263"/>
                    <a:pt x="10032720" y="993165"/>
                    <a:pt x="9840494" y="1015663"/>
                  </a:cubicBezTo>
                  <a:cubicBezTo>
                    <a:pt x="9648268" y="1038161"/>
                    <a:pt x="9509680" y="1000191"/>
                    <a:pt x="9265511" y="1015663"/>
                  </a:cubicBezTo>
                  <a:cubicBezTo>
                    <a:pt x="9021342" y="1031135"/>
                    <a:pt x="8919787" y="967349"/>
                    <a:pt x="8690528" y="1015663"/>
                  </a:cubicBezTo>
                  <a:cubicBezTo>
                    <a:pt x="8461269" y="1063977"/>
                    <a:pt x="8507232" y="997254"/>
                    <a:pt x="8426036" y="1015663"/>
                  </a:cubicBezTo>
                  <a:cubicBezTo>
                    <a:pt x="8344840" y="1034072"/>
                    <a:pt x="8097452" y="978651"/>
                    <a:pt x="7954550" y="1015663"/>
                  </a:cubicBezTo>
                  <a:cubicBezTo>
                    <a:pt x="7811648" y="1052675"/>
                    <a:pt x="7548854" y="968567"/>
                    <a:pt x="7276070" y="1015663"/>
                  </a:cubicBezTo>
                  <a:cubicBezTo>
                    <a:pt x="7003286" y="1062759"/>
                    <a:pt x="6934572" y="975274"/>
                    <a:pt x="6701087" y="1015663"/>
                  </a:cubicBezTo>
                  <a:cubicBezTo>
                    <a:pt x="6467602" y="1056052"/>
                    <a:pt x="6519043" y="999276"/>
                    <a:pt x="6436595" y="1015663"/>
                  </a:cubicBezTo>
                  <a:cubicBezTo>
                    <a:pt x="6354147" y="1032050"/>
                    <a:pt x="6210539" y="980219"/>
                    <a:pt x="6068606" y="1015663"/>
                  </a:cubicBezTo>
                  <a:cubicBezTo>
                    <a:pt x="5926673" y="1051107"/>
                    <a:pt x="5749428" y="1008475"/>
                    <a:pt x="5597120" y="1015663"/>
                  </a:cubicBezTo>
                  <a:cubicBezTo>
                    <a:pt x="5444812" y="1022851"/>
                    <a:pt x="5125699" y="960123"/>
                    <a:pt x="4815143" y="1015663"/>
                  </a:cubicBezTo>
                  <a:cubicBezTo>
                    <a:pt x="4504587" y="1071203"/>
                    <a:pt x="4629916" y="987478"/>
                    <a:pt x="4447154" y="1015663"/>
                  </a:cubicBezTo>
                  <a:cubicBezTo>
                    <a:pt x="4264392" y="1043848"/>
                    <a:pt x="3961960" y="990422"/>
                    <a:pt x="3665177" y="1015663"/>
                  </a:cubicBezTo>
                  <a:cubicBezTo>
                    <a:pt x="3368394" y="1040904"/>
                    <a:pt x="3372365" y="976964"/>
                    <a:pt x="3297188" y="1015663"/>
                  </a:cubicBezTo>
                  <a:cubicBezTo>
                    <a:pt x="3222011" y="1054362"/>
                    <a:pt x="2965610" y="985952"/>
                    <a:pt x="2825702" y="1015663"/>
                  </a:cubicBezTo>
                  <a:cubicBezTo>
                    <a:pt x="2685794" y="1045374"/>
                    <a:pt x="2412293" y="980014"/>
                    <a:pt x="2250719" y="1015663"/>
                  </a:cubicBezTo>
                  <a:cubicBezTo>
                    <a:pt x="2089145" y="1051312"/>
                    <a:pt x="1944523" y="999650"/>
                    <a:pt x="1779233" y="1015663"/>
                  </a:cubicBezTo>
                  <a:cubicBezTo>
                    <a:pt x="1613943" y="1031676"/>
                    <a:pt x="1579115" y="1006225"/>
                    <a:pt x="1514741" y="1015663"/>
                  </a:cubicBezTo>
                  <a:cubicBezTo>
                    <a:pt x="1450367" y="1025101"/>
                    <a:pt x="1214790" y="1003843"/>
                    <a:pt x="1043255" y="1015663"/>
                  </a:cubicBezTo>
                  <a:cubicBezTo>
                    <a:pt x="871720" y="1027483"/>
                    <a:pt x="604286" y="955098"/>
                    <a:pt x="169281" y="1015663"/>
                  </a:cubicBezTo>
                  <a:cubicBezTo>
                    <a:pt x="51047" y="1016570"/>
                    <a:pt x="-2468" y="937011"/>
                    <a:pt x="0" y="846382"/>
                  </a:cubicBezTo>
                  <a:cubicBezTo>
                    <a:pt x="-23891" y="778445"/>
                    <a:pt x="31595" y="596735"/>
                    <a:pt x="0" y="507832"/>
                  </a:cubicBezTo>
                  <a:cubicBezTo>
                    <a:pt x="-31595" y="418929"/>
                    <a:pt x="18727" y="254229"/>
                    <a:pt x="0" y="169281"/>
                  </a:cubicBezTo>
                  <a:close/>
                </a:path>
                <a:path w="10688255" h="1015663" stroke="0" extrusionOk="0">
                  <a:moveTo>
                    <a:pt x="0" y="169281"/>
                  </a:moveTo>
                  <a:cubicBezTo>
                    <a:pt x="2435" y="99502"/>
                    <a:pt x="65463" y="-16790"/>
                    <a:pt x="169281" y="0"/>
                  </a:cubicBezTo>
                  <a:cubicBezTo>
                    <a:pt x="286518" y="-54332"/>
                    <a:pt x="511452" y="43530"/>
                    <a:pt x="640767" y="0"/>
                  </a:cubicBezTo>
                  <a:cubicBezTo>
                    <a:pt x="770082" y="-43530"/>
                    <a:pt x="1202404" y="42066"/>
                    <a:pt x="1422744" y="0"/>
                  </a:cubicBezTo>
                  <a:cubicBezTo>
                    <a:pt x="1643084" y="-42066"/>
                    <a:pt x="1878931" y="50738"/>
                    <a:pt x="2101224" y="0"/>
                  </a:cubicBezTo>
                  <a:cubicBezTo>
                    <a:pt x="2323517" y="-50738"/>
                    <a:pt x="2345509" y="16725"/>
                    <a:pt x="2469213" y="0"/>
                  </a:cubicBezTo>
                  <a:cubicBezTo>
                    <a:pt x="2592917" y="-16725"/>
                    <a:pt x="2880954" y="60573"/>
                    <a:pt x="3044196" y="0"/>
                  </a:cubicBezTo>
                  <a:cubicBezTo>
                    <a:pt x="3207438" y="-60573"/>
                    <a:pt x="3436134" y="40325"/>
                    <a:pt x="3722676" y="0"/>
                  </a:cubicBezTo>
                  <a:cubicBezTo>
                    <a:pt x="4009218" y="-40325"/>
                    <a:pt x="4046757" y="21263"/>
                    <a:pt x="4297659" y="0"/>
                  </a:cubicBezTo>
                  <a:cubicBezTo>
                    <a:pt x="4548561" y="-21263"/>
                    <a:pt x="4616661" y="28787"/>
                    <a:pt x="4872641" y="0"/>
                  </a:cubicBezTo>
                  <a:cubicBezTo>
                    <a:pt x="5128621" y="-28787"/>
                    <a:pt x="5419939" y="44907"/>
                    <a:pt x="5654618" y="0"/>
                  </a:cubicBezTo>
                  <a:cubicBezTo>
                    <a:pt x="5889297" y="-44907"/>
                    <a:pt x="6051455" y="5865"/>
                    <a:pt x="6229601" y="0"/>
                  </a:cubicBezTo>
                  <a:cubicBezTo>
                    <a:pt x="6407747" y="-5865"/>
                    <a:pt x="6603990" y="80702"/>
                    <a:pt x="6908081" y="0"/>
                  </a:cubicBezTo>
                  <a:cubicBezTo>
                    <a:pt x="7212172" y="-80702"/>
                    <a:pt x="7287160" y="80906"/>
                    <a:pt x="7586561" y="0"/>
                  </a:cubicBezTo>
                  <a:cubicBezTo>
                    <a:pt x="7885962" y="-80906"/>
                    <a:pt x="8206039" y="31369"/>
                    <a:pt x="8368538" y="0"/>
                  </a:cubicBezTo>
                  <a:cubicBezTo>
                    <a:pt x="8531037" y="-31369"/>
                    <a:pt x="8712217" y="15616"/>
                    <a:pt x="8840024" y="0"/>
                  </a:cubicBezTo>
                  <a:cubicBezTo>
                    <a:pt x="8967831" y="-15616"/>
                    <a:pt x="9105867" y="1711"/>
                    <a:pt x="9311510" y="0"/>
                  </a:cubicBezTo>
                  <a:cubicBezTo>
                    <a:pt x="9517153" y="-1711"/>
                    <a:pt x="9571149" y="46246"/>
                    <a:pt x="9782996" y="0"/>
                  </a:cubicBezTo>
                  <a:cubicBezTo>
                    <a:pt x="9994843" y="-46246"/>
                    <a:pt x="10195329" y="87603"/>
                    <a:pt x="10518974" y="0"/>
                  </a:cubicBezTo>
                  <a:cubicBezTo>
                    <a:pt x="10609394" y="-7992"/>
                    <a:pt x="10693836" y="76212"/>
                    <a:pt x="10688255" y="169281"/>
                  </a:cubicBezTo>
                  <a:cubicBezTo>
                    <a:pt x="10726212" y="276786"/>
                    <a:pt x="10655660" y="405015"/>
                    <a:pt x="10688255" y="514603"/>
                  </a:cubicBezTo>
                  <a:cubicBezTo>
                    <a:pt x="10720850" y="624191"/>
                    <a:pt x="10683482" y="737346"/>
                    <a:pt x="10688255" y="846382"/>
                  </a:cubicBezTo>
                  <a:cubicBezTo>
                    <a:pt x="10676356" y="945566"/>
                    <a:pt x="10614234" y="1013921"/>
                    <a:pt x="10518974" y="1015663"/>
                  </a:cubicBezTo>
                  <a:cubicBezTo>
                    <a:pt x="10404307" y="1054486"/>
                    <a:pt x="10214199" y="961663"/>
                    <a:pt x="10047488" y="1015663"/>
                  </a:cubicBezTo>
                  <a:cubicBezTo>
                    <a:pt x="9880777" y="1069663"/>
                    <a:pt x="9663327" y="992347"/>
                    <a:pt x="9472505" y="1015663"/>
                  </a:cubicBezTo>
                  <a:cubicBezTo>
                    <a:pt x="9281683" y="1038979"/>
                    <a:pt x="9282702" y="1004884"/>
                    <a:pt x="9208013" y="1015663"/>
                  </a:cubicBezTo>
                  <a:cubicBezTo>
                    <a:pt x="9133324" y="1026442"/>
                    <a:pt x="8843778" y="968450"/>
                    <a:pt x="8736527" y="1015663"/>
                  </a:cubicBezTo>
                  <a:cubicBezTo>
                    <a:pt x="8629276" y="1062876"/>
                    <a:pt x="8294354" y="941298"/>
                    <a:pt x="8058047" y="1015663"/>
                  </a:cubicBezTo>
                  <a:cubicBezTo>
                    <a:pt x="7821740" y="1090028"/>
                    <a:pt x="7917235" y="1007711"/>
                    <a:pt x="7793555" y="1015663"/>
                  </a:cubicBezTo>
                  <a:cubicBezTo>
                    <a:pt x="7669875" y="1023615"/>
                    <a:pt x="7338180" y="1013397"/>
                    <a:pt x="7115075" y="1015663"/>
                  </a:cubicBezTo>
                  <a:cubicBezTo>
                    <a:pt x="6891970" y="1017929"/>
                    <a:pt x="6880498" y="1012379"/>
                    <a:pt x="6747086" y="1015663"/>
                  </a:cubicBezTo>
                  <a:cubicBezTo>
                    <a:pt x="6613674" y="1018947"/>
                    <a:pt x="6479592" y="999067"/>
                    <a:pt x="6275600" y="1015663"/>
                  </a:cubicBezTo>
                  <a:cubicBezTo>
                    <a:pt x="6071608" y="1032259"/>
                    <a:pt x="5850360" y="980745"/>
                    <a:pt x="5700617" y="1015663"/>
                  </a:cubicBezTo>
                  <a:cubicBezTo>
                    <a:pt x="5550874" y="1050581"/>
                    <a:pt x="5325139" y="976190"/>
                    <a:pt x="5125634" y="1015663"/>
                  </a:cubicBezTo>
                  <a:cubicBezTo>
                    <a:pt x="4926129" y="1055136"/>
                    <a:pt x="4836035" y="961936"/>
                    <a:pt x="4654148" y="1015663"/>
                  </a:cubicBezTo>
                  <a:cubicBezTo>
                    <a:pt x="4472261" y="1069390"/>
                    <a:pt x="4211027" y="975356"/>
                    <a:pt x="4079165" y="1015663"/>
                  </a:cubicBezTo>
                  <a:cubicBezTo>
                    <a:pt x="3947303" y="1055970"/>
                    <a:pt x="3653467" y="940414"/>
                    <a:pt x="3297188" y="1015663"/>
                  </a:cubicBezTo>
                  <a:cubicBezTo>
                    <a:pt x="2940909" y="1090912"/>
                    <a:pt x="3007217" y="976304"/>
                    <a:pt x="2929199" y="1015663"/>
                  </a:cubicBezTo>
                  <a:cubicBezTo>
                    <a:pt x="2851181" y="1055022"/>
                    <a:pt x="2744224" y="1000498"/>
                    <a:pt x="2664707" y="1015663"/>
                  </a:cubicBezTo>
                  <a:cubicBezTo>
                    <a:pt x="2585190" y="1030828"/>
                    <a:pt x="2085518" y="997364"/>
                    <a:pt x="1882730" y="1015663"/>
                  </a:cubicBezTo>
                  <a:cubicBezTo>
                    <a:pt x="1679942" y="1033962"/>
                    <a:pt x="1745903" y="1000560"/>
                    <a:pt x="1618238" y="1015663"/>
                  </a:cubicBezTo>
                  <a:cubicBezTo>
                    <a:pt x="1490573" y="1030766"/>
                    <a:pt x="1391191" y="1003346"/>
                    <a:pt x="1250249" y="1015663"/>
                  </a:cubicBezTo>
                  <a:cubicBezTo>
                    <a:pt x="1109307" y="1027980"/>
                    <a:pt x="599044" y="940285"/>
                    <a:pt x="169281" y="1015663"/>
                  </a:cubicBezTo>
                  <a:cubicBezTo>
                    <a:pt x="91687" y="1015033"/>
                    <a:pt x="-4944" y="949635"/>
                    <a:pt x="0" y="846382"/>
                  </a:cubicBezTo>
                  <a:cubicBezTo>
                    <a:pt x="-17459" y="678113"/>
                    <a:pt x="35467" y="600549"/>
                    <a:pt x="0" y="507832"/>
                  </a:cubicBezTo>
                  <a:cubicBezTo>
                    <a:pt x="-35467" y="415115"/>
                    <a:pt x="20352" y="278762"/>
                    <a:pt x="0" y="169281"/>
                  </a:cubicBezTo>
                  <a:close/>
                </a:path>
              </a:pathLst>
            </a:cu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82381" y="562015"/>
              <a:ext cx="11109330" cy="769441"/>
            </a:xfrm>
            <a:prstGeom prst="rect">
              <a:avLst/>
            </a:prstGeom>
            <a:noFill/>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Nội</a:t>
              </a:r>
              <a:r>
                <a:rPr lang="en-US" sz="4400" b="1" dirty="0">
                  <a:solidFill>
                    <a:srgbClr val="002060"/>
                  </a:solidFill>
                  <a:latin typeface="Calibri" panose="020F0502020204030204" pitchFamily="34" charset="0"/>
                  <a:cs typeface="Calibri" panose="020F0502020204030204" pitchFamily="34" charset="0"/>
                </a:rPr>
                <a:t> dung </a:t>
              </a:r>
              <a:r>
                <a:rPr lang="en-US" sz="4400" b="1" dirty="0" err="1">
                  <a:solidFill>
                    <a:srgbClr val="002060"/>
                  </a:solidFill>
                  <a:latin typeface="Calibri" panose="020F0502020204030204" pitchFamily="34" charset="0"/>
                  <a:cs typeface="Calibri" panose="020F0502020204030204" pitchFamily="34" charset="0"/>
                </a:rPr>
                <a:t>chính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của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đọc</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gì</a:t>
              </a:r>
              <a:r>
                <a:rPr lang="en-US" sz="4400" b="1" dirty="0">
                  <a:solidFill>
                    <a:srgbClr val="002060"/>
                  </a:solidFill>
                  <a:latin typeface="Calibri" panose="020F0502020204030204" pitchFamily="34" charset="0"/>
                  <a:cs typeface="Calibri" panose="020F0502020204030204" pitchFamily="34" charset="0"/>
                </a:rPr>
                <a:t>?</a:t>
              </a:r>
            </a:p>
          </p:txBody>
        </p:sp>
      </p:grpSp>
      <p:sp>
        <p:nvSpPr>
          <p:cNvPr id="10" name="TextBox 9"/>
          <p:cNvSpPr txBox="1"/>
          <p:nvPr/>
        </p:nvSpPr>
        <p:spPr>
          <a:xfrm>
            <a:off x="3813885" y="2602762"/>
            <a:ext cx="6640755" cy="3034357"/>
          </a:xfrm>
          <a:prstGeom prst="rect">
            <a:avLst/>
          </a:prstGeom>
          <a:noFill/>
        </p:spPr>
        <p:txBody>
          <a:bodyPr wrap="square">
            <a:spAutoFit/>
          </a:bodyPr>
          <a:lstStyle/>
          <a:p>
            <a:pPr algn="just">
              <a:lnSpc>
                <a:spcPct val="110000"/>
              </a:lnSpc>
            </a:pPr>
            <a:r>
              <a:rPr lang="vi-VN" sz="4400" i="1" dirty="0">
                <a:latin typeface="Cambria" panose="02040503050406030204" pitchFamily="18" charset="0"/>
                <a:ea typeface="Cambria" panose="02040503050406030204" pitchFamily="18" charset="0"/>
              </a:rPr>
              <a:t>Trong cuộc sống, trí tưởng tượng gắn với niềm đam mê là động lực để con người sáng tạo, cống hiến.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91349" y="1866574"/>
            <a:ext cx="7240352" cy="1307899"/>
          </a:xfrm>
          <a:prstGeom prst="rect">
            <a:avLst/>
          </a:prstGeom>
        </p:spPr>
      </p:pic>
      <p:pic>
        <p:nvPicPr>
          <p:cNvPr id="3" name="Picture 20"/>
          <p:cNvPicPr>
            <a:picLocks noChangeAspect="1"/>
          </p:cNvPicPr>
          <p:nvPr/>
        </p:nvPicPr>
        <p:blipFill>
          <a:blip r:embed="rId4"/>
          <a:srcRect/>
          <a:stretch>
            <a:fillRect/>
          </a:stretch>
        </p:blipFill>
        <p:spPr>
          <a:xfrm>
            <a:off x="1175776" y="2930596"/>
            <a:ext cx="1497369" cy="3814953"/>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2" name="Rectangle: Rounded Corners 21"/>
          <p:cNvSpPr/>
          <p:nvPr/>
        </p:nvSpPr>
        <p:spPr>
          <a:xfrm>
            <a:off x="764498" y="2818150"/>
            <a:ext cx="10672998" cy="403984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sp>
        <p:nvSpPr>
          <p:cNvPr id="26" name="Rectangle: Rounded Corners 25"/>
          <p:cNvSpPr/>
          <p:nvPr/>
        </p:nvSpPr>
        <p:spPr>
          <a:xfrm>
            <a:off x="3034406" y="3012598"/>
            <a:ext cx="6130228"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a:endParaRPr>
          </a:p>
        </p:txBody>
      </p:sp>
      <p:pic>
        <p:nvPicPr>
          <p:cNvPr id="2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013463" y="2395881"/>
            <a:ext cx="4176291" cy="949903"/>
          </a:xfrm>
          <a:prstGeom prst="rect">
            <a:avLst/>
          </a:prstGeom>
        </p:spPr>
      </p:pic>
      <p:sp>
        <p:nvSpPr>
          <p:cNvPr id="28" name="TextBox 27"/>
          <p:cNvSpPr txBox="1"/>
          <p:nvPr/>
        </p:nvSpPr>
        <p:spPr>
          <a:xfrm>
            <a:off x="3141788" y="3189643"/>
            <a:ext cx="5374755" cy="223202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1.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2.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a:t>
            </a:r>
          </a:p>
          <a:p>
            <a:pPr marL="0" marR="0" lvl="0" indent="0" algn="l" defTabSz="914400" rtl="0" eaLnBrk="1" fontAlgn="auto" latinLnBrk="0" hangingPunct="1">
              <a:lnSpc>
                <a:spcPct val="15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3.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a:sym typeface="Arial" panose="020B0604020202020204"/>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a:sym typeface="Arial" panose="020B0604020202020204"/>
              </a:rPr>
              <a:t>.</a:t>
            </a:r>
          </a:p>
        </p:txBody>
      </p:sp>
      <p:grpSp>
        <p:nvGrpSpPr>
          <p:cNvPr id="29" name="Group 28"/>
          <p:cNvGrpSpPr/>
          <p:nvPr/>
        </p:nvGrpSpPr>
        <p:grpSpPr>
          <a:xfrm>
            <a:off x="5193273" y="3241241"/>
            <a:ext cx="1885916" cy="814430"/>
            <a:chOff x="8692723" y="3557795"/>
            <a:chExt cx="1885916" cy="814430"/>
          </a:xfrm>
        </p:grpSpPr>
        <p:pic>
          <p:nvPicPr>
            <p:cNvPr id="30"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p:cNvGrpSpPr/>
          <p:nvPr/>
        </p:nvGrpSpPr>
        <p:grpSpPr>
          <a:xfrm>
            <a:off x="5244073" y="3964013"/>
            <a:ext cx="1885916" cy="814430"/>
            <a:chOff x="8692723" y="3557795"/>
            <a:chExt cx="1885916" cy="814430"/>
          </a:xfrm>
        </p:grpSpPr>
        <p:pic>
          <p:nvPicPr>
            <p:cNvPr id="34"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p:cNvGrpSpPr/>
          <p:nvPr/>
        </p:nvGrpSpPr>
        <p:grpSpPr>
          <a:xfrm>
            <a:off x="6157833" y="4722280"/>
            <a:ext cx="1885916" cy="814430"/>
            <a:chOff x="8692723" y="3557795"/>
            <a:chExt cx="1885916" cy="814430"/>
          </a:xfrm>
        </p:grpSpPr>
        <p:pic>
          <p:nvPicPr>
            <p:cNvPr id="38"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ình ảnh Các Ngôi Sao Hình Vẽ Hoạt Hình PNG , Ngôi Sao Clipart, Hoạt Hình, Ngôi  Sao PNG miễn phí tải tập tin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TextBox 40"/>
          <p:cNvSpPr txBox="1"/>
          <p:nvPr/>
        </p:nvSpPr>
        <p:spPr>
          <a:xfrm>
            <a:off x="4234471" y="2452674"/>
            <a:ext cx="3837940" cy="646331"/>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solidFill>
                    <a:prstClr val="black"/>
                  </a:solidFill>
                </a:ln>
                <a:solidFill>
                  <a:srgbClr val="FF0000"/>
                </a:solidFill>
                <a:effectLst/>
                <a:uLnTx/>
                <a:uFillTx/>
                <a:latin typeface="Calibri" panose="020F0502020204030204"/>
                <a:ea typeface="+mn-ea"/>
                <a:cs typeface="Arial" panose="020B0604020202020204"/>
                <a:sym typeface="Arial" panose="020B0604020202020204"/>
              </a:rPr>
              <a:t>Tiêu</a:t>
            </a:r>
            <a:r>
              <a:rPr kumimoji="0" lang="en-US" sz="3600" b="1" i="0" u="none" strike="noStrike" kern="1200" cap="none" spc="0" normalizeH="0" baseline="0" noProof="0" dirty="0">
                <a:ln>
                  <a:solidFill>
                    <a:prstClr val="black"/>
                  </a:solidFill>
                </a:ln>
                <a:solidFill>
                  <a:srgbClr val="FF0000"/>
                </a:solidFill>
                <a:effectLst/>
                <a:uLnTx/>
                <a:uFillTx/>
                <a:latin typeface="Calibri" panose="020F0502020204030204"/>
                <a:ea typeface="+mn-ea"/>
                <a:cs typeface="Arial" panose="020B0604020202020204"/>
                <a:sym typeface="Arial" panose="020B0604020202020204"/>
              </a:rPr>
              <a:t> </a:t>
            </a:r>
            <a:r>
              <a:rPr kumimoji="0" lang="en-US" sz="3600" b="1" i="0" u="none" strike="noStrike" kern="1200" cap="none" spc="0" normalizeH="0" baseline="0" noProof="0" dirty="0" err="1">
                <a:ln>
                  <a:solidFill>
                    <a:prstClr val="black"/>
                  </a:solidFill>
                </a:ln>
                <a:solidFill>
                  <a:srgbClr val="FF0000"/>
                </a:solidFill>
                <a:effectLst/>
                <a:uLnTx/>
                <a:uFillTx/>
                <a:latin typeface="Calibri" panose="020F0502020204030204"/>
                <a:ea typeface="+mn-ea"/>
                <a:cs typeface="Arial" panose="020B0604020202020204"/>
                <a:sym typeface="Arial" panose="020B0604020202020204"/>
              </a:rPr>
              <a:t>chí</a:t>
            </a:r>
            <a:r>
              <a:rPr kumimoji="0" lang="en-US" sz="3600" b="1" i="0" u="none" strike="noStrike" kern="1200" cap="none" spc="0" normalizeH="0" baseline="0" noProof="0" dirty="0">
                <a:ln>
                  <a:solidFill>
                    <a:prstClr val="black"/>
                  </a:solidFill>
                </a:ln>
                <a:solidFill>
                  <a:srgbClr val="FF0000"/>
                </a:solidFill>
                <a:effectLst/>
                <a:uLnTx/>
                <a:uFillTx/>
                <a:latin typeface="Calibri" panose="020F0502020204030204"/>
                <a:ea typeface="+mn-ea"/>
                <a:cs typeface="Arial" panose="020B0604020202020204"/>
                <a:sym typeface="Arial" panose="020B0604020202020204"/>
              </a:rPr>
              <a:t> </a:t>
            </a:r>
            <a:r>
              <a:rPr kumimoji="0" lang="en-US" sz="3600" b="1" i="0" u="none" strike="noStrike" kern="1200" cap="none" spc="0" normalizeH="0" baseline="0" noProof="0" dirty="0" err="1">
                <a:ln>
                  <a:solidFill>
                    <a:prstClr val="black"/>
                  </a:solidFill>
                </a:ln>
                <a:solidFill>
                  <a:srgbClr val="FF0000"/>
                </a:solidFill>
                <a:effectLst/>
                <a:uLnTx/>
                <a:uFillTx/>
                <a:latin typeface="Calibri" panose="020F0502020204030204"/>
                <a:ea typeface="+mn-ea"/>
                <a:cs typeface="Arial" panose="020B0604020202020204"/>
                <a:sym typeface="Arial" panose="020B0604020202020204"/>
              </a:rPr>
              <a:t>đánh</a:t>
            </a:r>
            <a:r>
              <a:rPr kumimoji="0" lang="en-US" sz="3600" b="1" i="0" u="none" strike="noStrike" kern="1200" cap="none" spc="0" normalizeH="0" baseline="0" noProof="0" dirty="0">
                <a:ln>
                  <a:solidFill>
                    <a:prstClr val="black"/>
                  </a:solidFill>
                </a:ln>
                <a:solidFill>
                  <a:srgbClr val="FF0000"/>
                </a:solidFill>
                <a:effectLst/>
                <a:uLnTx/>
                <a:uFillTx/>
                <a:latin typeface="Calibri" panose="020F0502020204030204"/>
                <a:ea typeface="+mn-ea"/>
                <a:cs typeface="Arial" panose="020B0604020202020204"/>
                <a:sym typeface="Arial" panose="020B0604020202020204"/>
              </a:rPr>
              <a:t> </a:t>
            </a:r>
            <a:r>
              <a:rPr kumimoji="0" lang="en-US" sz="3600" b="1" i="0" u="none" strike="noStrike" kern="1200" cap="none" spc="0" normalizeH="0" baseline="0" noProof="0" dirty="0" err="1">
                <a:ln>
                  <a:solidFill>
                    <a:prstClr val="black"/>
                  </a:solidFill>
                </a:ln>
                <a:solidFill>
                  <a:srgbClr val="FF0000"/>
                </a:solidFill>
                <a:effectLst/>
                <a:uLnTx/>
                <a:uFillTx/>
                <a:latin typeface="Calibri" panose="020F0502020204030204"/>
                <a:ea typeface="+mn-ea"/>
                <a:cs typeface="Arial" panose="020B0604020202020204"/>
                <a:sym typeface="Arial" panose="020B0604020202020204"/>
              </a:rPr>
              <a:t>giá</a:t>
            </a:r>
            <a:endParaRPr kumimoji="0" lang="en-US" sz="3600" b="1" i="0" u="none" strike="noStrike" kern="1200" cap="none" spc="0" normalizeH="0" baseline="0" noProof="0" dirty="0">
              <a:ln>
                <a:solidFill>
                  <a:prstClr val="black"/>
                </a:solidFill>
              </a:ln>
              <a:solidFill>
                <a:srgbClr val="FF0000"/>
              </a:solidFill>
              <a:effectLst/>
              <a:uLnTx/>
              <a:uFillTx/>
              <a:latin typeface="Calibri" panose="020F0502020204030204"/>
              <a:ea typeface="+mn-ea"/>
              <a:cs typeface="Arial" panose="020B0604020202020204"/>
              <a:sym typeface="Arial" panose="020B0604020202020204"/>
            </a:endParaRPr>
          </a:p>
        </p:txBody>
      </p:sp>
      <p:grpSp>
        <p:nvGrpSpPr>
          <p:cNvPr id="2" name="Group 1"/>
          <p:cNvGrpSpPr/>
          <p:nvPr/>
        </p:nvGrpSpPr>
        <p:grpSpPr>
          <a:xfrm>
            <a:off x="174905" y="470968"/>
            <a:ext cx="2752119" cy="1379620"/>
            <a:chOff x="110736" y="276630"/>
            <a:chExt cx="2752119" cy="1379620"/>
          </a:xfrm>
        </p:grpSpPr>
        <p:pic>
          <p:nvPicPr>
            <p:cNvPr id="3"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0736" y="276630"/>
              <a:ext cx="2752119" cy="1379620"/>
            </a:xfrm>
            <a:prstGeom prst="rect">
              <a:avLst/>
            </a:prstGeom>
          </p:spPr>
        </p:pic>
        <p:sp>
          <p:nvSpPr>
            <p:cNvPr id="7" name="TextBox 6"/>
            <p:cNvSpPr txBox="1"/>
            <p:nvPr/>
          </p:nvSpPr>
          <p:spPr>
            <a:xfrm>
              <a:off x="352277" y="504775"/>
              <a:ext cx="22690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ED7D31"/>
                  </a:solidFill>
                  <a:effectLst/>
                  <a:uLnTx/>
                  <a:uFillTx/>
                  <a:latin typeface="Calibri" panose="020F0502020204030204"/>
                  <a:ea typeface="LNTH-LuoLuoNotangYuanTi 1" pitchFamily="2" charset="-128"/>
                  <a:cs typeface="LNTH-LuoLuoNotangYuanTi 1" pitchFamily="2" charset="-128"/>
                  <a:sym typeface="Arial" panose="020B0604020202020204"/>
                </a:rPr>
                <a:t>Hoạt</a:t>
              </a:r>
              <a:r>
                <a:rPr kumimoji="0" lang="en-US" sz="3600" b="1" i="0" u="none" strike="noStrike" kern="1200" cap="none" spc="0" normalizeH="0" baseline="0" noProof="0" dirty="0">
                  <a:ln>
                    <a:noFill/>
                  </a:ln>
                  <a:solidFill>
                    <a:srgbClr val="ED7D31"/>
                  </a:solidFill>
                  <a:effectLst/>
                  <a:uLnTx/>
                  <a:uFillTx/>
                  <a:latin typeface="Calibri" panose="020F0502020204030204"/>
                  <a:ea typeface="LNTH-LuoLuoNotangYuanTi 1" pitchFamily="2" charset="-128"/>
                  <a:cs typeface="LNTH-LuoLuoNotangYuanTi 1" pitchFamily="2" charset="-128"/>
                  <a:sym typeface="Arial" panose="020B0604020202020204"/>
                </a:rPr>
                <a:t> </a:t>
              </a:r>
              <a:r>
                <a:rPr kumimoji="0" lang="en-US" sz="3600" b="1" i="0" u="none" strike="noStrike" kern="1200" cap="none" spc="0" normalizeH="0" baseline="0" noProof="0" dirty="0" err="1">
                  <a:ln>
                    <a:noFill/>
                  </a:ln>
                  <a:solidFill>
                    <a:srgbClr val="ED7D31"/>
                  </a:solidFill>
                  <a:effectLst/>
                  <a:uLnTx/>
                  <a:uFillTx/>
                  <a:latin typeface="Calibri" panose="020F0502020204030204"/>
                  <a:ea typeface="LNTH-LuoLuoNotangYuanTi 1" pitchFamily="2" charset="-128"/>
                  <a:cs typeface="LNTH-LuoLuoNotangYuanTi 1" pitchFamily="2" charset="-128"/>
                  <a:sym typeface="Arial" panose="020B0604020202020204"/>
                </a:rPr>
                <a:t>động</a:t>
              </a:r>
              <a:endParaRPr kumimoji="0" lang="en-US" sz="3600" b="1" i="0" u="none" strike="noStrike" kern="1200" cap="none" spc="0" normalizeH="0" baseline="0" noProof="0" dirty="0">
                <a:ln>
                  <a:noFill/>
                </a:ln>
                <a:solidFill>
                  <a:srgbClr val="ED7D31"/>
                </a:solidFill>
                <a:effectLst/>
                <a:uLnTx/>
                <a:uFillTx/>
                <a:latin typeface="Calibri" panose="020F0502020204030204"/>
                <a:ea typeface="LNTH-LuoLuoNotangYuanTi 1" pitchFamily="2" charset="-128"/>
                <a:cs typeface="LNTH-LuoLuoNotangYuanTi 1" pitchFamily="2" charset="-128"/>
                <a:sym typeface="Arial" panose="020B0604020202020204"/>
              </a:endParaRPr>
            </a:p>
          </p:txBody>
        </p:sp>
      </p:grpSp>
      <p:grpSp>
        <p:nvGrpSpPr>
          <p:cNvPr id="9" name="Group 8"/>
          <p:cNvGrpSpPr/>
          <p:nvPr/>
        </p:nvGrpSpPr>
        <p:grpSpPr>
          <a:xfrm>
            <a:off x="3034406" y="588362"/>
            <a:ext cx="9266300" cy="1112863"/>
            <a:chOff x="3036429" y="338052"/>
            <a:chExt cx="9155571" cy="2338043"/>
          </a:xfrm>
        </p:grpSpPr>
        <p:sp>
          <p:nvSpPr>
            <p:cNvPr id="20" name="TextBox 19"/>
            <p:cNvSpPr txBox="1"/>
            <p:nvPr/>
          </p:nvSpPr>
          <p:spPr>
            <a:xfrm>
              <a:off x="3036429" y="348277"/>
              <a:ext cx="9155571" cy="23278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a:ln w="190500">
                    <a:solidFill>
                      <a:prstClr val="white"/>
                    </a:solidFill>
                  </a:ln>
                  <a:solidFill>
                    <a:prstClr val="white"/>
                  </a:solidFill>
                  <a:effectLst/>
                  <a:uLnTx/>
                  <a:uFillTx/>
                  <a:latin typeface="Calibri" panose="020F0502020204030204"/>
                  <a:ea typeface="LNTH-LuoLuoNotangYuanTi 1" pitchFamily="2" charset="-128"/>
                  <a:cs typeface="LNTH-LuoLuoNotangYuanTi 1" pitchFamily="2" charset="-128"/>
                  <a:sym typeface="Arial" panose="020B0604020202020204"/>
                </a:rPr>
                <a:t>THI ĐUA ĐỌC TRƯỚC LÓP</a:t>
              </a:r>
            </a:p>
          </p:txBody>
        </p:sp>
        <p:sp>
          <p:nvSpPr>
            <p:cNvPr id="21" name="TextBox 20"/>
            <p:cNvSpPr txBox="1"/>
            <p:nvPr/>
          </p:nvSpPr>
          <p:spPr>
            <a:xfrm>
              <a:off x="3036429" y="338052"/>
              <a:ext cx="9044835" cy="2327818"/>
            </a:xfrm>
            <a:prstGeom prst="rect">
              <a:avLst/>
            </a:prstGeom>
            <a:noFill/>
          </p:spPr>
          <p:txBody>
            <a:bodyPr wrap="square" rtlCol="0">
              <a:spAutoFit/>
              <a:scene3d>
                <a:camera prst="orthographicFront"/>
                <a:lightRig rig="threePt" dir="t"/>
              </a:scene3d>
              <a:sp3d extrusionH="57150">
                <a:bevelT w="69850" h="69850" prst="divot"/>
              </a:sp3d>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panose="020B0604020202020204"/>
                </a:rPr>
                <a:t>T</a:t>
              </a:r>
              <a:r>
                <a:rPr kumimoji="0" lang="en-US" sz="6600" b="0" i="0" u="none" strike="noStrike" kern="1200" cap="none" spc="0" normalizeH="0" baseline="0" noProof="0" dirty="0">
                  <a:ln>
                    <a:solidFill>
                      <a:prstClr val="black"/>
                    </a:solidFill>
                  </a:ln>
                  <a:solidFill>
                    <a:srgbClr val="FFFF00"/>
                  </a:solidFill>
                  <a:effectLst/>
                  <a:uLnTx/>
                  <a:uFillTx/>
                  <a:latin typeface="Calibri" panose="020F0502020204030204"/>
                  <a:ea typeface="LNTH-LuoLuoNotangYuanTi 1" pitchFamily="2" charset="-128"/>
                  <a:cs typeface="LNTH-LuoLuoNotangYuanTi 1" pitchFamily="2" charset="-128"/>
                  <a:sym typeface="Arial" panose="020B0604020202020204"/>
                </a:rPr>
                <a:t>H</a:t>
              </a:r>
              <a:r>
                <a:rPr kumimoji="0" lang="en-US" sz="6600" b="0" i="0" u="none" strike="noStrike" kern="1200" cap="none" spc="0" normalizeH="0" baseline="0" noProof="0" dirty="0">
                  <a:ln>
                    <a:solidFill>
                      <a:prstClr val="black"/>
                    </a:solidFill>
                  </a:ln>
                  <a:solidFill>
                    <a:srgbClr val="FF0000"/>
                  </a:solidFill>
                  <a:effectLst/>
                  <a:uLnTx/>
                  <a:uFillTx/>
                  <a:latin typeface="Calibri" panose="020F0502020204030204"/>
                  <a:ea typeface="LNTH-LuoLuoNotangYuanTi 1" pitchFamily="2" charset="-128"/>
                  <a:cs typeface="LNTH-LuoLuoNotangYuanTi 1" pitchFamily="2" charset="-128"/>
                  <a:sym typeface="Arial" panose="020B0604020202020204"/>
                </a:rPr>
                <a:t>I </a:t>
              </a:r>
              <a:r>
                <a:rPr kumimoji="0" lang="en-US" sz="6600" b="0" i="0" u="none" strike="noStrike" kern="1200" cap="none" spc="0" normalizeH="0" baseline="0" noProof="0" dirty="0">
                  <a:ln>
                    <a:solidFill>
                      <a:prstClr val="black"/>
                    </a:solidFill>
                  </a:ln>
                  <a:solidFill>
                    <a:srgbClr val="0070C0"/>
                  </a:solidFill>
                  <a:effectLst/>
                  <a:uLnTx/>
                  <a:uFillTx/>
                  <a:latin typeface="Calibri" panose="020F0502020204030204"/>
                  <a:ea typeface="LNTH-LuoLuoNotangYuanTi 1" pitchFamily="2" charset="-128"/>
                  <a:cs typeface="LNTH-LuoLuoNotangYuanTi 1" pitchFamily="2" charset="-128"/>
                  <a:sym typeface="Arial" panose="020B0604020202020204"/>
                </a:rPr>
                <a:t>Đ</a:t>
              </a:r>
              <a:r>
                <a:rPr kumimoji="0" lang="en-US" sz="6600" b="0" i="0" u="none" strike="noStrike" kern="1200" cap="none" spc="0" normalizeH="0" baseline="0" noProof="0" dirty="0">
                  <a:ln>
                    <a:solidFill>
                      <a:prstClr val="black"/>
                    </a:solidFill>
                  </a:ln>
                  <a:solidFill>
                    <a:srgbClr val="FFC000"/>
                  </a:solidFill>
                  <a:effectLst/>
                  <a:uLnTx/>
                  <a:uFillTx/>
                  <a:latin typeface="Calibri" panose="020F0502020204030204"/>
                  <a:ea typeface="LNTH-LuoLuoNotangYuanTi 1" pitchFamily="2" charset="-128"/>
                  <a:cs typeface="LNTH-LuoLuoNotangYuanTi 1" pitchFamily="2" charset="-128"/>
                  <a:sym typeface="Arial" panose="020B0604020202020204"/>
                </a:rPr>
                <a:t>U</a:t>
              </a:r>
              <a:r>
                <a:rPr kumimoji="0" lang="en-US" sz="6600" b="0" i="0" u="none" strike="noStrike" kern="1200" cap="none" spc="0" normalizeH="0" baseline="0" noProof="0" dirty="0">
                  <a:ln>
                    <a:solidFill>
                      <a:prstClr val="black"/>
                    </a:solidFill>
                  </a:ln>
                  <a:solidFill>
                    <a:srgbClr val="FF0066"/>
                  </a:solidFill>
                  <a:effectLst/>
                  <a:uLnTx/>
                  <a:uFillTx/>
                  <a:latin typeface="Calibri" panose="020F0502020204030204"/>
                  <a:ea typeface="LNTH-LuoLuoNotangYuanTi 1" pitchFamily="2" charset="-128"/>
                  <a:cs typeface="LNTH-LuoLuoNotangYuanTi 1" pitchFamily="2" charset="-128"/>
                  <a:sym typeface="Arial" panose="020B0604020202020204"/>
                </a:rPr>
                <a:t>A Đ</a:t>
              </a:r>
              <a:r>
                <a:rPr kumimoji="0" lang="en-US" sz="6600" b="0" i="0" u="none" strike="noStrike" kern="1200" cap="none" spc="0" normalizeH="0" baseline="0" noProof="0" dirty="0">
                  <a:ln>
                    <a:solidFill>
                      <a:prstClr val="black"/>
                    </a:solidFill>
                  </a:ln>
                  <a:solidFill>
                    <a:srgbClr val="00FF00"/>
                  </a:solidFill>
                  <a:effectLst/>
                  <a:uLnTx/>
                  <a:uFillTx/>
                  <a:latin typeface="Calibri" panose="020F0502020204030204"/>
                  <a:ea typeface="LNTH-LuoLuoNotangYuanTi 1" pitchFamily="2" charset="-128"/>
                  <a:cs typeface="LNTH-LuoLuoNotangYuanTi 1" pitchFamily="2" charset="-128"/>
                  <a:sym typeface="Arial" panose="020B0604020202020204"/>
                </a:rPr>
                <a:t>Ọ</a:t>
              </a:r>
              <a:r>
                <a:rPr kumimoji="0" lang="en-US" sz="6600" b="0" i="0" u="none" strike="noStrike" kern="1200" cap="none" spc="0" normalizeH="0" baseline="0" noProof="0" dirty="0">
                  <a:ln>
                    <a:solidFill>
                      <a:prstClr val="black"/>
                    </a:solidFill>
                  </a:ln>
                  <a:solidFill>
                    <a:srgbClr val="ED7D31">
                      <a:lumMod val="60000"/>
                      <a:lumOff val="40000"/>
                    </a:srgbClr>
                  </a:solidFill>
                  <a:effectLst/>
                  <a:uLnTx/>
                  <a:uFillTx/>
                  <a:latin typeface="Calibri" panose="020F0502020204030204"/>
                  <a:ea typeface="LNTH-LuoLuoNotangYuanTi 1" pitchFamily="2" charset="-128"/>
                  <a:cs typeface="LNTH-LuoLuoNotangYuanTi 1" pitchFamily="2" charset="-128"/>
                  <a:sym typeface="Arial" panose="020B0604020202020204"/>
                </a:rPr>
                <a:t>C</a:t>
              </a:r>
              <a:r>
                <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panose="020B0604020202020204"/>
                </a:rPr>
                <a:t> </a:t>
              </a:r>
              <a:r>
                <a:rPr kumimoji="0" lang="en-US" sz="6600" b="0" i="0" u="none" strike="noStrike" kern="1200" cap="none" spc="0" normalizeH="0" baseline="0" noProof="0" dirty="0">
                  <a:ln>
                    <a:solidFill>
                      <a:prstClr val="black"/>
                    </a:solidFill>
                  </a:ln>
                  <a:solidFill>
                    <a:srgbClr val="FF0000"/>
                  </a:solidFill>
                  <a:effectLst/>
                  <a:uLnTx/>
                  <a:uFillTx/>
                  <a:latin typeface="Calibri" panose="020F0502020204030204"/>
                  <a:ea typeface="LNTH-LuoLuoNotangYuanTi 1" pitchFamily="2" charset="-128"/>
                  <a:cs typeface="LNTH-LuoLuoNotangYuanTi 1" pitchFamily="2" charset="-128"/>
                  <a:sym typeface="Arial" panose="020B0604020202020204"/>
                </a:rPr>
                <a:t>T</a:t>
              </a:r>
              <a:r>
                <a:rPr kumimoji="0" lang="en-US" sz="6600" b="0" i="0" u="none" strike="noStrike" kern="1200" cap="none" spc="0" normalizeH="0" baseline="0" noProof="0" dirty="0">
                  <a:ln>
                    <a:solidFill>
                      <a:prstClr val="black"/>
                    </a:solidFill>
                  </a:ln>
                  <a:solidFill>
                    <a:srgbClr val="70AD47"/>
                  </a:solidFill>
                  <a:effectLst/>
                  <a:uLnTx/>
                  <a:uFillTx/>
                  <a:latin typeface="Calibri" panose="020F0502020204030204"/>
                  <a:ea typeface="LNTH-LuoLuoNotangYuanTi 1" pitchFamily="2" charset="-128"/>
                  <a:cs typeface="LNTH-LuoLuoNotangYuanTi 1" pitchFamily="2" charset="-128"/>
                  <a:sym typeface="Arial" panose="020B0604020202020204"/>
                </a:rPr>
                <a:t>R</a:t>
              </a:r>
              <a:r>
                <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panose="020B0604020202020204"/>
                </a:rPr>
                <a:t>Ư</a:t>
              </a:r>
              <a:r>
                <a:rPr kumimoji="0" lang="en-US" sz="6600" b="0" i="0" u="none" strike="noStrike" kern="1200" cap="none" spc="0" normalizeH="0" baseline="0" noProof="0" dirty="0">
                  <a:ln>
                    <a:solidFill>
                      <a:prstClr val="black"/>
                    </a:solidFill>
                  </a:ln>
                  <a:solidFill>
                    <a:srgbClr val="FF0066"/>
                  </a:solidFill>
                  <a:effectLst/>
                  <a:uLnTx/>
                  <a:uFillTx/>
                  <a:latin typeface="Calibri" panose="020F0502020204030204"/>
                  <a:ea typeface="LNTH-LuoLuoNotangYuanTi 1" pitchFamily="2" charset="-128"/>
                  <a:cs typeface="LNTH-LuoLuoNotangYuanTi 1" pitchFamily="2" charset="-128"/>
                  <a:sym typeface="Arial" panose="020B0604020202020204"/>
                </a:rPr>
                <a:t>Ớ</a:t>
              </a:r>
              <a:r>
                <a:rPr kumimoji="0" lang="en-US" sz="6600" b="0" i="0" u="none" strike="noStrike" kern="1200" cap="none" spc="0" normalizeH="0" baseline="0" noProof="0" dirty="0">
                  <a:ln>
                    <a:solidFill>
                      <a:prstClr val="black"/>
                    </a:solidFill>
                  </a:ln>
                  <a:solidFill>
                    <a:srgbClr val="5B9BD5">
                      <a:lumMod val="20000"/>
                      <a:lumOff val="80000"/>
                    </a:srgbClr>
                  </a:solidFill>
                  <a:effectLst/>
                  <a:uLnTx/>
                  <a:uFillTx/>
                  <a:latin typeface="Calibri" panose="020F0502020204030204"/>
                  <a:ea typeface="LNTH-LuoLuoNotangYuanTi 1" pitchFamily="2" charset="-128"/>
                  <a:cs typeface="LNTH-LuoLuoNotangYuanTi 1" pitchFamily="2" charset="-128"/>
                  <a:sym typeface="Arial" panose="020B0604020202020204"/>
                </a:rPr>
                <a:t>C </a:t>
              </a:r>
              <a:r>
                <a:rPr kumimoji="0" lang="en-US" sz="6600" b="0" i="0" u="none" strike="noStrike" kern="1200" cap="none" spc="0" normalizeH="0" baseline="0" noProof="0" dirty="0">
                  <a:ln>
                    <a:solidFill>
                      <a:prstClr val="black"/>
                    </a:solidFill>
                  </a:ln>
                  <a:solidFill>
                    <a:srgbClr val="92D050"/>
                  </a:solidFill>
                  <a:effectLst/>
                  <a:uLnTx/>
                  <a:uFillTx/>
                  <a:latin typeface="Calibri" panose="020F0502020204030204"/>
                  <a:ea typeface="LNTH-LuoLuoNotangYuanTi 1" pitchFamily="2" charset="-128"/>
                  <a:cs typeface="LNTH-LuoLuoNotangYuanTi 1" pitchFamily="2" charset="-128"/>
                  <a:sym typeface="Arial" panose="020B0604020202020204"/>
                </a:rPr>
                <a:t>L</a:t>
              </a:r>
              <a:r>
                <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panose="020B0604020202020204"/>
                </a:rPr>
                <a:t>Ớ</a:t>
              </a:r>
              <a:r>
                <a:rPr kumimoji="0" lang="en-US" sz="6600" b="0" i="0" u="none" strike="noStrike" kern="1200" cap="none" spc="0" normalizeH="0" baseline="0" noProof="0" dirty="0">
                  <a:ln>
                    <a:solidFill>
                      <a:prstClr val="black"/>
                    </a:solidFill>
                  </a:ln>
                  <a:solidFill>
                    <a:srgbClr val="FEEA7D"/>
                  </a:solidFill>
                  <a:effectLst/>
                  <a:uLnTx/>
                  <a:uFillTx/>
                  <a:latin typeface="Calibri" panose="020F0502020204030204"/>
                  <a:ea typeface="LNTH-LuoLuoNotangYuanTi 1" pitchFamily="2" charset="-128"/>
                  <a:cs typeface="LNTH-LuoLuoNotangYuanTi 1" pitchFamily="2" charset="-128"/>
                  <a:sym typeface="Arial" panose="020B0604020202020204"/>
                </a:rPr>
                <a:t>P</a:t>
              </a:r>
              <a:endParaRPr kumimoji="0" lang="en-US" sz="6600" b="0" i="0" u="none" strike="noStrike" kern="1200" cap="none" spc="0" normalizeH="0" baseline="0" noProof="0" dirty="0">
                <a:ln>
                  <a:solidFill>
                    <a:prstClr val="black"/>
                  </a:solidFill>
                </a:ln>
                <a:solidFill>
                  <a:srgbClr val="ED7D31"/>
                </a:solidFill>
                <a:effectLst/>
                <a:uLnTx/>
                <a:uFillTx/>
                <a:latin typeface="Calibri" panose="020F0502020204030204"/>
                <a:ea typeface="LNTH-LuoLuoNotangYuanTi 1" pitchFamily="2" charset="-128"/>
                <a:cs typeface="LNTH-LuoLuoNotangYuanTi 1" pitchFamily="2" charset="-128"/>
                <a:sym typeface="Arial" panose="020B0604020202020204"/>
              </a:endParaRPr>
            </a:p>
          </p:txBody>
        </p:sp>
      </p:grpSp>
      <p:pic>
        <p:nvPicPr>
          <p:cNvPr id="45" name="Picture 20"/>
          <p:cNvPicPr>
            <a:picLocks noChangeAspect="1"/>
          </p:cNvPicPr>
          <p:nvPr/>
        </p:nvPicPr>
        <p:blipFill>
          <a:blip r:embed="rId10"/>
          <a:srcRect/>
          <a:stretch>
            <a:fillRect/>
          </a:stretch>
        </p:blipFill>
        <p:spPr>
          <a:xfrm>
            <a:off x="1175776" y="2930596"/>
            <a:ext cx="1497369" cy="3814953"/>
          </a:xfrm>
          <a:prstGeom prst="rect">
            <a:avLst/>
          </a:prstGeom>
        </p:spPr>
      </p:pic>
      <p:pic>
        <p:nvPicPr>
          <p:cNvPr id="46" name="Picture 19"/>
          <p:cNvPicPr>
            <a:picLocks noChangeAspect="1"/>
          </p:cNvPicPr>
          <p:nvPr/>
        </p:nvPicPr>
        <p:blipFill>
          <a:blip r:embed="rId11"/>
          <a:srcRect/>
          <a:stretch>
            <a:fillRect/>
          </a:stretch>
        </p:blipFill>
        <p:spPr>
          <a:xfrm>
            <a:off x="9360878" y="2916828"/>
            <a:ext cx="1815577" cy="384249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47" presetClass="entr" presetSubtype="0" fill="hold" nodeType="withEffect">
                                  <p:stCondLst>
                                    <p:cond delay="5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par>
                                <p:cTn id="16" presetID="12" presetClass="entr" presetSubtype="4" fill="hold" nodeType="withEffect">
                                  <p:stCondLst>
                                    <p:cond delay="150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p:tgtEl>
                                          <p:spTgt spid="27"/>
                                        </p:tgtEl>
                                        <p:attrNameLst>
                                          <p:attrName>ppt_y</p:attrName>
                                        </p:attrNameLst>
                                      </p:cBhvr>
                                      <p:tavLst>
                                        <p:tav tm="0">
                                          <p:val>
                                            <p:strVal val="#ppt_y+#ppt_h*1.125000"/>
                                          </p:val>
                                        </p:tav>
                                        <p:tav tm="100000">
                                          <p:val>
                                            <p:strVal val="#ppt_y"/>
                                          </p:val>
                                        </p:tav>
                                      </p:tavLst>
                                    </p:anim>
                                    <p:animEffect transition="in" filter="wipe(up)">
                                      <p:cBhvr>
                                        <p:cTn id="19" dur="500"/>
                                        <p:tgtEl>
                                          <p:spTgt spid="27"/>
                                        </p:tgtEl>
                                      </p:cBhvr>
                                    </p:animEffect>
                                  </p:childTnLst>
                                </p:cTn>
                              </p:par>
                              <p:par>
                                <p:cTn id="20" presetID="12" presetClass="entr" presetSubtype="4" fill="hold" grpId="0" nodeType="withEffect">
                                  <p:stCondLst>
                                    <p:cond delay="1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p:tgtEl>
                                          <p:spTgt spid="41"/>
                                        </p:tgtEl>
                                        <p:attrNameLst>
                                          <p:attrName>ppt_y</p:attrName>
                                        </p:attrNameLst>
                                      </p:cBhvr>
                                      <p:tavLst>
                                        <p:tav tm="0">
                                          <p:val>
                                            <p:strVal val="#ppt_y+#ppt_h*1.125000"/>
                                          </p:val>
                                        </p:tav>
                                        <p:tav tm="100000">
                                          <p:val>
                                            <p:strVal val="#ppt_y"/>
                                          </p:val>
                                        </p:tav>
                                      </p:tavLst>
                                    </p:anim>
                                    <p:animEffect transition="in" filter="wipe(up)">
                                      <p:cBhvr>
                                        <p:cTn id="23" dur="500"/>
                                        <p:tgtEl>
                                          <p:spTgt spid="41"/>
                                        </p:tgtEl>
                                      </p:cBhvr>
                                    </p:animEffect>
                                  </p:childTnLst>
                                </p:cTn>
                              </p:par>
                              <p:par>
                                <p:cTn id="24" presetID="42" presetClass="entr" presetSubtype="0" fill="hold" grpId="0" nodeType="withEffect">
                                  <p:stCondLst>
                                    <p:cond delay="225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225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225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1000"/>
                                        <p:tgtEl>
                                          <p:spTgt spid="33"/>
                                        </p:tgtEl>
                                      </p:cBhvr>
                                    </p:animEffect>
                                    <p:anim calcmode="lin" valueType="num">
                                      <p:cBhvr>
                                        <p:cTn id="37" dur="1000" fill="hold"/>
                                        <p:tgtEl>
                                          <p:spTgt spid="33"/>
                                        </p:tgtEl>
                                        <p:attrNameLst>
                                          <p:attrName>ppt_x</p:attrName>
                                        </p:attrNameLst>
                                      </p:cBhvr>
                                      <p:tavLst>
                                        <p:tav tm="0">
                                          <p:val>
                                            <p:strVal val="#ppt_x"/>
                                          </p:val>
                                        </p:tav>
                                        <p:tav tm="100000">
                                          <p:val>
                                            <p:strVal val="#ppt_x"/>
                                          </p:val>
                                        </p:tav>
                                      </p:tavLst>
                                    </p:anim>
                                    <p:anim calcmode="lin" valueType="num">
                                      <p:cBhvr>
                                        <p:cTn id="38" dur="1000" fill="hold"/>
                                        <p:tgtEl>
                                          <p:spTgt spid="3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225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1000"/>
                                        <p:tgtEl>
                                          <p:spTgt spid="37"/>
                                        </p:tgtEl>
                                      </p:cBhvr>
                                    </p:animEffect>
                                    <p:anim calcmode="lin" valueType="num">
                                      <p:cBhvr>
                                        <p:cTn id="42" dur="1000" fill="hold"/>
                                        <p:tgtEl>
                                          <p:spTgt spid="37"/>
                                        </p:tgtEl>
                                        <p:attrNameLst>
                                          <p:attrName>ppt_x</p:attrName>
                                        </p:attrNameLst>
                                      </p:cBhvr>
                                      <p:tavLst>
                                        <p:tav tm="0">
                                          <p:val>
                                            <p:strVal val="#ppt_x"/>
                                          </p:val>
                                        </p:tav>
                                        <p:tav tm="100000">
                                          <p:val>
                                            <p:strVal val="#ppt_x"/>
                                          </p:val>
                                        </p:tav>
                                      </p:tavLst>
                                    </p:anim>
                                    <p:anim calcmode="lin" valueType="num">
                                      <p:cBhvr>
                                        <p:cTn id="4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a:fillRect/>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Normal"/>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3" name="Picture 2"/>
          <p:cNvPicPr>
            <a:picLocks noChangeAspect="1"/>
          </p:cNvPicPr>
          <p:nvPr/>
        </p:nvPicPr>
        <p:blipFill>
          <a:blip r:embed="rId7"/>
          <a:stretch>
            <a:fillRect/>
          </a:stretch>
        </p:blipFill>
        <p:spPr>
          <a:xfrm rot="21042406">
            <a:off x="2357740" y="2126727"/>
            <a:ext cx="6419300" cy="179229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21020" y="323381"/>
            <a:ext cx="10987789" cy="895819"/>
          </a:xfrm>
          <a:prstGeom prst="rect">
            <a:avLst/>
          </a:prstGeom>
        </p:spPr>
      </p:pic>
      <p:pic>
        <p:nvPicPr>
          <p:cNvPr id="3" name="Picture 4" descr="Clip nghệ thuật số - hình mẫu phim hoạt hình số 1 png tải về - Miễn phí  trong suốt điện Thoại Di động Phụ Kiện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107357" y="56337"/>
            <a:ext cx="952167" cy="14179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46434" y="427621"/>
            <a:ext cx="9870206" cy="584775"/>
          </a:xfrm>
          <a:prstGeom prst="rect">
            <a:avLst/>
          </a:prstGeom>
          <a:noFill/>
        </p:spPr>
        <p:txBody>
          <a:bodyPr wrap="square" rtlCol="0">
            <a:spAutoFit/>
          </a:bodyPr>
          <a:lstStyle/>
          <a:p>
            <a:pPr lvl="0" algn="ctr"/>
            <a:r>
              <a:rPr lang="vi-VN" sz="3200" b="1" dirty="0">
                <a:solidFill>
                  <a:prstClr val="black"/>
                </a:solidFill>
                <a:latin typeface="Calibri" panose="020F0502020204030204" pitchFamily="34" charset="0"/>
                <a:cs typeface="Calibri" panose="020F0502020204030204" pitchFamily="34" charset="0"/>
              </a:rPr>
              <a:t>Tìm nghĩa của các từ dưới đây:</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7"/>
          <a:stretch>
            <a:fillRect/>
          </a:stretch>
        </p:blipFill>
        <p:spPr>
          <a:xfrm>
            <a:off x="1016000" y="1466288"/>
            <a:ext cx="10341610" cy="1186742"/>
          </a:xfrm>
          <a:prstGeom prst="rect">
            <a:avLst/>
          </a:prstGeom>
        </p:spPr>
      </p:pic>
      <p:pic>
        <p:nvPicPr>
          <p:cNvPr id="9" name="Picture 8"/>
          <p:cNvPicPr>
            <a:picLocks noChangeAspect="1"/>
          </p:cNvPicPr>
          <p:nvPr/>
        </p:nvPicPr>
        <p:blipFill>
          <a:blip r:embed="rId8"/>
          <a:stretch>
            <a:fillRect/>
          </a:stretch>
        </p:blipFill>
        <p:spPr>
          <a:xfrm>
            <a:off x="995680" y="3300692"/>
            <a:ext cx="10393680" cy="3111437"/>
          </a:xfrm>
          <a:prstGeom prst="rect">
            <a:avLst/>
          </a:prstGeom>
        </p:spPr>
      </p:pic>
      <p:cxnSp>
        <p:nvCxnSpPr>
          <p:cNvPr id="11" name="Straight Connector 10"/>
          <p:cNvCxnSpPr/>
          <p:nvPr/>
        </p:nvCxnSpPr>
        <p:spPr>
          <a:xfrm>
            <a:off x="2164080" y="2448560"/>
            <a:ext cx="5374640" cy="1117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560320" y="2509520"/>
            <a:ext cx="2143760" cy="10566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559040" y="2489200"/>
            <a:ext cx="2529840" cy="10566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334000" y="2509520"/>
            <a:ext cx="4856480" cy="11379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21020" y="173480"/>
            <a:ext cx="10987789" cy="1594360"/>
          </a:xfrm>
          <a:prstGeom prst="rect">
            <a:avLst/>
          </a:prstGeom>
        </p:spPr>
      </p:pic>
      <p:sp>
        <p:nvSpPr>
          <p:cNvPr id="3" name="TextBox 2"/>
          <p:cNvSpPr txBox="1"/>
          <p:nvPr/>
        </p:nvSpPr>
        <p:spPr>
          <a:xfrm>
            <a:off x="1384263" y="385643"/>
            <a:ext cx="9608857" cy="1015663"/>
          </a:xfrm>
          <a:prstGeom prst="rect">
            <a:avLst/>
          </a:prstGeom>
          <a:noFill/>
        </p:spPr>
        <p:txBody>
          <a:bodyPr wrap="square" rtlCol="0">
            <a:spAutoFit/>
          </a:bodyPr>
          <a:lstStyle/>
          <a:p>
            <a:pPr lvl="0" algn="ctr">
              <a:defRPr/>
            </a:pPr>
            <a:r>
              <a:rPr lang="vi-VN" sz="3000" b="1" dirty="0">
                <a:solidFill>
                  <a:prstClr val="black"/>
                </a:solidFill>
                <a:latin typeface="Calibri" panose="020F0502020204030204" pitchFamily="34" charset="0"/>
                <a:cs typeface="Calibri" panose="020F0502020204030204" pitchFamily="34" charset="0"/>
              </a:rPr>
              <a:t>Chọn từ phù hợp ở bài tập 1 thay cho mỗi bông hoa trong những câu sau:</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2" descr="Clip nghệ thuật số - số 2 png tải về - Miễn phí trong suốt Khu Vực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286051" y="284043"/>
            <a:ext cx="2145331" cy="15732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a:stretch>
            <a:fillRect/>
          </a:stretch>
        </p:blipFill>
        <p:spPr>
          <a:xfrm>
            <a:off x="1117600" y="1869876"/>
            <a:ext cx="10170160" cy="4551244"/>
          </a:xfrm>
          <a:prstGeom prst="rect">
            <a:avLst/>
          </a:prstGeom>
        </p:spPr>
      </p:pic>
      <p:sp>
        <p:nvSpPr>
          <p:cNvPr id="8" name="Rectangle: Rounded Corners 7"/>
          <p:cNvSpPr/>
          <p:nvPr/>
        </p:nvSpPr>
        <p:spPr>
          <a:xfrm>
            <a:off x="802640" y="1910080"/>
            <a:ext cx="11064240" cy="449072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b="0" i="0" dirty="0">
                <a:solidFill>
                  <a:srgbClr val="000000"/>
                </a:solidFill>
                <a:effectLst/>
                <a:latin typeface="Cambria" panose="02040503050406030204" pitchFamily="18" charset="0"/>
                <a:ea typeface="Cambria" panose="02040503050406030204" pitchFamily="18" charset="0"/>
              </a:rPr>
              <a:t>a. Khi đọc truyện, tôi thường </a:t>
            </a:r>
            <a:r>
              <a:rPr lang="vi-VN" sz="2800" b="1" i="0" dirty="0">
                <a:solidFill>
                  <a:srgbClr val="000000"/>
                </a:solidFill>
                <a:effectLst/>
                <a:latin typeface="Cambria" panose="02040503050406030204" pitchFamily="18" charset="0"/>
                <a:ea typeface="Cambria" panose="02040503050406030204" pitchFamily="18" charset="0"/>
              </a:rPr>
              <a:t>tưởng tượng</a:t>
            </a:r>
            <a:r>
              <a:rPr lang="vi-VN" sz="2800" b="0" i="0" dirty="0">
                <a:solidFill>
                  <a:srgbClr val="000000"/>
                </a:solidFill>
                <a:effectLst/>
                <a:latin typeface="Cambria" panose="02040503050406030204" pitchFamily="18" charset="0"/>
                <a:ea typeface="Cambria" panose="02040503050406030204" pitchFamily="18" charset="0"/>
              </a:rPr>
              <a:t> mình là nhân vật chính. Việc đó giúp tôi hiểu rõ hơn cảm xúc và hành động của nhân vật.</a:t>
            </a:r>
          </a:p>
          <a:p>
            <a:r>
              <a:rPr lang="vi-VN" sz="2800" b="0" i="0" dirty="0">
                <a:solidFill>
                  <a:srgbClr val="000000"/>
                </a:solidFill>
                <a:effectLst/>
                <a:latin typeface="Cambria" panose="02040503050406030204" pitchFamily="18" charset="0"/>
                <a:ea typeface="Cambria" panose="02040503050406030204" pitchFamily="18" charset="0"/>
              </a:rPr>
              <a:t>b. Bạn có thể chia sẻ với tôi những </a:t>
            </a:r>
            <a:r>
              <a:rPr lang="vi-VN" sz="2800" b="1" i="0" dirty="0">
                <a:solidFill>
                  <a:srgbClr val="000000"/>
                </a:solidFill>
                <a:effectLst/>
                <a:latin typeface="Cambria" panose="02040503050406030204" pitchFamily="18" charset="0"/>
                <a:ea typeface="Cambria" panose="02040503050406030204" pitchFamily="18" charset="0"/>
              </a:rPr>
              <a:t>ý tưởng</a:t>
            </a:r>
            <a:r>
              <a:rPr lang="vi-VN" sz="2800" b="0" i="0" dirty="0">
                <a:solidFill>
                  <a:srgbClr val="000000"/>
                </a:solidFill>
                <a:effectLst/>
                <a:latin typeface="Cambria" panose="02040503050406030204" pitchFamily="18" charset="0"/>
                <a:ea typeface="Cambria" panose="02040503050406030204" pitchFamily="18" charset="0"/>
              </a:rPr>
              <a:t> của bạn về buổi hội chợ của lớp được không?</a:t>
            </a:r>
          </a:p>
          <a:p>
            <a:r>
              <a:rPr lang="vi-VN" sz="2800" b="0" i="0" dirty="0">
                <a:solidFill>
                  <a:srgbClr val="000000"/>
                </a:solidFill>
                <a:effectLst/>
                <a:latin typeface="Cambria" panose="02040503050406030204" pitchFamily="18" charset="0"/>
                <a:ea typeface="Cambria" panose="02040503050406030204" pitchFamily="18" charset="0"/>
              </a:rPr>
              <a:t>c. Ngắm nhìn những bông hoa hướng dương nở vàng rực trong vườn, tôi chợt </a:t>
            </a:r>
            <a:r>
              <a:rPr lang="vi-VN" sz="2800" b="1" i="0" dirty="0">
                <a:solidFill>
                  <a:srgbClr val="000000"/>
                </a:solidFill>
                <a:effectLst/>
                <a:latin typeface="Cambria" panose="02040503050406030204" pitchFamily="18" charset="0"/>
                <a:ea typeface="Cambria" panose="02040503050406030204" pitchFamily="18" charset="0"/>
              </a:rPr>
              <a:t>liên tưởng</a:t>
            </a:r>
            <a:r>
              <a:rPr lang="vi-VN" sz="2800" b="0" i="0" dirty="0">
                <a:solidFill>
                  <a:srgbClr val="000000"/>
                </a:solidFill>
                <a:effectLst/>
                <a:latin typeface="Cambria" panose="02040503050406030204" pitchFamily="18" charset="0"/>
                <a:ea typeface="Cambria" panose="02040503050406030204" pitchFamily="18" charset="0"/>
              </a:rPr>
              <a:t> đến hình ảnh mặt trời dạng toả nắng.</a:t>
            </a:r>
          </a:p>
          <a:p>
            <a:r>
              <a:rPr lang="vi-VN" sz="2800" b="0" i="0" dirty="0">
                <a:solidFill>
                  <a:srgbClr val="000000"/>
                </a:solidFill>
                <a:effectLst/>
                <a:latin typeface="Cambria" panose="02040503050406030204" pitchFamily="18" charset="0"/>
                <a:ea typeface="Cambria" panose="02040503050406030204" pitchFamily="18" charset="0"/>
              </a:rPr>
              <a:t>d. Hôm nay, cô giáo cho chúng tôi vẽ tranh. Tôi có </a:t>
            </a:r>
            <a:r>
              <a:rPr lang="vi-VN" sz="2800" b="1" i="0" dirty="0">
                <a:solidFill>
                  <a:srgbClr val="000000"/>
                </a:solidFill>
                <a:effectLst/>
                <a:latin typeface="Cambria" panose="02040503050406030204" pitchFamily="18" charset="0"/>
                <a:ea typeface="Cambria" panose="02040503050406030204" pitchFamily="18" charset="0"/>
              </a:rPr>
              <a:t>ý tưởng</a:t>
            </a:r>
            <a:r>
              <a:rPr lang="vi-VN" sz="2800" b="0" i="0" dirty="0">
                <a:solidFill>
                  <a:srgbClr val="000000"/>
                </a:solidFill>
                <a:effectLst/>
                <a:latin typeface="Cambria" panose="02040503050406030204" pitchFamily="18" charset="0"/>
                <a:ea typeface="Cambria" panose="02040503050406030204" pitchFamily="18" charset="0"/>
              </a:rPr>
              <a:t> vẽ một ngôi nhà trên cây.</a:t>
            </a:r>
            <a:br>
              <a:rPr lang="vi-VN" sz="2800" b="0" i="0" dirty="0">
                <a:solidFill>
                  <a:srgbClr val="000000"/>
                </a:solidFill>
                <a:effectLst/>
                <a:latin typeface="Cambria" panose="02040503050406030204" pitchFamily="18" charset="0"/>
                <a:ea typeface="Cambria" panose="02040503050406030204" pitchFamily="18" charset="0"/>
              </a:rPr>
            </a:br>
            <a:r>
              <a:rPr lang="vi-VN" sz="2800" b="0" i="0" dirty="0">
                <a:solidFill>
                  <a:srgbClr val="000000"/>
                </a:solidFill>
                <a:effectLst/>
                <a:latin typeface="Cambria" panose="02040503050406030204" pitchFamily="18" charset="0"/>
                <a:ea typeface="Cambria" panose="02040503050406030204" pitchFamily="18" charset="0"/>
              </a:rPr>
              <a:t>Tôi </a:t>
            </a:r>
            <a:r>
              <a:rPr lang="vi-VN" sz="2800" b="1" i="0" dirty="0">
                <a:solidFill>
                  <a:srgbClr val="000000"/>
                </a:solidFill>
                <a:effectLst/>
                <a:latin typeface="Cambria" panose="02040503050406030204" pitchFamily="18" charset="0"/>
                <a:ea typeface="Cambria" panose="02040503050406030204" pitchFamily="18" charset="0"/>
              </a:rPr>
              <a:t>mơ tưởng</a:t>
            </a:r>
            <a:r>
              <a:rPr lang="vi-VN" sz="2800" b="0" i="0" dirty="0">
                <a:solidFill>
                  <a:srgbClr val="000000"/>
                </a:solidFill>
                <a:effectLst/>
                <a:latin typeface="Cambria" panose="02040503050406030204" pitchFamily="18" charset="0"/>
                <a:ea typeface="Cambria" panose="02040503050406030204" pitchFamily="18" charset="0"/>
              </a:rPr>
              <a:t> đó là một ngôi nhà màu hồng, nhiều cửa sổ và có một cái cầu trượt dài.</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a:fillRect/>
          </a:stretch>
        </p:blipFill>
        <p:spPr>
          <a:xfrm>
            <a:off x="0" y="-297"/>
            <a:ext cx="12192000" cy="6858594"/>
          </a:xfrm>
          <a:prstGeom prst="rect">
            <a:avLst/>
          </a:prstGeom>
        </p:spPr>
      </p:pic>
      <p:pic>
        <p:nvPicPr>
          <p:cNvPr id="17" name="图片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15747" y="115747"/>
            <a:ext cx="11933499" cy="6933235"/>
          </a:xfrm>
          <a:prstGeom prst="rect">
            <a:avLst/>
          </a:prstGeom>
        </p:spPr>
      </p:pic>
      <p:pic>
        <p:nvPicPr>
          <p:cNvPr id="50" name="图片 49"/>
          <p:cNvPicPr>
            <a:picLocks noChangeAspect="1"/>
          </p:cNvPicPr>
          <p:nvPr/>
        </p:nvPicPr>
        <p:blipFill>
          <a:blip r:embed="rId4"/>
          <a:stretch>
            <a:fillRect/>
          </a:stretch>
        </p:blipFill>
        <p:spPr>
          <a:xfrm>
            <a:off x="-517158" y="4918357"/>
            <a:ext cx="2682472" cy="2328874"/>
          </a:xfrm>
          <a:prstGeom prst="rect">
            <a:avLst/>
          </a:prstGeom>
        </p:spPr>
      </p:pic>
      <p:pic>
        <p:nvPicPr>
          <p:cNvPr id="4" name="Picture 3"/>
          <p:cNvPicPr>
            <a:picLocks noChangeAspect="1"/>
          </p:cNvPicPr>
          <p:nvPr/>
        </p:nvPicPr>
        <p:blipFill>
          <a:blip r:embed="rId5"/>
          <a:stretch>
            <a:fillRect/>
          </a:stretch>
        </p:blipFill>
        <p:spPr>
          <a:xfrm>
            <a:off x="3422630" y="854414"/>
            <a:ext cx="6322100" cy="963251"/>
          </a:xfrm>
          <a:prstGeom prst="rect">
            <a:avLst/>
          </a:prstGeom>
        </p:spPr>
      </p:pic>
      <p:sp>
        <p:nvSpPr>
          <p:cNvPr id="6" name="TextBox 5"/>
          <p:cNvSpPr txBox="1"/>
          <p:nvPr/>
        </p:nvSpPr>
        <p:spPr>
          <a:xfrm>
            <a:off x="863600" y="1757680"/>
            <a:ext cx="10444480" cy="4493538"/>
          </a:xfrm>
          <a:prstGeom prst="rect">
            <a:avLst/>
          </a:prstGeom>
          <a:noFill/>
        </p:spPr>
        <p:txBody>
          <a:bodyPr wrap="square" rtlCol="0">
            <a:spAutoFit/>
          </a:bodyPr>
          <a:lstStyle/>
          <a:p>
            <a:pPr algn="just"/>
            <a:r>
              <a:rPr lang="en-US" sz="2600" b="0" i="0" dirty="0">
                <a:solidFill>
                  <a:srgbClr val="000000"/>
                </a:solidFill>
                <a:effectLst/>
                <a:latin typeface="Cambria" panose="02040503050406030204" pitchFamily="18" charset="0"/>
                <a:ea typeface="Cambria" panose="02040503050406030204" pitchFamily="18" charset="0"/>
              </a:rPr>
              <a:t>   </a:t>
            </a:r>
            <a:r>
              <a:rPr lang="vi-VN" sz="2600" b="0" i="0" dirty="0">
                <a:solidFill>
                  <a:srgbClr val="000000"/>
                </a:solidFill>
                <a:effectLst/>
                <a:latin typeface="Cambria" panose="02040503050406030204" pitchFamily="18" charset="0"/>
                <a:ea typeface="Cambria" panose="02040503050406030204" pitchFamily="18" charset="0"/>
              </a:rPr>
              <a:t>Giô-an Rô-linh là một cô bé có trí tưởng tượng rất phong phú. Giô-an thường nghĩ ra nhiều câu chuyện và kể cho em gái nghe. Chỉ cần nhìn thấy một chú thỏ là Giô-an có ngay một câu chuyện. Cô bắt đầu kể cho em: “Thỏ con bị sốt. Cô ong mang đến cho thỏ một chiếc bánh quy mật ong. Thỏ ăn xong, khỏi bệnh liền.”. Hôm sau, em gái nài nỉ cô kể tiếp. Giô-an kể: “Cô ong lo lắng cho bệnh tình của thỏ. Ong tiêm cho thỏ một mũi...”. Đứa em vội kêu: “Không phải, hôm qua chị kể khác.”. Giô-an nghĩ có nên viết ra câu chuyện của mình, trước khi quên mất. Câu chuyện </a:t>
            </a:r>
            <a:r>
              <a:rPr lang="vi-VN" sz="2600" b="0" i="1" dirty="0">
                <a:solidFill>
                  <a:srgbClr val="000000"/>
                </a:solidFill>
                <a:effectLst/>
                <a:latin typeface="Cambria" panose="02040503050406030204" pitchFamily="18" charset="0"/>
                <a:ea typeface="Cambria" panose="02040503050406030204" pitchFamily="18" charset="0"/>
              </a:rPr>
              <a:t>Chú thỏ con</a:t>
            </a:r>
            <a:r>
              <a:rPr lang="vi-VN" sz="2600" b="0" i="0" dirty="0">
                <a:solidFill>
                  <a:srgbClr val="000000"/>
                </a:solidFill>
                <a:effectLst/>
                <a:latin typeface="Cambria" panose="02040503050406030204" pitchFamily="18" charset="0"/>
                <a:ea typeface="Cambria" panose="02040503050406030204" pitchFamily="18" charset="0"/>
              </a:rPr>
              <a:t> được ra đời như thế. Đó cũng là lần đầu tiên Giô-an ước mơ trở thành nhà văn. Giô-an bắt đầu ghi lại những câu chuyện mới vào một cuốn sổ.</a:t>
            </a:r>
            <a:endParaRPr lang="en-US" sz="2600" dirty="0">
              <a:latin typeface="Cambria" panose="02040503050406030204" pitchFamily="18" charset="0"/>
              <a:ea typeface="Cambria" panose="0204050305040603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a:fillRect/>
          </a:stretch>
        </p:blipFill>
        <p:spPr>
          <a:xfrm>
            <a:off x="0" y="-297"/>
            <a:ext cx="12192000" cy="6858594"/>
          </a:xfrm>
          <a:prstGeom prst="rect">
            <a:avLst/>
          </a:prstGeom>
        </p:spPr>
      </p:pic>
      <p:pic>
        <p:nvPicPr>
          <p:cNvPr id="17" name="图片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15747" y="115747"/>
            <a:ext cx="11933499" cy="6933235"/>
          </a:xfrm>
          <a:prstGeom prst="rect">
            <a:avLst/>
          </a:prstGeom>
        </p:spPr>
      </p:pic>
      <p:pic>
        <p:nvPicPr>
          <p:cNvPr id="50" name="图片 49"/>
          <p:cNvPicPr>
            <a:picLocks noChangeAspect="1"/>
          </p:cNvPicPr>
          <p:nvPr/>
        </p:nvPicPr>
        <p:blipFill>
          <a:blip r:embed="rId4"/>
          <a:stretch>
            <a:fillRect/>
          </a:stretch>
        </p:blipFill>
        <p:spPr>
          <a:xfrm>
            <a:off x="-517158" y="4918357"/>
            <a:ext cx="2682472" cy="2328874"/>
          </a:xfrm>
          <a:prstGeom prst="rect">
            <a:avLst/>
          </a:prstGeom>
        </p:spPr>
      </p:pic>
      <p:sp>
        <p:nvSpPr>
          <p:cNvPr id="6" name="TextBox 5"/>
          <p:cNvSpPr txBox="1"/>
          <p:nvPr/>
        </p:nvSpPr>
        <p:spPr>
          <a:xfrm>
            <a:off x="853440" y="1198880"/>
            <a:ext cx="10444480" cy="5262979"/>
          </a:xfrm>
          <a:prstGeom prst="rect">
            <a:avLst/>
          </a:prstGeom>
          <a:noFill/>
        </p:spPr>
        <p:txBody>
          <a:bodyPr wrap="square" rtlCol="0">
            <a:spAutoFit/>
          </a:bodyPr>
          <a:lstStyle/>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Sau khi tốt nghiệp đại học, Giô-an làm việc tại một công ty nhưng trong đầu cô luôn tràn ngập những câu chuyện. Một lần, ngồi trên tàu, nhìn ra cửa sổ, cô chợt nghĩ tới hình ảnh một cậu bé với cặp kính và một vết sẹo hình tia chớp trên trán. Thế là trước mắt cô, cả đoàn tàu đi vào thế giới phép thuật kì thú. Giô-an đặt tên cho cậu bé là Ha-ri Pót-tơ. Cô nghĩ về ngôi trường cậu bé theo học, bạn bè của cậu,... Càng viết, cô càng phấn khích.</a:t>
            </a:r>
          </a:p>
          <a:p>
            <a:pPr lvl="0" algn="just"/>
            <a:r>
              <a:rPr lang="en-US" sz="2400" dirty="0">
                <a:solidFill>
                  <a:srgbClr val="000000"/>
                </a:solidFill>
                <a:latin typeface="Cambria" panose="02040503050406030204" pitchFamily="18" charset="0"/>
                <a:ea typeface="Cambria" panose="02040503050406030204" pitchFamily="18" charset="0"/>
              </a:rPr>
              <a:t>   </a:t>
            </a:r>
            <a:r>
              <a:rPr lang="vi-VN" sz="2400" dirty="0">
                <a:solidFill>
                  <a:srgbClr val="000000"/>
                </a:solidFill>
                <a:latin typeface="Cambria" panose="02040503050406030204" pitchFamily="18" charset="0"/>
                <a:ea typeface="Cambria" panose="02040503050406030204" pitchFamily="18" charset="0"/>
              </a:rPr>
              <a:t>Một năm trôi qua, Giô-an đã viết xong tập truyện đầu tiên về Ha-ri Pót-tơ. Cô gửi bản thảo đến nhiều nhà xuất bản nhưng đều bị từ chối. Rất may, một nhà xuất bản đã nhận lời. Khi cuốn sách được xuất bản, Giô-an muốn hét thật to: “Mơ ước của mình đã trở thành hiện thực!”. Nhưng điều cô không ngờ tới, Ha-ri Pót-tơ và hòn đá phù thuỷ đã thu hút sự chú ý của rất nhiều trẻ em trên toàn thế giới. Giô-an trở thành nhà văn nổi tiếng. Có thường nói với các bạn đọc: “Nếu không sáng tác, tôi sẽ không thể ngủ ngon.”.</a:t>
            </a:r>
          </a:p>
          <a:p>
            <a:pPr lvl="0" algn="r"/>
            <a:r>
              <a:rPr lang="vi-VN" sz="2400" dirty="0">
                <a:solidFill>
                  <a:srgbClr val="000000"/>
                </a:solidFill>
                <a:latin typeface="Cambria" panose="02040503050406030204" pitchFamily="18" charset="0"/>
                <a:ea typeface="Cambria" panose="02040503050406030204" pitchFamily="18" charset="0"/>
              </a:rPr>
              <a:t>(Theo Dun Dơ-rim, Bảo Khanh dịch)</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08391" y="1957025"/>
            <a:ext cx="7382169" cy="1060495"/>
            <a:chOff x="892967" y="2103140"/>
            <a:chExt cx="10089994" cy="802640"/>
          </a:xfrm>
        </p:grpSpPr>
        <p:sp>
          <p:nvSpPr>
            <p:cNvPr id="3" name="Rectangle: Rounded Corners 2"/>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p:cNvSpPr txBox="1"/>
            <p:nvPr/>
          </p:nvSpPr>
          <p:spPr>
            <a:xfrm>
              <a:off x="1209040" y="2194083"/>
              <a:ext cx="9510073" cy="400248"/>
            </a:xfrm>
            <a:prstGeom prst="rect">
              <a:avLst/>
            </a:prstGeom>
            <a:noFill/>
          </p:spPr>
          <p:txBody>
            <a:bodyPr wrap="square">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1: Từ đầu đến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cuốn</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sổ</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5" name="Group 4"/>
          <p:cNvGrpSpPr/>
          <p:nvPr/>
        </p:nvGrpSpPr>
        <p:grpSpPr>
          <a:xfrm>
            <a:off x="907016" y="3432403"/>
            <a:ext cx="7448069" cy="1200557"/>
            <a:chOff x="892967" y="3219281"/>
            <a:chExt cx="10089994" cy="802640"/>
          </a:xfrm>
        </p:grpSpPr>
        <p:sp>
          <p:nvSpPr>
            <p:cNvPr id="6" name="Rectangle: Rounded Corners 5"/>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p:cNvSpPr txBox="1"/>
            <p:nvPr/>
          </p:nvSpPr>
          <p:spPr>
            <a:xfrm>
              <a:off x="1225163" y="3304115"/>
              <a:ext cx="9340052" cy="428058"/>
            </a:xfrm>
            <a:prstGeom prst="rect">
              <a:avLst/>
            </a:prstGeom>
            <a:noFill/>
          </p:spPr>
          <p:txBody>
            <a:bodyPr wrap="square">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2: Tiếp theo đến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phấn</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khích</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8" name="Group 7"/>
          <p:cNvGrpSpPr/>
          <p:nvPr/>
        </p:nvGrpSpPr>
        <p:grpSpPr>
          <a:xfrm>
            <a:off x="715316" y="628899"/>
            <a:ext cx="10807300" cy="919401"/>
            <a:chOff x="715316" y="628899"/>
            <a:chExt cx="10807300" cy="919401"/>
          </a:xfrm>
        </p:grpSpPr>
        <p:sp>
          <p:nvSpPr>
            <p:cNvPr id="9" name="TextBox 8"/>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đọc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chia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mấy</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đoạn</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10" name="Picture 9" descr="A question mark in a speech bubble&#10;&#10;Description automatically generate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1" name="Group 10"/>
          <p:cNvGrpSpPr/>
          <p:nvPr/>
        </p:nvGrpSpPr>
        <p:grpSpPr>
          <a:xfrm>
            <a:off x="1051003" y="5202276"/>
            <a:ext cx="7239557" cy="802640"/>
            <a:chOff x="892967" y="4375091"/>
            <a:chExt cx="10089994" cy="802640"/>
          </a:xfrm>
        </p:grpSpPr>
        <p:sp>
          <p:nvSpPr>
            <p:cNvPr id="12" name="Rectangle: Rounded Corners 11"/>
            <p:cNvSpPr/>
            <p:nvPr/>
          </p:nvSpPr>
          <p:spPr>
            <a:xfrm>
              <a:off x="892967" y="437509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p:cNvSpPr txBox="1"/>
            <p:nvPr/>
          </p:nvSpPr>
          <p:spPr>
            <a:xfrm>
              <a:off x="1261529" y="4436620"/>
              <a:ext cx="805799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3: </a:t>
              </a:r>
              <a:r>
                <a:rPr lang="en-US" sz="3600" i="1" dirty="0" err="1">
                  <a:solidFill>
                    <a:prstClr val="black"/>
                  </a:solidFill>
                  <a:latin typeface="Cambria" panose="02040503050406030204" pitchFamily="18" charset="0"/>
                  <a:ea typeface="Cambria" panose="02040503050406030204" pitchFamily="18" charset="0"/>
                  <a:cs typeface="Calibri" panose="020F0502020204030204" pitchFamily="34" charset="0"/>
                </a:rPr>
                <a:t>Đoạn</a:t>
              </a:r>
              <a:r>
                <a:rPr lang="en-US" sz="3600"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i="1" dirty="0" err="1">
                  <a:solidFill>
                    <a:prstClr val="black"/>
                  </a:solidFill>
                  <a:latin typeface="Cambria" panose="02040503050406030204" pitchFamily="18" charset="0"/>
                  <a:ea typeface="Cambria" panose="02040503050406030204" pitchFamily="18" charset="0"/>
                  <a:cs typeface="Calibri" panose="020F0502020204030204" pitchFamily="34" charset="0"/>
                </a:rPr>
                <a:t>còn</a:t>
              </a:r>
              <a:r>
                <a:rPr lang="en-US" sz="3600" i="1"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i="1" dirty="0" err="1">
                  <a:solidFill>
                    <a:prstClr val="black"/>
                  </a:solidFill>
                  <a:latin typeface="Cambria" panose="02040503050406030204" pitchFamily="18" charset="0"/>
                  <a:ea typeface="Cambria" panose="02040503050406030204" pitchFamily="18" charset="0"/>
                  <a:cs typeface="Calibri" panose="020F0502020204030204" pitchFamily="34" charset="0"/>
                </a:rPr>
                <a:t>lại</a:t>
              </a:r>
              <a:endPar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4" name="Picture 13" descr="A cartoon of kids holding balloons&#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2597" y="3004683"/>
            <a:ext cx="4527283" cy="4527283"/>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2"/>
          <a:srcRect r="14980"/>
          <a:stretch>
            <a:fillRect/>
          </a:stretch>
        </p:blipFill>
        <p:spPr>
          <a:xfrm>
            <a:off x="0" y="-297"/>
            <a:ext cx="12192000" cy="6858594"/>
          </a:xfrm>
          <a:prstGeom prst="rect">
            <a:avLst/>
          </a:prstGeom>
        </p:spPr>
      </p:pic>
      <p:sp>
        <p:nvSpPr>
          <p:cNvPr id="2" name="圆角矩形 1"/>
          <p:cNvSpPr/>
          <p:nvPr/>
        </p:nvSpPr>
        <p:spPr>
          <a:xfrm rot="21299948">
            <a:off x="2109930" y="1661692"/>
            <a:ext cx="6473864" cy="30193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sp>
        <p:nvSpPr>
          <p:cNvPr id="25" name="圆角矩形 24"/>
          <p:cNvSpPr/>
          <p:nvPr/>
        </p:nvSpPr>
        <p:spPr>
          <a:xfrm rot="21299948">
            <a:off x="2220046" y="1794005"/>
            <a:ext cx="6231568" cy="2662676"/>
          </a:xfrm>
          <a:prstGeom prst="roundRect">
            <a:avLst/>
          </a:prstGeom>
          <a:solidFill>
            <a:schemeClr val="bg1"/>
          </a:solidFill>
          <a:ln w="28575">
            <a:solidFill>
              <a:srgbClr val="FFAD2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ea typeface="思源黑体 CN Normal"/>
              <a:cs typeface="+mn-cs"/>
            </a:endParaRPr>
          </a:p>
        </p:txBody>
      </p:sp>
      <p:pic>
        <p:nvPicPr>
          <p:cNvPr id="16" name="图片 15"/>
          <p:cNvPicPr>
            <a:picLocks noChangeAspect="1"/>
          </p:cNvPicPr>
          <p:nvPr/>
        </p:nvPicPr>
        <p:blipFill>
          <a:blip r:embed="rId3"/>
          <a:stretch>
            <a:fillRect/>
          </a:stretch>
        </p:blipFill>
        <p:spPr>
          <a:xfrm>
            <a:off x="307852" y="280531"/>
            <a:ext cx="1964973" cy="1921944"/>
          </a:xfrm>
          <a:prstGeom prst="rect">
            <a:avLst/>
          </a:prstGeom>
        </p:spPr>
      </p:pic>
      <p:pic>
        <p:nvPicPr>
          <p:cNvPr id="18" name="图片 17"/>
          <p:cNvPicPr>
            <a:picLocks noChangeAspect="1"/>
          </p:cNvPicPr>
          <p:nvPr/>
        </p:nvPicPr>
        <p:blipFill>
          <a:blip r:embed="rId4"/>
          <a:stretch>
            <a:fillRect/>
          </a:stretch>
        </p:blipFill>
        <p:spPr>
          <a:xfrm>
            <a:off x="-13869" y="3164114"/>
            <a:ext cx="3314405" cy="3707135"/>
          </a:xfrm>
          <a:prstGeom prst="rect">
            <a:avLst/>
          </a:prstGeom>
        </p:spPr>
      </p:pic>
      <p:pic>
        <p:nvPicPr>
          <p:cNvPr id="22" name="图片 21"/>
          <p:cNvPicPr>
            <a:picLocks noChangeAspect="1"/>
          </p:cNvPicPr>
          <p:nvPr/>
        </p:nvPicPr>
        <p:blipFill>
          <a:blip r:embed="rId5"/>
          <a:stretch>
            <a:fillRect/>
          </a:stretch>
        </p:blipFill>
        <p:spPr>
          <a:xfrm>
            <a:off x="7400129" y="-27999"/>
            <a:ext cx="4791871" cy="2261812"/>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79824" y="1432291"/>
            <a:ext cx="3775110" cy="4959260"/>
          </a:xfrm>
          <a:prstGeom prst="rect">
            <a:avLst/>
          </a:prstGeom>
        </p:spPr>
      </p:pic>
      <p:pic>
        <p:nvPicPr>
          <p:cNvPr id="4" name="Picture 3"/>
          <p:cNvPicPr>
            <a:picLocks noChangeAspect="1"/>
          </p:cNvPicPr>
          <p:nvPr/>
        </p:nvPicPr>
        <p:blipFill>
          <a:blip r:embed="rId7"/>
          <a:stretch>
            <a:fillRect/>
          </a:stretch>
        </p:blipFill>
        <p:spPr>
          <a:xfrm rot="21168015">
            <a:off x="2153635" y="2006817"/>
            <a:ext cx="6273305" cy="207594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8457" y="3423920"/>
            <a:ext cx="3825304" cy="3825304"/>
          </a:xfrm>
          <a:prstGeom prst="rect">
            <a:avLst/>
          </a:prstGeom>
        </p:spPr>
      </p:pic>
      <p:sp>
        <p:nvSpPr>
          <p:cNvPr id="2" name="Rectangle 1"/>
          <p:cNvSpPr/>
          <p:nvPr/>
        </p:nvSpPr>
        <p:spPr>
          <a:xfrm>
            <a:off x="3460830" y="2620080"/>
            <a:ext cx="8243639" cy="2955681"/>
          </a:xfrm>
          <a:prstGeom prst="rect">
            <a:avLst/>
          </a:prstGeom>
        </p:spPr>
        <p:txBody>
          <a:bodyPr wrap="square">
            <a:spAutoFit/>
          </a:bodyPr>
          <a:lstStyle/>
          <a:p>
            <a:pPr algn="just">
              <a:lnSpc>
                <a:spcPct val="150000"/>
              </a:lnSpc>
            </a:pPr>
            <a:r>
              <a:rPr lang="vi-VN" sz="3200" b="1" dirty="0">
                <a:solidFill>
                  <a:srgbClr val="000000"/>
                </a:solidFill>
                <a:latin typeface="Cambria" panose="02040503050406030204" pitchFamily="18" charset="0"/>
                <a:ea typeface="Cambria" panose="02040503050406030204" pitchFamily="18" charset="0"/>
              </a:rPr>
              <a:t>Giô-an Rô-linh (thường được biết đến với bút danh J.K. Rô-linh): </a:t>
            </a:r>
            <a:r>
              <a:rPr lang="vi-VN" sz="3200" dirty="0">
                <a:solidFill>
                  <a:srgbClr val="000000"/>
                </a:solidFill>
                <a:latin typeface="Cambria" panose="02040503050406030204" pitchFamily="18" charset="0"/>
                <a:ea typeface="Cambria" panose="02040503050406030204" pitchFamily="18" charset="0"/>
              </a:rPr>
              <a:t>nhà văn người Anh, tác giả của bộ truyện Ha-ri Pót-tơ nổi tiếng từng đoạt nhiều giải thưởng.</a:t>
            </a:r>
            <a:endParaRPr lang="en-US" sz="3200" b="0" i="0" dirty="0">
              <a:solidFill>
                <a:srgbClr val="000000"/>
              </a:solidFill>
              <a:effectLst/>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5"/>
          <a:stretch>
            <a:fillRect/>
          </a:stretch>
        </p:blipFill>
        <p:spPr>
          <a:xfrm>
            <a:off x="1624760" y="776692"/>
            <a:ext cx="8980186" cy="1975275"/>
          </a:xfrm>
          <a:prstGeom prst="rect">
            <a:avLst/>
          </a:prstGeom>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18457" y="3423920"/>
            <a:ext cx="3825304" cy="3825304"/>
          </a:xfrm>
          <a:prstGeom prst="rect">
            <a:avLst/>
          </a:prstGeom>
        </p:spPr>
      </p:pic>
      <p:sp>
        <p:nvSpPr>
          <p:cNvPr id="2" name="Rectangle 1"/>
          <p:cNvSpPr/>
          <p:nvPr/>
        </p:nvSpPr>
        <p:spPr>
          <a:xfrm>
            <a:off x="2891870" y="2843600"/>
            <a:ext cx="8243639" cy="1651606"/>
          </a:xfrm>
          <a:prstGeom prst="rect">
            <a:avLst/>
          </a:prstGeom>
        </p:spPr>
        <p:txBody>
          <a:bodyPr wrap="square">
            <a:spAutoFit/>
          </a:bodyPr>
          <a:lstStyle/>
          <a:p>
            <a:pPr lvl="0" algn="just">
              <a:lnSpc>
                <a:spcPct val="150000"/>
              </a:lnSpc>
            </a:pPr>
            <a:r>
              <a:rPr lang="vi-VN" sz="3600" b="1" dirty="0">
                <a:solidFill>
                  <a:srgbClr val="000000"/>
                </a:solidFill>
                <a:latin typeface="Cambria" panose="02040503050406030204" pitchFamily="18" charset="0"/>
                <a:ea typeface="Cambria" panose="02040503050406030204" pitchFamily="18" charset="0"/>
              </a:rPr>
              <a:t>phấn khích: </a:t>
            </a:r>
            <a:r>
              <a:rPr lang="vi-VN" sz="3600" dirty="0">
                <a:solidFill>
                  <a:srgbClr val="000000"/>
                </a:solidFill>
                <a:latin typeface="Cambria" panose="02040503050406030204" pitchFamily="18" charset="0"/>
                <a:ea typeface="Cambria" panose="02040503050406030204" pitchFamily="18" charset="0"/>
              </a:rPr>
              <a:t>phấn khởi do tinh thần được cổ vũ, khích lệ. </a:t>
            </a:r>
            <a:endParaRPr kumimoji="0" lang="en-US" sz="36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5"/>
          <a:stretch>
            <a:fillRect/>
          </a:stretch>
        </p:blipFill>
        <p:spPr>
          <a:xfrm>
            <a:off x="1624760" y="776692"/>
            <a:ext cx="8980186" cy="1975275"/>
          </a:xfrm>
          <a:prstGeom prst="rect">
            <a:avLst/>
          </a:prstGeom>
        </p:spPr>
      </p:pic>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21020" y="323381"/>
            <a:ext cx="10987789" cy="1515579"/>
          </a:xfrm>
          <a:prstGeom prst="rect">
            <a:avLst/>
          </a:prstGeom>
        </p:spPr>
      </p:pic>
      <p:pic>
        <p:nvPicPr>
          <p:cNvPr id="3" name="Picture 4" descr="Clip nghệ thuật số - hình mẫu phim hoạt hình số 1 png tải về - Miễn phí  trong suốt điện Thoại Di động Phụ Kiện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627" b="94851" l="7333" r="92111">
                        <a14:foregroundMark x1="28333" y1="8955" x2="28333" y2="8955"/>
                        <a14:foregroundMark x1="43000" y1="6119" x2="53667" y2="6567"/>
                        <a14:foregroundMark x1="46889" y1="11791" x2="67667" y2="22537"/>
                        <a14:foregroundMark x1="83667" y1="9851" x2="90444" y2="31269"/>
                        <a14:foregroundMark x1="88889" y1="40672" x2="92444" y2="67687"/>
                        <a14:foregroundMark x1="92444" y1="67687" x2="84889" y2="81940"/>
                        <a14:foregroundMark x1="68667" y1="91567" x2="80000" y2="94851"/>
                        <a14:foregroundMark x1="7444" y1="33657" x2="12667" y2="40448"/>
                        <a14:foregroundMark x1="71889" y1="4627" x2="71889" y2="4627"/>
                      </a14:backgroundRemoval>
                    </a14:imgEffect>
                  </a14:imgLayer>
                </a14:imgProps>
              </a:ext>
              <a:ext uri="{28A0092B-C50C-407E-A947-70E740481C1C}">
                <a14:useLocalDpi xmlns:a14="http://schemas.microsoft.com/office/drawing/2010/main" val="0"/>
              </a:ext>
            </a:extLst>
          </a:blip>
          <a:srcRect/>
          <a:stretch>
            <a:fillRect/>
          </a:stretch>
        </p:blipFill>
        <p:spPr bwMode="auto">
          <a:xfrm rot="452372">
            <a:off x="97724" y="61924"/>
            <a:ext cx="1046593" cy="15585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46434" y="427621"/>
            <a:ext cx="9870206" cy="1077218"/>
          </a:xfrm>
          <a:prstGeom prst="rect">
            <a:avLst/>
          </a:prstGeom>
          <a:noFill/>
        </p:spPr>
        <p:txBody>
          <a:bodyPr wrap="square" rtlCol="0">
            <a:spAutoFit/>
          </a:bodyPr>
          <a:lstStyle/>
          <a:p>
            <a:pPr algn="just"/>
            <a:r>
              <a:rPr lang="vi-VN" sz="3200" b="1" dirty="0">
                <a:latin typeface="Calibri" panose="020F0502020204030204" pitchFamily="34" charset="0"/>
                <a:cs typeface="Calibri" panose="020F0502020204030204" pitchFamily="34" charset="0"/>
              </a:rPr>
              <a:t>Những chi tiết nào cho biết ngay từ nhỏ, Giô-an Rô-linh đã có tri tưởng tượng rất phong phú?</a:t>
            </a:r>
          </a:p>
        </p:txBody>
      </p:sp>
      <p:sp>
        <p:nvSpPr>
          <p:cNvPr id="5" name="TextBox 4"/>
          <p:cNvSpPr txBox="1"/>
          <p:nvPr/>
        </p:nvSpPr>
        <p:spPr>
          <a:xfrm>
            <a:off x="1320800" y="2235200"/>
            <a:ext cx="9865360" cy="2862322"/>
          </a:xfrm>
          <a:prstGeom prst="rect">
            <a:avLst/>
          </a:prstGeom>
          <a:noFill/>
        </p:spPr>
        <p:txBody>
          <a:bodyPr wrap="square" rtlCol="0">
            <a:spAutoFit/>
          </a:bodyPr>
          <a:lstStyle/>
          <a:p>
            <a:pPr algn="just">
              <a:spcAft>
                <a:spcPts val="500"/>
              </a:spcAft>
            </a:pP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Giô-an Rô-linh </a:t>
            </a:r>
            <a:r>
              <a:rPr lang="en-US" sz="3600" b="1" dirty="0">
                <a:solidFill>
                  <a:srgbClr val="FF0000"/>
                </a:solidFill>
                <a:latin typeface="Calibri" panose="020F0502020204030204" pitchFamily="34" charset="0"/>
                <a:cs typeface="Calibri" panose="020F0502020204030204" pitchFamily="34" charset="0"/>
              </a:rPr>
              <a:t>n</a:t>
            </a:r>
            <a:r>
              <a:rPr lang="vi-VN" sz="3600" b="1" dirty="0">
                <a:solidFill>
                  <a:srgbClr val="FF0000"/>
                </a:solidFill>
                <a:latin typeface="Calibri" panose="020F0502020204030204" pitchFamily="34" charset="0"/>
                <a:cs typeface="Calibri" panose="020F0502020204030204" pitchFamily="34" charset="0"/>
              </a:rPr>
              <a:t>ghĩ ra những chuyện khác nhau và k</a:t>
            </a:r>
            <a:r>
              <a:rPr lang="en-US" sz="3600" b="1" dirty="0">
                <a:solidFill>
                  <a:srgbClr val="FF0000"/>
                </a:solidFill>
                <a:latin typeface="Calibri" panose="020F0502020204030204" pitchFamily="34" charset="0"/>
                <a:cs typeface="Calibri" panose="020F0502020204030204" pitchFamily="34" charset="0"/>
              </a:rPr>
              <a:t>ể</a:t>
            </a:r>
            <a:r>
              <a:rPr lang="vi-VN" sz="3600" b="1" dirty="0">
                <a:solidFill>
                  <a:srgbClr val="FF0000"/>
                </a:solidFill>
                <a:latin typeface="Calibri" panose="020F0502020204030204" pitchFamily="34" charset="0"/>
                <a:cs typeface="Calibri" panose="020F0502020204030204" pitchFamily="34" charset="0"/>
              </a:rPr>
              <a:t> cho em nghe; Chỉ cần nhìn thấy 1 chú thỏ là một câu chuyện mới nảy ra trong đầu. Chỉ là một câu chuyện, nhưng mỗi lần k</a:t>
            </a:r>
            <a:r>
              <a:rPr lang="en-US" sz="3600" b="1" dirty="0">
                <a:solidFill>
                  <a:srgbClr val="FF0000"/>
                </a:solidFill>
                <a:latin typeface="Calibri" panose="020F0502020204030204" pitchFamily="34" charset="0"/>
                <a:cs typeface="Calibri" panose="020F0502020204030204" pitchFamily="34" charset="0"/>
              </a:rPr>
              <a:t>ể</a:t>
            </a:r>
            <a:r>
              <a:rPr lang="vi-VN" sz="3600" b="1" dirty="0">
                <a:solidFill>
                  <a:srgbClr val="FF0000"/>
                </a:solidFill>
                <a:latin typeface="Calibri" panose="020F0502020204030204" pitchFamily="34" charset="0"/>
                <a:cs typeface="Calibri" panose="020F0502020204030204" pitchFamily="34" charset="0"/>
              </a:rPr>
              <a:t>, cô bé lại thay đ</a:t>
            </a:r>
            <a:r>
              <a:rPr lang="en-US" sz="3600" b="1" dirty="0">
                <a:solidFill>
                  <a:srgbClr val="FF0000"/>
                </a:solidFill>
                <a:latin typeface="Calibri" panose="020F0502020204030204" pitchFamily="34" charset="0"/>
                <a:cs typeface="Calibri" panose="020F0502020204030204" pitchFamily="34" charset="0"/>
              </a:rPr>
              <a:t>ổ</a:t>
            </a:r>
            <a:r>
              <a:rPr lang="vi-VN" sz="3600" b="1" dirty="0">
                <a:solidFill>
                  <a:srgbClr val="FF0000"/>
                </a:solidFill>
                <a:latin typeface="Calibri" panose="020F0502020204030204" pitchFamily="34" charset="0"/>
                <a:cs typeface="Calibri" panose="020F0502020204030204" pitchFamily="34" charset="0"/>
              </a:rPr>
              <a:t>i các chi tiết của chuyện.</a:t>
            </a:r>
            <a:endParaRPr lang="vi-VN" sz="2800" b="1" dirty="0">
              <a:solidFill>
                <a:srgbClr val="FF0000"/>
              </a:solidFill>
              <a:effectLst/>
              <a:latin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21020" y="173480"/>
            <a:ext cx="10987789" cy="1594360"/>
          </a:xfrm>
          <a:prstGeom prst="rect">
            <a:avLst/>
          </a:prstGeom>
        </p:spPr>
      </p:pic>
      <p:sp>
        <p:nvSpPr>
          <p:cNvPr id="3" name="TextBox 2"/>
          <p:cNvSpPr txBox="1"/>
          <p:nvPr/>
        </p:nvSpPr>
        <p:spPr>
          <a:xfrm>
            <a:off x="1384263" y="385643"/>
            <a:ext cx="9608857" cy="1015663"/>
          </a:xfrm>
          <a:prstGeom prst="rect">
            <a:avLst/>
          </a:prstGeom>
          <a:noFill/>
        </p:spPr>
        <p:txBody>
          <a:bodyPr wrap="square" rtlCol="0">
            <a:spAutoFit/>
          </a:bodyPr>
          <a:lstStyle/>
          <a:p>
            <a:pPr lvl="0" algn="ctr">
              <a:buClrTx/>
              <a:defRPr/>
            </a:pPr>
            <a:r>
              <a:rPr lang="vi-VN" sz="3000" b="1" dirty="0">
                <a:latin typeface="Calibri" panose="020F0502020204030204" pitchFamily="34" charset="0"/>
                <a:cs typeface="Calibri" panose="020F0502020204030204" pitchFamily="34" charset="0"/>
              </a:rPr>
              <a:t>Cô bé Giô-an Rô-inh đã ấp ủ ước mơ trở thành nhà văn từ khi nào? Bằng cách nào cô thực hiện ước mơ của mình?</a:t>
            </a: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2" descr="Clip nghệ thuật số - số 2 png tải về - Miễn phí trong suốt Khu Vực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667" b="95152" l="10000" r="90000">
                        <a14:foregroundMark x1="32222" y1="6667" x2="40444" y2="8333"/>
                        <a14:foregroundMark x1="36222" y1="95152" x2="39222" y2="88030"/>
                      </a14:backgroundRemoval>
                    </a14:imgEffect>
                  </a14:imgLayer>
                </a14:imgProps>
              </a:ext>
              <a:ext uri="{28A0092B-C50C-407E-A947-70E740481C1C}">
                <a14:useLocalDpi xmlns:a14="http://schemas.microsoft.com/office/drawing/2010/main" val="0"/>
              </a:ext>
            </a:extLst>
          </a:blip>
          <a:srcRect/>
          <a:stretch>
            <a:fillRect/>
          </a:stretch>
        </p:blipFill>
        <p:spPr bwMode="auto">
          <a:xfrm>
            <a:off x="-286051" y="284043"/>
            <a:ext cx="2145331" cy="157324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90320" y="2042160"/>
            <a:ext cx="9550400" cy="3046988"/>
          </a:xfrm>
          <a:prstGeom prst="rect">
            <a:avLst/>
          </a:prstGeom>
          <a:noFill/>
        </p:spPr>
        <p:txBody>
          <a:bodyPr wrap="square" rtlCol="0">
            <a:spAutoFit/>
          </a:bodyPr>
          <a:lstStyle/>
          <a:p>
            <a:pPr algn="just"/>
            <a:r>
              <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Kể từ khi kể chuyện cho em gái nghe, mỗi lần kể, câu chuyện lại được cô bé tưởng tượng theo một cách khác nhau nên bị người em phản đối vì không giống với câu chuyện đã kể lần trước. Cô bé thực hiện ước mơ bằng cách hễ nghĩ ra một câu chuyện thì phải viết lại ngay vào một cuốn sách.</a:t>
            </a:r>
            <a:endParaRPr lang="en-US" sz="3200"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852124238"/>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Office 主题​​">
  <a:themeElements>
    <a:clrScheme name="自定义 335">
      <a:dk1>
        <a:sysClr val="windowText" lastClr="000000"/>
      </a:dk1>
      <a:lt1>
        <a:sysClr val="window" lastClr="FFFFFF"/>
      </a:lt1>
      <a:dk2>
        <a:srgbClr val="44546A"/>
      </a:dk2>
      <a:lt2>
        <a:srgbClr val="E7E6E6"/>
      </a:lt2>
      <a:accent1>
        <a:srgbClr val="FFAD2D"/>
      </a:accent1>
      <a:accent2>
        <a:srgbClr val="FFAD2D"/>
      </a:accent2>
      <a:accent3>
        <a:srgbClr val="FFAD2D"/>
      </a:accent3>
      <a:accent4>
        <a:srgbClr val="FFAD2D"/>
      </a:accent4>
      <a:accent5>
        <a:srgbClr val="FFAD2D"/>
      </a:accent5>
      <a:accent6>
        <a:srgbClr val="FFAD2D"/>
      </a:accent6>
      <a:hlink>
        <a:srgbClr val="0563C1"/>
      </a:hlink>
      <a:folHlink>
        <a:srgbClr val="954F72"/>
      </a:folHlink>
    </a:clrScheme>
    <a:fontScheme name="思源黑体">
      <a:majorFont>
        <a:latin typeface="思源黑体 CN Bold"/>
        <a:ea typeface="思源黑体 CN Bold"/>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971</Words>
  <Application>Microsoft Office PowerPoint</Application>
  <PresentationFormat>Widescreen</PresentationFormat>
  <Paragraphs>37</Paragraphs>
  <Slides>18</Slides>
  <Notes>3</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18</vt:i4>
      </vt:variant>
    </vt:vector>
  </HeadingPairs>
  <TitlesOfParts>
    <vt:vector size="30" baseType="lpstr">
      <vt:lpstr>Arial</vt:lpstr>
      <vt:lpstr>Calibri</vt:lpstr>
      <vt:lpstr>Calibri Light</vt:lpstr>
      <vt:lpstr>Cambria</vt:lpstr>
      <vt:lpstr>LNTH-LuoLuoNotangYuanTi 1</vt:lpstr>
      <vt:lpstr>Times New Roman</vt:lpstr>
      <vt:lpstr>思源黑体 CN Bold</vt:lpstr>
      <vt:lpstr>思源黑体 CN Normal</vt:lpstr>
      <vt:lpstr>等线</vt:lpstr>
      <vt:lpstr>Office 主题​​</vt:lpstr>
      <vt:lpstr>1_千图网海量PPT模板www.58pic.com​​</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Windows User</cp:lastModifiedBy>
  <cp:revision>53</cp:revision>
  <dcterms:created xsi:type="dcterms:W3CDTF">2022-08-12T16:31:00Z</dcterms:created>
  <dcterms:modified xsi:type="dcterms:W3CDTF">2025-12-05T07:23:19Z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35BAB9DBF90A41B0AB2D003F5AE9F371_12</vt:lpwstr>
  </property>
  <property fmtid="{D5CDD505-2E9C-101B-9397-08002B2CF9AE}" pid="3" name="KSOProductBuildVer">
    <vt:lpwstr>1033-12.2.0.18283</vt:lpwstr>
  </property>
</Properties>
</file>