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60" r:id="rId4"/>
    <p:sldId id="268" r:id="rId5"/>
    <p:sldId id="269" r:id="rId6"/>
    <p:sldId id="308" r:id="rId7"/>
    <p:sldId id="278" r:id="rId8"/>
    <p:sldId id="270" r:id="rId9"/>
    <p:sldId id="309" r:id="rId10"/>
    <p:sldId id="310" r:id="rId11"/>
    <p:sldId id="311" r:id="rId12"/>
    <p:sldId id="279" r:id="rId13"/>
    <p:sldId id="281" r:id="rId14"/>
    <p:sldId id="282" r:id="rId15"/>
    <p:sldId id="284" r:id="rId16"/>
    <p:sldId id="285" r:id="rId17"/>
    <p:sldId id="312" r:id="rId18"/>
    <p:sldId id="313" r:id="rId19"/>
    <p:sldId id="289" r:id="rId20"/>
    <p:sldId id="291" r:id="rId21"/>
    <p:sldId id="314" r:id="rId22"/>
    <p:sldId id="292" r:id="rId23"/>
    <p:sldId id="296" r:id="rId24"/>
    <p:sldId id="297" r:id="rId25"/>
    <p:sldId id="298" r:id="rId26"/>
    <p:sldId id="315" r:id="rId27"/>
    <p:sldId id="316" r:id="rId28"/>
    <p:sldId id="317"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3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18A35-110C-4870-9D8B-ECC84ED040B5}"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43F77-267C-4EBA-994B-C68398F35FE5}" type="slidenum">
              <a:rPr lang="en-US" smtClean="0"/>
              <a:t>‹#›</a:t>
            </a:fld>
            <a:endParaRPr lang="en-US"/>
          </a:p>
        </p:txBody>
      </p:sp>
    </p:spTree>
    <p:extLst>
      <p:ext uri="{BB962C8B-B14F-4D97-AF65-F5344CB8AC3E}">
        <p14:creationId xmlns:p14="http://schemas.microsoft.com/office/powerpoint/2010/main" val="381140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Quan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nghệ</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thuật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truyền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những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điệu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tiêu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châu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thổ</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sông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Hồng</a:t>
            </a:r>
            <a:r>
              <a:rPr lang="en-US" sz="1800" dirty="0">
                <a:solidFill>
                  <a:srgbClr val="000000"/>
                </a:solidFill>
                <a:effectLst/>
                <a:latin typeface="Times New Roman" panose="02020603050405020304" pitchFamily="18" charset="0"/>
                <a:ea typeface="Calibri" panose="020F0502020204030204" pitchFamily="34" charset="0"/>
              </a:rPr>
              <a:t> ở </a:t>
            </a:r>
            <a:r>
              <a:rPr lang="en-US" sz="1800" dirty="0" err="1">
                <a:solidFill>
                  <a:srgbClr val="000000"/>
                </a:solidFill>
                <a:effectLst/>
                <a:latin typeface="Times New Roman" panose="02020603050405020304" pitchFamily="18" charset="0"/>
                <a:ea typeface="Calibri" panose="020F0502020204030204" pitchFamily="34" charset="0"/>
              </a:rPr>
              <a:t>miền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Hôm</a:t>
            </a:r>
            <a:r>
              <a:rPr lang="en-US" sz="1800" dirty="0">
                <a:solidFill>
                  <a:srgbClr val="000000"/>
                </a:solidFill>
                <a:effectLst/>
                <a:latin typeface="Times New Roman" panose="02020603050405020304" pitchFamily="18" charset="0"/>
                <a:ea typeface="Calibri" panose="020F0502020204030204" pitchFamily="34" charset="0"/>
              </a:rPr>
              <a:t> nay </a:t>
            </a:r>
            <a:r>
              <a:rPr lang="en-US" sz="1800" dirty="0" err="1">
                <a:solidFill>
                  <a:srgbClr val="000000"/>
                </a:solidFill>
                <a:effectLst/>
                <a:latin typeface="Times New Roman" panose="02020603050405020304" pitchFamily="18" charset="0"/>
                <a:ea typeface="Calibri" panose="020F0502020204030204" pitchFamily="34" charset="0"/>
              </a:rPr>
              <a:t>c</a:t>
            </a:r>
            <a:r>
              <a:rPr lang="en-US" sz="1800" dirty="0" err="1">
                <a:effectLst/>
                <a:latin typeface="Times New Roman" panose="02020603050405020304" pitchFamily="18" charset="0"/>
                <a:ea typeface="Calibri" panose="020F0502020204030204" pitchFamily="34" charset="0"/>
              </a:rPr>
              <a:t>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Tập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nhỏ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3B43F77-267C-4EBA-994B-C68398F35FE5}" type="slidenum">
              <a:rPr lang="en-US" smtClean="0"/>
              <a:t>1</a:t>
            </a:fld>
            <a:endParaRPr lang="en-US"/>
          </a:p>
        </p:txBody>
      </p:sp>
    </p:spTree>
    <p:extLst>
      <p:ext uri="{BB962C8B-B14F-4D97-AF65-F5344CB8AC3E}">
        <p14:creationId xmlns:p14="http://schemas.microsoft.com/office/powerpoint/2010/main" val="10337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F94A8-50A3-B869-BC48-5BC01481C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F7AF734-352D-9F30-F424-081D49152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7E1CEE2-5120-3E8D-3BDD-AB8715C3F415}"/>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475CA062-55CE-3053-C83B-A71FCA6AA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9B2246-7739-7E87-520F-CA1A65810D3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2289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DAEA8-C0E6-96F1-23CE-0AE0CB2C4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F704C2F-531F-BFAA-4E84-4549A0708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0C17DF-EBE4-FDEF-F86B-B240307DEF9A}"/>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7BD65B20-9094-8973-751D-21994E6C4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2D6987-0585-7301-867A-EA058CFCDDF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7451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59402F-A1B0-7891-CB88-72D0576C1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755D80-6CDD-91B6-1962-E4576F0EFB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60D448-7BF7-F73E-672D-30F358C124B9}"/>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5A97117E-C9AF-D691-046D-8C2CDE244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2348D7-E538-52C4-DC21-466DD7010BFF}"/>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5421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3469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xmlns=""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7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 name="Picture 1">
            <a:extLst>
              <a:ext uri="{FF2B5EF4-FFF2-40B4-BE49-F238E27FC236}">
                <a16:creationId xmlns:a16="http://schemas.microsoft.com/office/drawing/2014/main" xmlns="" id="{09FDAC26-F8F4-E3E0-306D-25E47B1E2528}"/>
              </a:ext>
            </a:extLst>
          </p:cNvPr>
          <p:cNvPicPr>
            <a:picLocks noChangeAspect="1"/>
          </p:cNvPicPr>
          <p:nvPr userDrawn="1"/>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857250"/>
            <a:ext cx="12269973" cy="5869437"/>
          </a:xfrm>
          <a:prstGeom prst="rect">
            <a:avLst/>
          </a:prstGeom>
        </p:spPr>
      </p:pic>
      <p:pic>
        <p:nvPicPr>
          <p:cNvPr id="3" name="Picture 2">
            <a:extLst>
              <a:ext uri="{FF2B5EF4-FFF2-40B4-BE49-F238E27FC236}">
                <a16:creationId xmlns:a16="http://schemas.microsoft.com/office/drawing/2014/main" xmlns="" id="{A03FC18A-8E17-4723-7F51-FC5D16183456}"/>
              </a:ext>
            </a:extLst>
          </p:cNvPr>
          <p:cNvPicPr>
            <a:picLocks noChangeAspect="1"/>
          </p:cNvPicPr>
          <p:nvPr userDrawn="1"/>
        </p:nvPicPr>
        <p:blipFill>
          <a:blip r:embed="rId5"/>
          <a:stretch>
            <a:fillRect/>
          </a:stretch>
        </p:blipFill>
        <p:spPr>
          <a:xfrm>
            <a:off x="794252" y="207689"/>
            <a:ext cx="10554467" cy="1779181"/>
          </a:xfrm>
          <a:prstGeom prst="rect">
            <a:avLst/>
          </a:prstGeom>
        </p:spPr>
      </p:pic>
    </p:spTree>
    <p:extLst>
      <p:ext uri="{BB962C8B-B14F-4D97-AF65-F5344CB8AC3E}">
        <p14:creationId xmlns:p14="http://schemas.microsoft.com/office/powerpoint/2010/main" val="392753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7337-C50E-5C79-3D0F-D51FE57661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38D4767-0796-C446-4784-16C1A6DAFC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D70D9-1971-ABA1-673D-13EAAC7982D0}"/>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5" name="Footer Placeholder 4">
            <a:extLst>
              <a:ext uri="{FF2B5EF4-FFF2-40B4-BE49-F238E27FC236}">
                <a16:creationId xmlns:a16="http://schemas.microsoft.com/office/drawing/2014/main" xmlns="" id="{BE31F1C4-B1B9-F505-9D7A-B3A2C016EC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8D41B58-E857-94CF-7EC6-A7C04AC3D2E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85311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BD217-1433-29E2-40EA-3941BFDEBE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C07A0-0D68-E2E6-2925-CE87875D5BA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C70CE1B-F832-76F4-646F-89412068DD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07DEAD-2139-6356-CA03-083F13D52C14}"/>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6" name="Footer Placeholder 5">
            <a:extLst>
              <a:ext uri="{FF2B5EF4-FFF2-40B4-BE49-F238E27FC236}">
                <a16:creationId xmlns:a16="http://schemas.microsoft.com/office/drawing/2014/main" xmlns="" id="{2D4D6767-EF26-3B33-CA32-88B5EEAB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5207B59-538E-12B7-78A8-8E9B773CE6C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6467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F86E4-4A87-8E84-A665-8C673A4591A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7DA2E1B-9D2D-4895-3985-CCDF34214D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6CCC3E-9179-29F8-B9AF-A3AAF813104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79E096-4764-135B-1BD9-86338388D1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5FB48B1-A129-B2D7-3176-E068428AF4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34BA5A-57DA-841C-B970-5EE161774937}"/>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8" name="Footer Placeholder 7">
            <a:extLst>
              <a:ext uri="{FF2B5EF4-FFF2-40B4-BE49-F238E27FC236}">
                <a16:creationId xmlns:a16="http://schemas.microsoft.com/office/drawing/2014/main" xmlns="" id="{F87DCE98-DB7D-9412-DB08-9A5522CBE6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A50E559-7A2C-8260-AD04-6F9FCE35A63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254372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104EE-D01B-DFE7-EF15-C3970300D8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C70C0D24-C420-8AE5-0C35-C29D1B55DD4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4" name="Footer Placeholder 3">
            <a:extLst>
              <a:ext uri="{FF2B5EF4-FFF2-40B4-BE49-F238E27FC236}">
                <a16:creationId xmlns:a16="http://schemas.microsoft.com/office/drawing/2014/main" xmlns="" id="{7D6F31FA-FA1B-3430-0E6F-B152038454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D03533C-1FE7-E0D4-A188-0B24916739DB}"/>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15573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9BB99-243C-ACB0-94D4-46FEC0FBB1A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3" name="Footer Placeholder 2">
            <a:extLst>
              <a:ext uri="{FF2B5EF4-FFF2-40B4-BE49-F238E27FC236}">
                <a16:creationId xmlns:a16="http://schemas.microsoft.com/office/drawing/2014/main" xmlns="" id="{D54B3F57-38B1-E8CF-83E3-967D0945F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62178F2-89D2-9F80-4396-E6F63BCABB4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4219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AFD85-BC51-17C8-2CDE-AD7B8328B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E5B7E7-BA0F-FC9A-FAE2-DEC8C55A7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DF820E-7737-A9EC-2A66-17DB7E256063}"/>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82E7C473-8424-9257-EBC9-616E32B4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14C183-9272-26DA-C707-17273731E0B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08643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868BC-5784-AE6E-A767-0A605A914B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7036213-4860-B30C-B4F4-B4EA287751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A6E1783-E634-B22D-3210-4B3A180564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6F4006-588C-F43D-046E-136FE42B008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6" name="Footer Placeholder 5">
            <a:extLst>
              <a:ext uri="{FF2B5EF4-FFF2-40B4-BE49-F238E27FC236}">
                <a16:creationId xmlns:a16="http://schemas.microsoft.com/office/drawing/2014/main" xmlns="" id="{4A586F8E-21A8-39B9-6D06-B01B617850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A3E54B4-F5E4-2858-02E1-1B46D4B1F79C}"/>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062070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67057-6E37-95C1-5D51-D298A10AE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77FD260-09E5-EDDC-54F0-A4A061A106B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797D32F-B31E-C352-DB0E-9A7DB17B75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735823-E525-C43E-0783-235DB9FE833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6" name="Footer Placeholder 5">
            <a:extLst>
              <a:ext uri="{FF2B5EF4-FFF2-40B4-BE49-F238E27FC236}">
                <a16:creationId xmlns:a16="http://schemas.microsoft.com/office/drawing/2014/main" xmlns="" id="{0FA56A86-91B4-96B4-9A94-FAFCEE82A0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D54B836-50F0-3419-893B-DAEFD644FD14}"/>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25065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98E85-A017-53EB-DC86-CFE059A7C4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ACC9AA-691B-5AA3-EB11-4FDABBBF944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9692F6-E8BA-0E27-6067-A5D638F26B7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5" name="Footer Placeholder 4">
            <a:extLst>
              <a:ext uri="{FF2B5EF4-FFF2-40B4-BE49-F238E27FC236}">
                <a16:creationId xmlns:a16="http://schemas.microsoft.com/office/drawing/2014/main" xmlns="" id="{CCEC0DE5-5FC8-3105-FEA2-53CF09F36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4099FE8-BE93-2335-0B4E-89BCA986408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92544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D1DB61-A93C-8B44-07D5-CDC1679563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DE54D2-0965-4026-6C33-2E358BA3D7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24A183-CE4F-736B-6833-29D9D95057F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12/5/2025</a:t>
            </a:fld>
            <a:endParaRPr lang="en-US"/>
          </a:p>
        </p:txBody>
      </p:sp>
      <p:sp>
        <p:nvSpPr>
          <p:cNvPr id="5" name="Footer Placeholder 4">
            <a:extLst>
              <a:ext uri="{FF2B5EF4-FFF2-40B4-BE49-F238E27FC236}">
                <a16:creationId xmlns:a16="http://schemas.microsoft.com/office/drawing/2014/main" xmlns="" id="{4F48D448-4726-03BB-3DC1-5B925388C0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2AA3D30-85E4-A3E6-9917-B4BCE18A14D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5036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9B338-2AA1-42B2-D088-8EC5CAD74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548115-678C-7BA7-488F-8D82B6250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282309-EB30-3CD5-F074-8D5A950589CF}"/>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5CA6AFDD-C32F-10D4-A951-D308B11F5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84FA81-225F-5EBB-71BB-504CA7292CF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710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B4389-18D4-B00F-7D6F-44ABD7411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86B210B-28AF-EF23-A7C0-018CDB39A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ECB50FE-6118-3ED6-1934-ABF275DE4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2203245-3CB2-9D00-DBF6-57DBD1B40EFF}"/>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6" name="Footer Placeholder 5">
            <a:extLst>
              <a:ext uri="{FF2B5EF4-FFF2-40B4-BE49-F238E27FC236}">
                <a16:creationId xmlns:a16="http://schemas.microsoft.com/office/drawing/2014/main" xmlns="" id="{F7C9C34F-51FE-D23B-568B-9B211BC61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B1529E-7BCD-41AD-ED1D-D976DD6937D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64798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C8C8B-2BD6-7D63-C32F-FB0A3FBC03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9B6BF1-75CD-545E-C7DE-909866AB1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B3DF51-057B-034A-D46C-707D1DCF8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6860D2-86E0-E5E3-91C2-3E9B4E4AC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4F93ED7-88B5-239F-54D7-1D2F3252D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D048D86-8254-CA60-33CC-4910D839AE4A}"/>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8" name="Footer Placeholder 7">
            <a:extLst>
              <a:ext uri="{FF2B5EF4-FFF2-40B4-BE49-F238E27FC236}">
                <a16:creationId xmlns:a16="http://schemas.microsoft.com/office/drawing/2014/main" xmlns="" id="{11AF8F7C-B1D6-AF90-667A-D583D44B3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58F203A-5553-31FA-6964-D72A002B9EAC}"/>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90480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98267-D4E8-7C8D-3168-0D371882B1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E106A1-2B85-DD76-ABCE-708B05B6834D}"/>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4" name="Footer Placeholder 3">
            <a:extLst>
              <a:ext uri="{FF2B5EF4-FFF2-40B4-BE49-F238E27FC236}">
                <a16:creationId xmlns:a16="http://schemas.microsoft.com/office/drawing/2014/main" xmlns="" id="{6457795F-9FE0-A94D-44DD-C8789B01A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753A7A4-5014-1AA1-7DCE-54160E334099}"/>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84330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A3CB64B-EC0B-2632-9CA0-F02D247BBBDB}"/>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3" name="Footer Placeholder 2">
            <a:extLst>
              <a:ext uri="{FF2B5EF4-FFF2-40B4-BE49-F238E27FC236}">
                <a16:creationId xmlns:a16="http://schemas.microsoft.com/office/drawing/2014/main" xmlns="" id="{FAFA0AB6-B2EC-B50A-2C2A-C1A1030F2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B22D84-6D8E-25A3-7966-006EB445E2A8}"/>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402889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F5D460-D6CA-825F-AEB8-F6627F16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F96F933-381D-C9A9-4938-EB55144CA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AC6CAC-8B4E-5D30-E05A-6D7A0F02E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D47BB8-ABDD-6372-E21C-D5DA69C8A810}"/>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6" name="Footer Placeholder 5">
            <a:extLst>
              <a:ext uri="{FF2B5EF4-FFF2-40B4-BE49-F238E27FC236}">
                <a16:creationId xmlns:a16="http://schemas.microsoft.com/office/drawing/2014/main" xmlns="" id="{CE95C981-BBD9-8AED-E94E-EC2E2297C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6F131B-4DBE-DB7E-BD9D-7DD69754031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14042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3AFB5-0D01-B311-67D0-FF70A9E60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08FB620-0F38-2548-41AA-8354AABC2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4EC87F9-86A9-E63D-21D6-EA21EEE4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C02E3A-E90E-97D8-3975-F1352852B72D}"/>
              </a:ext>
            </a:extLst>
          </p:cNvPr>
          <p:cNvSpPr>
            <a:spLocks noGrp="1"/>
          </p:cNvSpPr>
          <p:nvPr>
            <p:ph type="dt" sz="half" idx="10"/>
          </p:nvPr>
        </p:nvSpPr>
        <p:spPr/>
        <p:txBody>
          <a:bodyPr/>
          <a:lstStyle/>
          <a:p>
            <a:fld id="{B5BB2C85-7945-4455-B8C8-5929BA059E87}" type="datetimeFigureOut">
              <a:rPr lang="en-US" smtClean="0"/>
              <a:t>12/5/2025</a:t>
            </a:fld>
            <a:endParaRPr lang="en-US"/>
          </a:p>
        </p:txBody>
      </p:sp>
      <p:sp>
        <p:nvSpPr>
          <p:cNvPr id="6" name="Footer Placeholder 5">
            <a:extLst>
              <a:ext uri="{FF2B5EF4-FFF2-40B4-BE49-F238E27FC236}">
                <a16:creationId xmlns:a16="http://schemas.microsoft.com/office/drawing/2014/main" xmlns="" id="{3BED6FDD-A9E6-E715-4726-F0E95D9C8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3395C7-CCB8-6281-C51E-3BD500D0D39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34138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43DA2B-305F-90EA-AFBA-3F34FB59D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2CF3E36-FAFD-F53E-D130-F223CE948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341FBC-F9DB-D446-CFB3-6B120BE56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B2C85-7945-4455-B8C8-5929BA059E87}" type="datetimeFigureOut">
              <a:rPr lang="en-US" smtClean="0"/>
              <a:t>12/5/2025</a:t>
            </a:fld>
            <a:endParaRPr lang="en-US"/>
          </a:p>
        </p:txBody>
      </p:sp>
      <p:sp>
        <p:nvSpPr>
          <p:cNvPr id="5" name="Footer Placeholder 4">
            <a:extLst>
              <a:ext uri="{FF2B5EF4-FFF2-40B4-BE49-F238E27FC236}">
                <a16:creationId xmlns:a16="http://schemas.microsoft.com/office/drawing/2014/main" xmlns="" id="{5D93C629-A15D-760F-DE17-5E442BA3D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0A5A2ED-87CD-322C-0056-75A6D284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6006C-053E-47CB-9171-E40B4EC414F7}" type="slidenum">
              <a:rPr lang="en-US" smtClean="0"/>
              <a:t>‹#›</a:t>
            </a:fld>
            <a:endParaRPr lang="en-US"/>
          </a:p>
        </p:txBody>
      </p:sp>
      <p:pic>
        <p:nvPicPr>
          <p:cNvPr id="7" name="Picture 6">
            <a:extLst>
              <a:ext uri="{FF2B5EF4-FFF2-40B4-BE49-F238E27FC236}">
                <a16:creationId xmlns:a16="http://schemas.microsoft.com/office/drawing/2014/main" xmlns="" id="{523AAEE0-5171-C952-6C1D-21FA21CA3D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386402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CE053A8-6640-75AA-0C63-82AF87EF878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342193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13.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xmlns="" id="{999CB8C6-1335-5B82-E359-A89F68672295}"/>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t="27678" b="5963"/>
          <a:stretch/>
        </p:blipFill>
        <p:spPr>
          <a:xfrm>
            <a:off x="20" y="1282"/>
            <a:ext cx="12191980" cy="6856718"/>
          </a:xfrm>
          <a:prstGeom prst="rect">
            <a:avLst/>
          </a:prstGeom>
        </p:spPr>
      </p:pic>
      <p:pic>
        <p:nvPicPr>
          <p:cNvPr id="8" name="Picture 7">
            <a:extLst>
              <a:ext uri="{FF2B5EF4-FFF2-40B4-BE49-F238E27FC236}">
                <a16:creationId xmlns:a16="http://schemas.microsoft.com/office/drawing/2014/main" xmlns="" id="{F8C8B246-FD5C-FA83-3C77-45E2D6D93CE5}"/>
              </a:ext>
            </a:extLst>
          </p:cNvPr>
          <p:cNvPicPr>
            <a:picLocks noChangeAspect="1"/>
          </p:cNvPicPr>
          <p:nvPr/>
        </p:nvPicPr>
        <p:blipFill>
          <a:blip r:embed="rId5"/>
          <a:stretch>
            <a:fillRect/>
          </a:stretch>
        </p:blipFill>
        <p:spPr>
          <a:xfrm>
            <a:off x="4940740" y="-672534"/>
            <a:ext cx="3210943" cy="3121094"/>
          </a:xfrm>
          <a:prstGeom prst="rect">
            <a:avLst/>
          </a:prstGeom>
        </p:spPr>
      </p:pic>
      <p:pic>
        <p:nvPicPr>
          <p:cNvPr id="13" name="Picture 12">
            <a:extLst>
              <a:ext uri="{FF2B5EF4-FFF2-40B4-BE49-F238E27FC236}">
                <a16:creationId xmlns:a16="http://schemas.microsoft.com/office/drawing/2014/main" xmlns="" id="{D58AF5C3-07FE-2C55-18F9-619A5B350371}"/>
              </a:ext>
            </a:extLst>
          </p:cNvPr>
          <p:cNvPicPr>
            <a:picLocks noChangeAspect="1"/>
          </p:cNvPicPr>
          <p:nvPr/>
        </p:nvPicPr>
        <p:blipFill>
          <a:blip r:embed="rId6"/>
          <a:stretch>
            <a:fillRect/>
          </a:stretch>
        </p:blipFill>
        <p:spPr>
          <a:xfrm>
            <a:off x="1034853" y="1587938"/>
            <a:ext cx="10406774" cy="1609483"/>
          </a:xfrm>
          <a:prstGeom prst="rect">
            <a:avLst/>
          </a:prstGeom>
        </p:spPr>
      </p:pic>
      <p:pic>
        <p:nvPicPr>
          <p:cNvPr id="15" name="Picture 14">
            <a:extLst>
              <a:ext uri="{FF2B5EF4-FFF2-40B4-BE49-F238E27FC236}">
                <a16:creationId xmlns:a16="http://schemas.microsoft.com/office/drawing/2014/main" xmlns="" id="{9AF8A449-7589-5CB9-3B1B-5C32144EB246}"/>
              </a:ext>
            </a:extLst>
          </p:cNvPr>
          <p:cNvPicPr>
            <a:picLocks noChangeAspect="1"/>
          </p:cNvPicPr>
          <p:nvPr/>
        </p:nvPicPr>
        <p:blipFill>
          <a:blip r:embed="rId7"/>
          <a:stretch>
            <a:fillRect/>
          </a:stretch>
        </p:blipFill>
        <p:spPr>
          <a:xfrm>
            <a:off x="6157835" y="3179042"/>
            <a:ext cx="3249450" cy="499915"/>
          </a:xfrm>
          <a:prstGeom prst="rect">
            <a:avLst/>
          </a:prstGeom>
        </p:spPr>
      </p:pic>
      <p:pic>
        <p:nvPicPr>
          <p:cNvPr id="16" name="Picture 15">
            <a:extLst>
              <a:ext uri="{FF2B5EF4-FFF2-40B4-BE49-F238E27FC236}">
                <a16:creationId xmlns:a16="http://schemas.microsoft.com/office/drawing/2014/main" xmlns="" id="{E5F27900-F84A-7DE2-FD06-E71A781C6F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41099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FBC61-9B5D-7749-0740-CDD44D55A21D}"/>
              </a:ext>
            </a:extLst>
          </p:cNvPr>
          <p:cNvSpPr txBox="1"/>
          <p:nvPr/>
        </p:nvSpPr>
        <p:spPr>
          <a:xfrm>
            <a:off x="525517" y="2094506"/>
            <a:ext cx="2648607" cy="1446550"/>
          </a:xfrm>
          <a:prstGeom prst="rect">
            <a:avLst/>
          </a:prstGeom>
          <a:noFill/>
        </p:spPr>
        <p:txBody>
          <a:bodyPr wrap="square" rtlCol="0">
            <a:spAutoFit/>
          </a:bodyPr>
          <a:lstStyle/>
          <a:p>
            <a:pPr lvl="0" algn="ctr"/>
            <a:r>
              <a:rPr lang="vi-VN" sz="4400" b="1">
                <a:solidFill>
                  <a:srgbClr val="00B0F0"/>
                </a:solidFill>
                <a:latin typeface="Cambria" panose="02040503050406030204" pitchFamily="18" charset="0"/>
                <a:ea typeface="Cambria" panose="02040503050406030204" pitchFamily="18" charset="0"/>
              </a:rPr>
              <a:t>Lấy hơi, nhả chữ: </a:t>
            </a:r>
            <a:endParaRPr kumimoji="0" lang="en-GB" sz="4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1F2F2420-F3A1-E7F3-4298-CC773DB666B5}"/>
              </a:ext>
            </a:extLst>
          </p:cNvPr>
          <p:cNvSpPr txBox="1"/>
          <p:nvPr/>
        </p:nvSpPr>
        <p:spPr>
          <a:xfrm>
            <a:off x="3451517" y="2083996"/>
            <a:ext cx="8009529" cy="2862322"/>
          </a:xfrm>
          <a:prstGeom prst="rect">
            <a:avLst/>
          </a:prstGeom>
          <a:noFill/>
        </p:spPr>
        <p:txBody>
          <a:bodyPr wrap="square" rtlCol="0">
            <a:spAutoFit/>
          </a:bodyPr>
          <a:lstStyle/>
          <a:p>
            <a:pPr lvl="0" algn="just"/>
            <a:r>
              <a:rPr lang="vi-VN" sz="3600" b="1" dirty="0">
                <a:solidFill>
                  <a:prstClr val="black"/>
                </a:solidFill>
                <a:latin typeface="Cambria" panose="02040503050406030204" pitchFamily="18" charset="0"/>
                <a:ea typeface="Cambria" panose="02040503050406030204" pitchFamily="18" charset="0"/>
              </a:rPr>
              <a:t>(kĩ thuật hát trong loại hình sân khấu) lấy hơi là dùng hơi thở đấy âm thanh ra sao cho phù hợp với yêu cầu của bài hát. Nhả chữ là cách thể hiện khuôn miệng để pháy ra rõ lời.</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698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915771C-A4B4-B0EB-3D3C-D82763B10020}"/>
              </a:ext>
            </a:extLst>
          </p:cNvPr>
          <p:cNvGrpSpPr/>
          <p:nvPr/>
        </p:nvGrpSpPr>
        <p:grpSpPr>
          <a:xfrm>
            <a:off x="1830878" y="-51995"/>
            <a:ext cx="13289318" cy="2333629"/>
            <a:chOff x="2133271" y="2184396"/>
            <a:chExt cx="8187316" cy="1768150"/>
          </a:xfrm>
        </p:grpSpPr>
        <p:sp>
          <p:nvSpPr>
            <p:cNvPr id="3" name="TextBox 2">
              <a:extLst>
                <a:ext uri="{FF2B5EF4-FFF2-40B4-BE49-F238E27FC236}">
                  <a16:creationId xmlns:a16="http://schemas.microsoft.com/office/drawing/2014/main" xmlns="" id="{70140159-9B6D-188B-FA07-7FD05B510965}"/>
                </a:ext>
              </a:extLst>
            </p:cNvPr>
            <p:cNvSpPr txBox="1"/>
            <p:nvPr/>
          </p:nvSpPr>
          <p:spPr>
            <a:xfrm>
              <a:off x="2199633" y="2203568"/>
              <a:ext cx="7423052" cy="17489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4400" b="0" i="0" u="none" strike="noStrike" kern="1200" cap="none" spc="0" normalizeH="0" baseline="0" noProof="0">
                  <a:ln w="76200">
                    <a:solidFill>
                      <a:srgbClr val="FFCC99"/>
                    </a:solidFill>
                  </a:ln>
                  <a:solidFill>
                    <a:srgbClr val="FFCC99"/>
                  </a:solidFill>
                  <a:effectLst/>
                  <a:uLnTx/>
                  <a:uFillTx/>
                  <a:latin typeface="#9Slide05 SVNClementine" panose="020F0502020204030203" pitchFamily="34" charset="0"/>
                  <a:ea typeface="+mn-ea"/>
                  <a:cs typeface="+mn-cs"/>
                </a:rPr>
                <a:t>Tìm hiểu bài</a:t>
              </a:r>
            </a:p>
          </p:txBody>
        </p:sp>
        <p:sp>
          <p:nvSpPr>
            <p:cNvPr id="4" name="TextBox 3">
              <a:extLst>
                <a:ext uri="{FF2B5EF4-FFF2-40B4-BE49-F238E27FC236}">
                  <a16:creationId xmlns:a16="http://schemas.microsoft.com/office/drawing/2014/main" xmlns="" id="{32B9AAEA-89E3-5B45-2953-4D0A8DE287CC}"/>
                </a:ext>
              </a:extLst>
            </p:cNvPr>
            <p:cNvSpPr txBox="1"/>
            <p:nvPr/>
          </p:nvSpPr>
          <p:spPr>
            <a:xfrm>
              <a:off x="2133271" y="2184396"/>
              <a:ext cx="8187316" cy="17489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4400" b="0" i="0" u="none" strike="noStrike" kern="1200" cap="none" spc="0" normalizeH="0" baseline="0" noProof="0">
                  <a:ln w="38100">
                    <a:solidFill>
                      <a:sysClr val="windowText" lastClr="000000"/>
                    </a:solidFill>
                  </a:ln>
                  <a:solidFill>
                    <a:srgbClr val="FF6600"/>
                  </a:solidFill>
                  <a:effectLst/>
                  <a:uLnTx/>
                  <a:uFillTx/>
                  <a:latin typeface="#9Slide05 SVNClementine" panose="020F0502020204030203" pitchFamily="34" charset="0"/>
                  <a:ea typeface="+mn-ea"/>
                  <a:cs typeface="+mn-cs"/>
                </a:rPr>
                <a:t>Tìm hiểu bài</a:t>
              </a:r>
            </a:p>
          </p:txBody>
        </p:sp>
      </p:grpSp>
      <p:grpSp>
        <p:nvGrpSpPr>
          <p:cNvPr id="5" name="组合 19">
            <a:extLst>
              <a:ext uri="{FF2B5EF4-FFF2-40B4-BE49-F238E27FC236}">
                <a16:creationId xmlns:a16="http://schemas.microsoft.com/office/drawing/2014/main" xmlns="" id="{7F129B0C-7E13-0169-22A4-0B81FB178892}"/>
              </a:ext>
            </a:extLst>
          </p:cNvPr>
          <p:cNvGrpSpPr/>
          <p:nvPr/>
        </p:nvGrpSpPr>
        <p:grpSpPr>
          <a:xfrm>
            <a:off x="3111500" y="2051890"/>
            <a:ext cx="5641446" cy="1377110"/>
            <a:chOff x="692006" y="116442"/>
            <a:chExt cx="11176173" cy="2919244"/>
          </a:xfrm>
        </p:grpSpPr>
        <p:sp>
          <p:nvSpPr>
            <p:cNvPr id="6" name="矩形 16">
              <a:extLst>
                <a:ext uri="{FF2B5EF4-FFF2-40B4-BE49-F238E27FC236}">
                  <a16:creationId xmlns:a16="http://schemas.microsoft.com/office/drawing/2014/main" xmlns="" id="{F36E3E6E-5E34-C49D-D26F-6CB856FB1A31}"/>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7" name="矩形 16">
              <a:extLst>
                <a:ext uri="{FF2B5EF4-FFF2-40B4-BE49-F238E27FC236}">
                  <a16:creationId xmlns:a16="http://schemas.microsoft.com/office/drawing/2014/main" xmlns="" id="{35FC420B-068F-21BB-88FD-8C854A4B906E}"/>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xmlns="" id="{DEC2DA9B-F0A6-600D-6649-20F5ADA94C31}"/>
              </a:ext>
            </a:extLst>
          </p:cNvPr>
          <p:cNvSpPr txBox="1"/>
          <p:nvPr/>
        </p:nvSpPr>
        <p:spPr>
          <a:xfrm>
            <a:off x="3261120" y="2346957"/>
            <a:ext cx="52401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Đọc thầm bài đọc</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nvGrpSpPr>
          <p:cNvPr id="9" name="组合 19">
            <a:extLst>
              <a:ext uri="{FF2B5EF4-FFF2-40B4-BE49-F238E27FC236}">
                <a16:creationId xmlns:a16="http://schemas.microsoft.com/office/drawing/2014/main" xmlns="" id="{8ECD9002-DD56-2FB4-310E-C50B66143288}"/>
              </a:ext>
            </a:extLst>
          </p:cNvPr>
          <p:cNvGrpSpPr/>
          <p:nvPr/>
        </p:nvGrpSpPr>
        <p:grpSpPr>
          <a:xfrm>
            <a:off x="3111500" y="3690789"/>
            <a:ext cx="5641446" cy="1377110"/>
            <a:chOff x="692006" y="116442"/>
            <a:chExt cx="11176173" cy="2919244"/>
          </a:xfrm>
        </p:grpSpPr>
        <p:sp>
          <p:nvSpPr>
            <p:cNvPr id="10" name="矩形 16">
              <a:extLst>
                <a:ext uri="{FF2B5EF4-FFF2-40B4-BE49-F238E27FC236}">
                  <a16:creationId xmlns:a16="http://schemas.microsoft.com/office/drawing/2014/main" xmlns="" id="{9B9D7FBC-B506-7AD6-E0C1-362C39602B21}"/>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xmlns="" id="{C3BF1266-7915-7672-022B-9C936C5D412B}"/>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2" name="TextBox 11">
            <a:extLst>
              <a:ext uri="{FF2B5EF4-FFF2-40B4-BE49-F238E27FC236}">
                <a16:creationId xmlns:a16="http://schemas.microsoft.com/office/drawing/2014/main" xmlns="" id="{C45F9094-B7A2-CC3B-DD42-DA2D07C231EC}"/>
              </a:ext>
            </a:extLst>
          </p:cNvPr>
          <p:cNvSpPr txBox="1"/>
          <p:nvPr/>
        </p:nvSpPr>
        <p:spPr>
          <a:xfrm>
            <a:off x="3180783" y="4000409"/>
            <a:ext cx="52401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Thảo luận nhóm đôi</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nvGrpSpPr>
          <p:cNvPr id="13" name="组合 19">
            <a:extLst>
              <a:ext uri="{FF2B5EF4-FFF2-40B4-BE49-F238E27FC236}">
                <a16:creationId xmlns:a16="http://schemas.microsoft.com/office/drawing/2014/main" xmlns="" id="{63D85F45-74C4-51A9-00C4-6738B1E8CA56}"/>
              </a:ext>
            </a:extLst>
          </p:cNvPr>
          <p:cNvGrpSpPr/>
          <p:nvPr/>
        </p:nvGrpSpPr>
        <p:grpSpPr>
          <a:xfrm>
            <a:off x="3111500" y="5242989"/>
            <a:ext cx="5641446" cy="1377110"/>
            <a:chOff x="692006" y="116442"/>
            <a:chExt cx="11176173" cy="2919244"/>
          </a:xfrm>
        </p:grpSpPr>
        <p:sp>
          <p:nvSpPr>
            <p:cNvPr id="14" name="矩形 16">
              <a:extLst>
                <a:ext uri="{FF2B5EF4-FFF2-40B4-BE49-F238E27FC236}">
                  <a16:creationId xmlns:a16="http://schemas.microsoft.com/office/drawing/2014/main" xmlns="" id="{967F0549-39AF-692B-F2A6-09DFB67FA22B}"/>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5" name="矩形 16">
              <a:extLst>
                <a:ext uri="{FF2B5EF4-FFF2-40B4-BE49-F238E27FC236}">
                  <a16:creationId xmlns:a16="http://schemas.microsoft.com/office/drawing/2014/main" xmlns="" id="{C12050A5-A70E-8E1F-0D20-0FD0FE8AA9C4}"/>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6" name="TextBox 15">
            <a:extLst>
              <a:ext uri="{FF2B5EF4-FFF2-40B4-BE49-F238E27FC236}">
                <a16:creationId xmlns:a16="http://schemas.microsoft.com/office/drawing/2014/main" xmlns="" id="{1B9F2FB6-E08F-1088-4E41-3F1C0293AC34}"/>
              </a:ext>
            </a:extLst>
          </p:cNvPr>
          <p:cNvSpPr txBox="1"/>
          <p:nvPr/>
        </p:nvSpPr>
        <p:spPr>
          <a:xfrm>
            <a:off x="2476956" y="5389860"/>
            <a:ext cx="6687629" cy="1286891"/>
          </a:xfrm>
          <a:prstGeom prst="rect">
            <a:avLst/>
          </a:prstGeom>
          <a:noFill/>
        </p:spPr>
        <p:txBody>
          <a:bodyPr wrap="square">
            <a:spAutoFit/>
          </a:bodyPr>
          <a:lstStyle/>
          <a:p>
            <a:pPr marL="0" marR="0" lvl="0" indent="0" algn="ctr" defTabSz="914400" rtl="0" eaLnBrk="1" fontAlgn="auto" latinLnBrk="0" hangingPunct="1">
              <a:lnSpc>
                <a:spcPts val="45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Trả lời các câu hỏi</a:t>
            </a:r>
          </a:p>
          <a:p>
            <a:pPr marL="0" marR="0" lvl="0" indent="0" algn="ctr" defTabSz="914400" rtl="0" eaLnBrk="1" fontAlgn="auto" latinLnBrk="0" hangingPunct="1">
              <a:lnSpc>
                <a:spcPts val="45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trong SHS</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xmlns="" id="{B398EC49-130D-E4B4-9D61-77339EED214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xmlns="" id="{B15F4375-A2A7-47EA-6715-894D70348379}"/>
              </a:ext>
            </a:extLst>
          </p:cNvPr>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328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54117F5-6C30-647B-B109-5D0CB226EA9E}"/>
              </a:ext>
            </a:extLst>
          </p:cNvPr>
          <p:cNvGrpSpPr/>
          <p:nvPr/>
        </p:nvGrpSpPr>
        <p:grpSpPr>
          <a:xfrm>
            <a:off x="392617" y="296127"/>
            <a:ext cx="8382089" cy="1663474"/>
            <a:chOff x="368220" y="1227077"/>
            <a:chExt cx="11691811" cy="1277589"/>
          </a:xfrm>
        </p:grpSpPr>
        <p:sp>
          <p:nvSpPr>
            <p:cNvPr id="7" name="Rectangle: Rounded Corners 20">
              <a:extLst>
                <a:ext uri="{FF2B5EF4-FFF2-40B4-BE49-F238E27FC236}">
                  <a16:creationId xmlns:a16="http://schemas.microsoft.com/office/drawing/2014/main" xmlns="" id="{9D2CA087-CF00-7CCE-0872-1F0677273B8E}"/>
                </a:ext>
              </a:extLst>
            </p:cNvPr>
            <p:cNvSpPr/>
            <p:nvPr/>
          </p:nvSpPr>
          <p:spPr>
            <a:xfrm>
              <a:off x="368220" y="1227077"/>
              <a:ext cx="11691811" cy="1277589"/>
            </a:xfrm>
            <a:custGeom>
              <a:avLst/>
              <a:gdLst>
                <a:gd name="connsiteX0" fmla="*/ 0 w 11691811"/>
                <a:gd name="connsiteY0" fmla="*/ 288670 h 1277589"/>
                <a:gd name="connsiteX1" fmla="*/ 294622 w 11691811"/>
                <a:gd name="connsiteY1" fmla="*/ 0 h 1277589"/>
                <a:gd name="connsiteX2" fmla="*/ 1099559 w 11691811"/>
                <a:gd name="connsiteY2" fmla="*/ 0 h 1277589"/>
                <a:gd name="connsiteX3" fmla="*/ 1460392 w 11691811"/>
                <a:gd name="connsiteY3" fmla="*/ 0 h 1277589"/>
                <a:gd name="connsiteX4" fmla="*/ 2154302 w 11691811"/>
                <a:gd name="connsiteY4" fmla="*/ 0 h 1277589"/>
                <a:gd name="connsiteX5" fmla="*/ 2848213 w 11691811"/>
                <a:gd name="connsiteY5" fmla="*/ 0 h 1277589"/>
                <a:gd name="connsiteX6" fmla="*/ 3542123 w 11691811"/>
                <a:gd name="connsiteY6" fmla="*/ 0 h 1277589"/>
                <a:gd name="connsiteX7" fmla="*/ 4236034 w 11691811"/>
                <a:gd name="connsiteY7" fmla="*/ 0 h 1277589"/>
                <a:gd name="connsiteX8" fmla="*/ 5040969 w 11691811"/>
                <a:gd name="connsiteY8" fmla="*/ 0 h 1277589"/>
                <a:gd name="connsiteX9" fmla="*/ 5623853 w 11691811"/>
                <a:gd name="connsiteY9" fmla="*/ 0 h 1277589"/>
                <a:gd name="connsiteX10" fmla="*/ 6317763 w 11691811"/>
                <a:gd name="connsiteY10" fmla="*/ 0 h 1277589"/>
                <a:gd name="connsiteX11" fmla="*/ 6789622 w 11691811"/>
                <a:gd name="connsiteY11" fmla="*/ 0 h 1277589"/>
                <a:gd name="connsiteX12" fmla="*/ 7372506 w 11691811"/>
                <a:gd name="connsiteY12" fmla="*/ 0 h 1277589"/>
                <a:gd name="connsiteX13" fmla="*/ 7844365 w 11691811"/>
                <a:gd name="connsiteY13" fmla="*/ 0 h 1277589"/>
                <a:gd name="connsiteX14" fmla="*/ 8316224 w 11691811"/>
                <a:gd name="connsiteY14" fmla="*/ 0 h 1277589"/>
                <a:gd name="connsiteX15" fmla="*/ 9121160 w 11691811"/>
                <a:gd name="connsiteY15" fmla="*/ 0 h 1277589"/>
                <a:gd name="connsiteX16" fmla="*/ 10037122 w 11691811"/>
                <a:gd name="connsiteY16" fmla="*/ 0 h 1277589"/>
                <a:gd name="connsiteX17" fmla="*/ 11397186 w 11691811"/>
                <a:gd name="connsiteY17" fmla="*/ 0 h 1277589"/>
                <a:gd name="connsiteX18" fmla="*/ 11691811 w 11691811"/>
                <a:gd name="connsiteY18" fmla="*/ 288670 h 1277589"/>
                <a:gd name="connsiteX19" fmla="*/ 11691811 w 11691811"/>
                <a:gd name="connsiteY19" fmla="*/ 652798 h 1277589"/>
                <a:gd name="connsiteX20" fmla="*/ 11691811 w 11691811"/>
                <a:gd name="connsiteY20" fmla="*/ 988917 h 1277589"/>
                <a:gd name="connsiteX21" fmla="*/ 11397186 w 11691811"/>
                <a:gd name="connsiteY21" fmla="*/ 1277589 h 1277589"/>
                <a:gd name="connsiteX22" fmla="*/ 10814302 w 11691811"/>
                <a:gd name="connsiteY22" fmla="*/ 1277589 h 1277589"/>
                <a:gd name="connsiteX23" fmla="*/ 10120390 w 11691811"/>
                <a:gd name="connsiteY23" fmla="*/ 1277589 h 1277589"/>
                <a:gd name="connsiteX24" fmla="*/ 9204430 w 11691811"/>
                <a:gd name="connsiteY24" fmla="*/ 1277589 h 1277589"/>
                <a:gd name="connsiteX25" fmla="*/ 8510520 w 11691811"/>
                <a:gd name="connsiteY25" fmla="*/ 1277589 h 1277589"/>
                <a:gd name="connsiteX26" fmla="*/ 7816609 w 11691811"/>
                <a:gd name="connsiteY26" fmla="*/ 1277589 h 1277589"/>
                <a:gd name="connsiteX27" fmla="*/ 7233725 w 11691811"/>
                <a:gd name="connsiteY27" fmla="*/ 1277589 h 1277589"/>
                <a:gd name="connsiteX28" fmla="*/ 6428788 w 11691811"/>
                <a:gd name="connsiteY28" fmla="*/ 1277589 h 1277589"/>
                <a:gd name="connsiteX29" fmla="*/ 5623853 w 11691811"/>
                <a:gd name="connsiteY29" fmla="*/ 1277589 h 1277589"/>
                <a:gd name="connsiteX30" fmla="*/ 4818918 w 11691811"/>
                <a:gd name="connsiteY30" fmla="*/ 1277589 h 1277589"/>
                <a:gd name="connsiteX31" fmla="*/ 4458083 w 11691811"/>
                <a:gd name="connsiteY31" fmla="*/ 1277589 h 1277589"/>
                <a:gd name="connsiteX32" fmla="*/ 4097251 w 11691811"/>
                <a:gd name="connsiteY32" fmla="*/ 1277589 h 1277589"/>
                <a:gd name="connsiteX33" fmla="*/ 3625392 w 11691811"/>
                <a:gd name="connsiteY33" fmla="*/ 1277589 h 1277589"/>
                <a:gd name="connsiteX34" fmla="*/ 2820456 w 11691811"/>
                <a:gd name="connsiteY34" fmla="*/ 1277589 h 1277589"/>
                <a:gd name="connsiteX35" fmla="*/ 2015520 w 11691811"/>
                <a:gd name="connsiteY35" fmla="*/ 1277589 h 1277589"/>
                <a:gd name="connsiteX36" fmla="*/ 1543662 w 11691811"/>
                <a:gd name="connsiteY36" fmla="*/ 1277589 h 1277589"/>
                <a:gd name="connsiteX37" fmla="*/ 294622 w 11691811"/>
                <a:gd name="connsiteY37" fmla="*/ 1277589 h 1277589"/>
                <a:gd name="connsiteX38" fmla="*/ 0 w 11691811"/>
                <a:gd name="connsiteY38" fmla="*/ 988917 h 1277589"/>
                <a:gd name="connsiteX39" fmla="*/ 0 w 11691811"/>
                <a:gd name="connsiteY39" fmla="*/ 645796 h 1277589"/>
                <a:gd name="connsiteX40" fmla="*/ 0 w 11691811"/>
                <a:gd name="connsiteY40" fmla="*/ 288670 h 1277589"/>
                <a:gd name="connsiteX0" fmla="*/ 0 w 11691811"/>
                <a:gd name="connsiteY0" fmla="*/ 288670 h 1277589"/>
                <a:gd name="connsiteX1" fmla="*/ 294622 w 11691811"/>
                <a:gd name="connsiteY1" fmla="*/ 0 h 1277589"/>
                <a:gd name="connsiteX2" fmla="*/ 766481 w 11691811"/>
                <a:gd name="connsiteY2" fmla="*/ 0 h 1277589"/>
                <a:gd name="connsiteX3" fmla="*/ 1349367 w 11691811"/>
                <a:gd name="connsiteY3" fmla="*/ 0 h 1277589"/>
                <a:gd name="connsiteX4" fmla="*/ 1710200 w 11691811"/>
                <a:gd name="connsiteY4" fmla="*/ 0 h 1277589"/>
                <a:gd name="connsiteX5" fmla="*/ 2515136 w 11691811"/>
                <a:gd name="connsiteY5" fmla="*/ 0 h 1277589"/>
                <a:gd name="connsiteX6" fmla="*/ 2875969 w 11691811"/>
                <a:gd name="connsiteY6" fmla="*/ 0 h 1277589"/>
                <a:gd name="connsiteX7" fmla="*/ 3569879 w 11691811"/>
                <a:gd name="connsiteY7" fmla="*/ 0 h 1277589"/>
                <a:gd name="connsiteX8" fmla="*/ 4041738 w 11691811"/>
                <a:gd name="connsiteY8" fmla="*/ 0 h 1277589"/>
                <a:gd name="connsiteX9" fmla="*/ 4513596 w 11691811"/>
                <a:gd name="connsiteY9" fmla="*/ 0 h 1277589"/>
                <a:gd name="connsiteX10" fmla="*/ 4874430 w 11691811"/>
                <a:gd name="connsiteY10" fmla="*/ 0 h 1277589"/>
                <a:gd name="connsiteX11" fmla="*/ 5235263 w 11691811"/>
                <a:gd name="connsiteY11" fmla="*/ 0 h 1277589"/>
                <a:gd name="connsiteX12" fmla="*/ 5707123 w 11691811"/>
                <a:gd name="connsiteY12" fmla="*/ 0 h 1277589"/>
                <a:gd name="connsiteX13" fmla="*/ 6290007 w 11691811"/>
                <a:gd name="connsiteY13" fmla="*/ 0 h 1277589"/>
                <a:gd name="connsiteX14" fmla="*/ 7094942 w 11691811"/>
                <a:gd name="connsiteY14" fmla="*/ 0 h 1277589"/>
                <a:gd name="connsiteX15" fmla="*/ 7788853 w 11691811"/>
                <a:gd name="connsiteY15" fmla="*/ 0 h 1277589"/>
                <a:gd name="connsiteX16" fmla="*/ 8371737 w 11691811"/>
                <a:gd name="connsiteY16" fmla="*/ 0 h 1277589"/>
                <a:gd name="connsiteX17" fmla="*/ 8954622 w 11691811"/>
                <a:gd name="connsiteY17" fmla="*/ 0 h 1277589"/>
                <a:gd name="connsiteX18" fmla="*/ 9426480 w 11691811"/>
                <a:gd name="connsiteY18" fmla="*/ 0 h 1277589"/>
                <a:gd name="connsiteX19" fmla="*/ 10009365 w 11691811"/>
                <a:gd name="connsiteY19" fmla="*/ 0 h 1277589"/>
                <a:gd name="connsiteX20" fmla="*/ 11397186 w 11691811"/>
                <a:gd name="connsiteY20" fmla="*/ 0 h 1277589"/>
                <a:gd name="connsiteX21" fmla="*/ 11691811 w 11691811"/>
                <a:gd name="connsiteY21" fmla="*/ 288670 h 1277589"/>
                <a:gd name="connsiteX22" fmla="*/ 11691811 w 11691811"/>
                <a:gd name="connsiteY22" fmla="*/ 645796 h 1277589"/>
                <a:gd name="connsiteX23" fmla="*/ 11691811 w 11691811"/>
                <a:gd name="connsiteY23" fmla="*/ 988917 h 1277589"/>
                <a:gd name="connsiteX24" fmla="*/ 11397186 w 11691811"/>
                <a:gd name="connsiteY24" fmla="*/ 1277589 h 1277589"/>
                <a:gd name="connsiteX25" fmla="*/ 10925327 w 11691811"/>
                <a:gd name="connsiteY25" fmla="*/ 1277589 h 1277589"/>
                <a:gd name="connsiteX26" fmla="*/ 10342442 w 11691811"/>
                <a:gd name="connsiteY26" fmla="*/ 1277589 h 1277589"/>
                <a:gd name="connsiteX27" fmla="*/ 9870583 w 11691811"/>
                <a:gd name="connsiteY27" fmla="*/ 1277589 h 1277589"/>
                <a:gd name="connsiteX28" fmla="*/ 9509750 w 11691811"/>
                <a:gd name="connsiteY28" fmla="*/ 1277589 h 1277589"/>
                <a:gd name="connsiteX29" fmla="*/ 9037891 w 11691811"/>
                <a:gd name="connsiteY29" fmla="*/ 1277589 h 1277589"/>
                <a:gd name="connsiteX30" fmla="*/ 8343981 w 11691811"/>
                <a:gd name="connsiteY30" fmla="*/ 1277589 h 1277589"/>
                <a:gd name="connsiteX31" fmla="*/ 7983148 w 11691811"/>
                <a:gd name="connsiteY31" fmla="*/ 1277589 h 1277589"/>
                <a:gd name="connsiteX32" fmla="*/ 7622315 w 11691811"/>
                <a:gd name="connsiteY32" fmla="*/ 1277589 h 1277589"/>
                <a:gd name="connsiteX33" fmla="*/ 7150455 w 11691811"/>
                <a:gd name="connsiteY33" fmla="*/ 1277589 h 1277589"/>
                <a:gd name="connsiteX34" fmla="*/ 6456546 w 11691811"/>
                <a:gd name="connsiteY34" fmla="*/ 1277589 h 1277589"/>
                <a:gd name="connsiteX35" fmla="*/ 5873661 w 11691811"/>
                <a:gd name="connsiteY35" fmla="*/ 1277589 h 1277589"/>
                <a:gd name="connsiteX36" fmla="*/ 5290777 w 11691811"/>
                <a:gd name="connsiteY36" fmla="*/ 1277589 h 1277589"/>
                <a:gd name="connsiteX37" fmla="*/ 4707891 w 11691811"/>
                <a:gd name="connsiteY37" fmla="*/ 1277589 h 1277589"/>
                <a:gd name="connsiteX38" fmla="*/ 4013981 w 11691811"/>
                <a:gd name="connsiteY38" fmla="*/ 1277589 h 1277589"/>
                <a:gd name="connsiteX39" fmla="*/ 3098020 w 11691811"/>
                <a:gd name="connsiteY39" fmla="*/ 1277589 h 1277589"/>
                <a:gd name="connsiteX40" fmla="*/ 2626161 w 11691811"/>
                <a:gd name="connsiteY40" fmla="*/ 1277589 h 1277589"/>
                <a:gd name="connsiteX41" fmla="*/ 1710200 w 11691811"/>
                <a:gd name="connsiteY41" fmla="*/ 1277589 h 1277589"/>
                <a:gd name="connsiteX42" fmla="*/ 1016289 w 11691811"/>
                <a:gd name="connsiteY42" fmla="*/ 1277589 h 1277589"/>
                <a:gd name="connsiteX43" fmla="*/ 294622 w 11691811"/>
                <a:gd name="connsiteY43" fmla="*/ 1277589 h 1277589"/>
                <a:gd name="connsiteX44" fmla="*/ 0 w 11691811"/>
                <a:gd name="connsiteY44" fmla="*/ 988917 h 1277589"/>
                <a:gd name="connsiteX45" fmla="*/ 0 w 11691811"/>
                <a:gd name="connsiteY45" fmla="*/ 624789 h 1277589"/>
                <a:gd name="connsiteX46" fmla="*/ 0 w 11691811"/>
                <a:gd name="connsiteY46" fmla="*/ 288670 h 1277589"/>
                <a:gd name="connsiteX0" fmla="*/ 0 w 11691811"/>
                <a:gd name="connsiteY0" fmla="*/ 288670 h 1277589"/>
                <a:gd name="connsiteX1" fmla="*/ 294622 w 11691811"/>
                <a:gd name="connsiteY1" fmla="*/ 0 h 1277589"/>
                <a:gd name="connsiteX2" fmla="*/ 1099559 w 11691811"/>
                <a:gd name="connsiteY2" fmla="*/ 0 h 1277589"/>
                <a:gd name="connsiteX3" fmla="*/ 1460392 w 11691811"/>
                <a:gd name="connsiteY3" fmla="*/ 0 h 1277589"/>
                <a:gd name="connsiteX4" fmla="*/ 2154302 w 11691811"/>
                <a:gd name="connsiteY4" fmla="*/ 0 h 1277589"/>
                <a:gd name="connsiteX5" fmla="*/ 2848213 w 11691811"/>
                <a:gd name="connsiteY5" fmla="*/ 0 h 1277589"/>
                <a:gd name="connsiteX6" fmla="*/ 3542123 w 11691811"/>
                <a:gd name="connsiteY6" fmla="*/ 0 h 1277589"/>
                <a:gd name="connsiteX7" fmla="*/ 4236034 w 11691811"/>
                <a:gd name="connsiteY7" fmla="*/ 0 h 1277589"/>
                <a:gd name="connsiteX8" fmla="*/ 5040969 w 11691811"/>
                <a:gd name="connsiteY8" fmla="*/ 0 h 1277589"/>
                <a:gd name="connsiteX9" fmla="*/ 5623853 w 11691811"/>
                <a:gd name="connsiteY9" fmla="*/ 0 h 1277589"/>
                <a:gd name="connsiteX10" fmla="*/ 6317763 w 11691811"/>
                <a:gd name="connsiteY10" fmla="*/ 0 h 1277589"/>
                <a:gd name="connsiteX11" fmla="*/ 6789622 w 11691811"/>
                <a:gd name="connsiteY11" fmla="*/ 0 h 1277589"/>
                <a:gd name="connsiteX12" fmla="*/ 7372506 w 11691811"/>
                <a:gd name="connsiteY12" fmla="*/ 0 h 1277589"/>
                <a:gd name="connsiteX13" fmla="*/ 7844365 w 11691811"/>
                <a:gd name="connsiteY13" fmla="*/ 0 h 1277589"/>
                <a:gd name="connsiteX14" fmla="*/ 8316224 w 11691811"/>
                <a:gd name="connsiteY14" fmla="*/ 0 h 1277589"/>
                <a:gd name="connsiteX15" fmla="*/ 9121160 w 11691811"/>
                <a:gd name="connsiteY15" fmla="*/ 0 h 1277589"/>
                <a:gd name="connsiteX16" fmla="*/ 10037122 w 11691811"/>
                <a:gd name="connsiteY16" fmla="*/ 0 h 1277589"/>
                <a:gd name="connsiteX17" fmla="*/ 11397186 w 11691811"/>
                <a:gd name="connsiteY17" fmla="*/ 0 h 1277589"/>
                <a:gd name="connsiteX18" fmla="*/ 11691811 w 11691811"/>
                <a:gd name="connsiteY18" fmla="*/ 288670 h 1277589"/>
                <a:gd name="connsiteX19" fmla="*/ 11691811 w 11691811"/>
                <a:gd name="connsiteY19" fmla="*/ 652798 h 1277589"/>
                <a:gd name="connsiteX20" fmla="*/ 11691811 w 11691811"/>
                <a:gd name="connsiteY20" fmla="*/ 988917 h 1277589"/>
                <a:gd name="connsiteX21" fmla="*/ 11397186 w 11691811"/>
                <a:gd name="connsiteY21" fmla="*/ 1277589 h 1277589"/>
                <a:gd name="connsiteX22" fmla="*/ 10814302 w 11691811"/>
                <a:gd name="connsiteY22" fmla="*/ 1277589 h 1277589"/>
                <a:gd name="connsiteX23" fmla="*/ 10120390 w 11691811"/>
                <a:gd name="connsiteY23" fmla="*/ 1277589 h 1277589"/>
                <a:gd name="connsiteX24" fmla="*/ 9204430 w 11691811"/>
                <a:gd name="connsiteY24" fmla="*/ 1277589 h 1277589"/>
                <a:gd name="connsiteX25" fmla="*/ 8510520 w 11691811"/>
                <a:gd name="connsiteY25" fmla="*/ 1277589 h 1277589"/>
                <a:gd name="connsiteX26" fmla="*/ 7816609 w 11691811"/>
                <a:gd name="connsiteY26" fmla="*/ 1277589 h 1277589"/>
                <a:gd name="connsiteX27" fmla="*/ 7233725 w 11691811"/>
                <a:gd name="connsiteY27" fmla="*/ 1277589 h 1277589"/>
                <a:gd name="connsiteX28" fmla="*/ 6428788 w 11691811"/>
                <a:gd name="connsiteY28" fmla="*/ 1277589 h 1277589"/>
                <a:gd name="connsiteX29" fmla="*/ 5623853 w 11691811"/>
                <a:gd name="connsiteY29" fmla="*/ 1277589 h 1277589"/>
                <a:gd name="connsiteX30" fmla="*/ 4818918 w 11691811"/>
                <a:gd name="connsiteY30" fmla="*/ 1277589 h 1277589"/>
                <a:gd name="connsiteX31" fmla="*/ 4458083 w 11691811"/>
                <a:gd name="connsiteY31" fmla="*/ 1277589 h 1277589"/>
                <a:gd name="connsiteX32" fmla="*/ 4097251 w 11691811"/>
                <a:gd name="connsiteY32" fmla="*/ 1277589 h 1277589"/>
                <a:gd name="connsiteX33" fmla="*/ 3625392 w 11691811"/>
                <a:gd name="connsiteY33" fmla="*/ 1277589 h 1277589"/>
                <a:gd name="connsiteX34" fmla="*/ 2820456 w 11691811"/>
                <a:gd name="connsiteY34" fmla="*/ 1277589 h 1277589"/>
                <a:gd name="connsiteX35" fmla="*/ 2015520 w 11691811"/>
                <a:gd name="connsiteY35" fmla="*/ 1277589 h 1277589"/>
                <a:gd name="connsiteX36" fmla="*/ 1543662 w 11691811"/>
                <a:gd name="connsiteY36" fmla="*/ 1277589 h 1277589"/>
                <a:gd name="connsiteX37" fmla="*/ 294622 w 11691811"/>
                <a:gd name="connsiteY37" fmla="*/ 1277589 h 1277589"/>
                <a:gd name="connsiteX38" fmla="*/ 0 w 11691811"/>
                <a:gd name="connsiteY38" fmla="*/ 988917 h 1277589"/>
                <a:gd name="connsiteX39" fmla="*/ 0 w 11691811"/>
                <a:gd name="connsiteY39" fmla="*/ 645796 h 1277589"/>
                <a:gd name="connsiteX40" fmla="*/ 0 w 11691811"/>
                <a:gd name="connsiteY40" fmla="*/ 288670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1811" h="1277589" fill="none" extrusionOk="0">
                  <a:moveTo>
                    <a:pt x="0" y="288670"/>
                  </a:moveTo>
                  <a:cubicBezTo>
                    <a:pt x="-55551" y="92557"/>
                    <a:pt x="134041" y="-32092"/>
                    <a:pt x="294622" y="0"/>
                  </a:cubicBezTo>
                  <a:cubicBezTo>
                    <a:pt x="511313" y="61591"/>
                    <a:pt x="881454" y="-13162"/>
                    <a:pt x="1099559" y="0"/>
                  </a:cubicBezTo>
                  <a:cubicBezTo>
                    <a:pt x="1292560" y="12906"/>
                    <a:pt x="1301141" y="-8368"/>
                    <a:pt x="1460392" y="0"/>
                  </a:cubicBezTo>
                  <a:cubicBezTo>
                    <a:pt x="1586177" y="-9275"/>
                    <a:pt x="1803549" y="-35488"/>
                    <a:pt x="2154302" y="0"/>
                  </a:cubicBezTo>
                  <a:cubicBezTo>
                    <a:pt x="2505881" y="19842"/>
                    <a:pt x="2586246" y="-37742"/>
                    <a:pt x="2848213" y="0"/>
                  </a:cubicBezTo>
                  <a:cubicBezTo>
                    <a:pt x="3122694" y="87877"/>
                    <a:pt x="3389929" y="-13168"/>
                    <a:pt x="3542123" y="0"/>
                  </a:cubicBezTo>
                  <a:cubicBezTo>
                    <a:pt x="3788223" y="-7397"/>
                    <a:pt x="3931536" y="-71572"/>
                    <a:pt x="4236034" y="0"/>
                  </a:cubicBezTo>
                  <a:cubicBezTo>
                    <a:pt x="4452542" y="34227"/>
                    <a:pt x="4710364" y="21562"/>
                    <a:pt x="5040969" y="0"/>
                  </a:cubicBezTo>
                  <a:cubicBezTo>
                    <a:pt x="5313886" y="-2520"/>
                    <a:pt x="5477783" y="9995"/>
                    <a:pt x="5623853" y="0"/>
                  </a:cubicBezTo>
                  <a:cubicBezTo>
                    <a:pt x="5752513" y="-2783"/>
                    <a:pt x="5924716" y="-2787"/>
                    <a:pt x="6317763" y="0"/>
                  </a:cubicBezTo>
                  <a:cubicBezTo>
                    <a:pt x="6684346" y="8968"/>
                    <a:pt x="6543830" y="11325"/>
                    <a:pt x="6789622" y="0"/>
                  </a:cubicBezTo>
                  <a:cubicBezTo>
                    <a:pt x="7018083" y="-28893"/>
                    <a:pt x="7145402" y="-24810"/>
                    <a:pt x="7372506" y="0"/>
                  </a:cubicBezTo>
                  <a:cubicBezTo>
                    <a:pt x="7630597" y="8308"/>
                    <a:pt x="7676751" y="35859"/>
                    <a:pt x="7844365" y="0"/>
                  </a:cubicBezTo>
                  <a:cubicBezTo>
                    <a:pt x="8027092" y="-23866"/>
                    <a:pt x="8119339" y="-8791"/>
                    <a:pt x="8316224" y="0"/>
                  </a:cubicBezTo>
                  <a:cubicBezTo>
                    <a:pt x="8616021" y="-33685"/>
                    <a:pt x="8916119" y="37732"/>
                    <a:pt x="9121160" y="0"/>
                  </a:cubicBezTo>
                  <a:cubicBezTo>
                    <a:pt x="9292431" y="-32720"/>
                    <a:pt x="9637047" y="-583"/>
                    <a:pt x="10037122" y="0"/>
                  </a:cubicBezTo>
                  <a:cubicBezTo>
                    <a:pt x="10506244" y="-42888"/>
                    <a:pt x="10758539" y="-21223"/>
                    <a:pt x="11397186" y="0"/>
                  </a:cubicBezTo>
                  <a:cubicBezTo>
                    <a:pt x="11583321" y="37295"/>
                    <a:pt x="11708798" y="153653"/>
                    <a:pt x="11691811" y="288670"/>
                  </a:cubicBezTo>
                  <a:cubicBezTo>
                    <a:pt x="11696512" y="430335"/>
                    <a:pt x="11709037" y="482196"/>
                    <a:pt x="11691811" y="652798"/>
                  </a:cubicBezTo>
                  <a:cubicBezTo>
                    <a:pt x="11668947" y="794592"/>
                    <a:pt x="11685854" y="917906"/>
                    <a:pt x="11691811" y="988917"/>
                  </a:cubicBezTo>
                  <a:cubicBezTo>
                    <a:pt x="11698814" y="1129670"/>
                    <a:pt x="11577902" y="1285972"/>
                    <a:pt x="11397186" y="1277589"/>
                  </a:cubicBezTo>
                  <a:cubicBezTo>
                    <a:pt x="11126977" y="1303538"/>
                    <a:pt x="11031169" y="1263949"/>
                    <a:pt x="10814302" y="1277589"/>
                  </a:cubicBezTo>
                  <a:cubicBezTo>
                    <a:pt x="10538975" y="1296470"/>
                    <a:pt x="10334349" y="1248246"/>
                    <a:pt x="10120390" y="1277589"/>
                  </a:cubicBezTo>
                  <a:cubicBezTo>
                    <a:pt x="9859486" y="1250257"/>
                    <a:pt x="9410933" y="1295219"/>
                    <a:pt x="9204430" y="1277589"/>
                  </a:cubicBezTo>
                  <a:cubicBezTo>
                    <a:pt x="8954849" y="1293955"/>
                    <a:pt x="8857439" y="1292836"/>
                    <a:pt x="8510520" y="1277589"/>
                  </a:cubicBezTo>
                  <a:cubicBezTo>
                    <a:pt x="8218955" y="1250142"/>
                    <a:pt x="8120518" y="1274548"/>
                    <a:pt x="7816609" y="1277589"/>
                  </a:cubicBezTo>
                  <a:cubicBezTo>
                    <a:pt x="7537510" y="1303855"/>
                    <a:pt x="7488167" y="1257802"/>
                    <a:pt x="7233725" y="1277589"/>
                  </a:cubicBezTo>
                  <a:cubicBezTo>
                    <a:pt x="7000500" y="1334720"/>
                    <a:pt x="6793933" y="1282104"/>
                    <a:pt x="6428788" y="1277589"/>
                  </a:cubicBezTo>
                  <a:cubicBezTo>
                    <a:pt x="6186059" y="1248775"/>
                    <a:pt x="6026799" y="1242951"/>
                    <a:pt x="5623853" y="1277589"/>
                  </a:cubicBezTo>
                  <a:cubicBezTo>
                    <a:pt x="5288879" y="1267540"/>
                    <a:pt x="5135799" y="1329372"/>
                    <a:pt x="4818918" y="1277589"/>
                  </a:cubicBezTo>
                  <a:cubicBezTo>
                    <a:pt x="4519404" y="1247356"/>
                    <a:pt x="4611039" y="1283222"/>
                    <a:pt x="4458083" y="1277589"/>
                  </a:cubicBezTo>
                  <a:cubicBezTo>
                    <a:pt x="4299514" y="1298254"/>
                    <a:pt x="4224615" y="1287016"/>
                    <a:pt x="4097251" y="1277589"/>
                  </a:cubicBezTo>
                  <a:cubicBezTo>
                    <a:pt x="3973157" y="1286502"/>
                    <a:pt x="3820478" y="1309069"/>
                    <a:pt x="3625392" y="1277589"/>
                  </a:cubicBezTo>
                  <a:cubicBezTo>
                    <a:pt x="3421594" y="1274934"/>
                    <a:pt x="2942646" y="1256108"/>
                    <a:pt x="2820456" y="1277589"/>
                  </a:cubicBezTo>
                  <a:cubicBezTo>
                    <a:pt x="2556741" y="1294022"/>
                    <a:pt x="2269204" y="1230357"/>
                    <a:pt x="2015520" y="1277589"/>
                  </a:cubicBezTo>
                  <a:cubicBezTo>
                    <a:pt x="1787656" y="1311639"/>
                    <a:pt x="1781969" y="1283244"/>
                    <a:pt x="1543662" y="1277589"/>
                  </a:cubicBezTo>
                  <a:cubicBezTo>
                    <a:pt x="1293715" y="1344004"/>
                    <a:pt x="658123" y="1266747"/>
                    <a:pt x="294622" y="1277589"/>
                  </a:cubicBezTo>
                  <a:cubicBezTo>
                    <a:pt x="204356" y="1267398"/>
                    <a:pt x="49268" y="1178419"/>
                    <a:pt x="0" y="988917"/>
                  </a:cubicBezTo>
                  <a:cubicBezTo>
                    <a:pt x="3568" y="922087"/>
                    <a:pt x="-9816" y="779208"/>
                    <a:pt x="0" y="645796"/>
                  </a:cubicBezTo>
                  <a:cubicBezTo>
                    <a:pt x="-19514" y="489618"/>
                    <a:pt x="-8400" y="442803"/>
                    <a:pt x="0" y="288670"/>
                  </a:cubicBezTo>
                  <a:close/>
                </a:path>
                <a:path w="11691811" h="1277589" stroke="0" extrusionOk="0">
                  <a:moveTo>
                    <a:pt x="0" y="288670"/>
                  </a:moveTo>
                  <a:cubicBezTo>
                    <a:pt x="-31423" y="149395"/>
                    <a:pt x="125066" y="20780"/>
                    <a:pt x="294622" y="0"/>
                  </a:cubicBezTo>
                  <a:cubicBezTo>
                    <a:pt x="369527" y="51524"/>
                    <a:pt x="608271" y="4754"/>
                    <a:pt x="766481" y="0"/>
                  </a:cubicBezTo>
                  <a:cubicBezTo>
                    <a:pt x="939667" y="-29666"/>
                    <a:pt x="1068555" y="-10477"/>
                    <a:pt x="1349367" y="0"/>
                  </a:cubicBezTo>
                  <a:cubicBezTo>
                    <a:pt x="1607341" y="-655"/>
                    <a:pt x="1568160" y="-2802"/>
                    <a:pt x="1710200" y="0"/>
                  </a:cubicBezTo>
                  <a:cubicBezTo>
                    <a:pt x="1741102" y="41577"/>
                    <a:pt x="2235355" y="-73305"/>
                    <a:pt x="2515136" y="0"/>
                  </a:cubicBezTo>
                  <a:cubicBezTo>
                    <a:pt x="2806131" y="20859"/>
                    <a:pt x="2785494" y="8491"/>
                    <a:pt x="2875969" y="0"/>
                  </a:cubicBezTo>
                  <a:cubicBezTo>
                    <a:pt x="2930815" y="4023"/>
                    <a:pt x="3360580" y="6600"/>
                    <a:pt x="3569879" y="0"/>
                  </a:cubicBezTo>
                  <a:cubicBezTo>
                    <a:pt x="3779184" y="2734"/>
                    <a:pt x="3839457" y="19785"/>
                    <a:pt x="4041738" y="0"/>
                  </a:cubicBezTo>
                  <a:cubicBezTo>
                    <a:pt x="4227611" y="-1596"/>
                    <a:pt x="4311657" y="31904"/>
                    <a:pt x="4513596" y="0"/>
                  </a:cubicBezTo>
                  <a:cubicBezTo>
                    <a:pt x="4694832" y="-31790"/>
                    <a:pt x="4699730" y="8038"/>
                    <a:pt x="4874430" y="0"/>
                  </a:cubicBezTo>
                  <a:cubicBezTo>
                    <a:pt x="5058609" y="5382"/>
                    <a:pt x="5102786" y="25278"/>
                    <a:pt x="5235263" y="0"/>
                  </a:cubicBezTo>
                  <a:cubicBezTo>
                    <a:pt x="5365493" y="26742"/>
                    <a:pt x="5496633" y="-6021"/>
                    <a:pt x="5707123" y="0"/>
                  </a:cubicBezTo>
                  <a:cubicBezTo>
                    <a:pt x="5958545" y="25938"/>
                    <a:pt x="6037109" y="21298"/>
                    <a:pt x="6290007" y="0"/>
                  </a:cubicBezTo>
                  <a:cubicBezTo>
                    <a:pt x="6450745" y="36556"/>
                    <a:pt x="6770559" y="46097"/>
                    <a:pt x="7094942" y="0"/>
                  </a:cubicBezTo>
                  <a:cubicBezTo>
                    <a:pt x="7415438" y="7255"/>
                    <a:pt x="7449302" y="7378"/>
                    <a:pt x="7788853" y="0"/>
                  </a:cubicBezTo>
                  <a:cubicBezTo>
                    <a:pt x="8110282" y="-6197"/>
                    <a:pt x="8162593" y="19671"/>
                    <a:pt x="8371737" y="0"/>
                  </a:cubicBezTo>
                  <a:cubicBezTo>
                    <a:pt x="8570095" y="-47200"/>
                    <a:pt x="8702651" y="-11386"/>
                    <a:pt x="8954622" y="0"/>
                  </a:cubicBezTo>
                  <a:cubicBezTo>
                    <a:pt x="9240261" y="11270"/>
                    <a:pt x="9290585" y="-2074"/>
                    <a:pt x="9426480" y="0"/>
                  </a:cubicBezTo>
                  <a:cubicBezTo>
                    <a:pt x="9511042" y="26214"/>
                    <a:pt x="9848045" y="-38405"/>
                    <a:pt x="10009365" y="0"/>
                  </a:cubicBezTo>
                  <a:cubicBezTo>
                    <a:pt x="10357440" y="-54552"/>
                    <a:pt x="10979921" y="-146093"/>
                    <a:pt x="11397186" y="0"/>
                  </a:cubicBezTo>
                  <a:cubicBezTo>
                    <a:pt x="11540130" y="30522"/>
                    <a:pt x="11623939" y="109156"/>
                    <a:pt x="11691811" y="288670"/>
                  </a:cubicBezTo>
                  <a:cubicBezTo>
                    <a:pt x="11685382" y="436234"/>
                    <a:pt x="11686508" y="546932"/>
                    <a:pt x="11691811" y="645796"/>
                  </a:cubicBezTo>
                  <a:cubicBezTo>
                    <a:pt x="11735168" y="728941"/>
                    <a:pt x="11724475" y="805941"/>
                    <a:pt x="11691811" y="988917"/>
                  </a:cubicBezTo>
                  <a:cubicBezTo>
                    <a:pt x="11693127" y="1155885"/>
                    <a:pt x="11525401" y="1265232"/>
                    <a:pt x="11397186" y="1277589"/>
                  </a:cubicBezTo>
                  <a:cubicBezTo>
                    <a:pt x="11284745" y="1276821"/>
                    <a:pt x="11120317" y="1243215"/>
                    <a:pt x="10925327" y="1277589"/>
                  </a:cubicBezTo>
                  <a:cubicBezTo>
                    <a:pt x="10703064" y="1320916"/>
                    <a:pt x="10554371" y="1295929"/>
                    <a:pt x="10342442" y="1277589"/>
                  </a:cubicBezTo>
                  <a:cubicBezTo>
                    <a:pt x="10137081" y="1282108"/>
                    <a:pt x="10072141" y="1289386"/>
                    <a:pt x="9870583" y="1277589"/>
                  </a:cubicBezTo>
                  <a:cubicBezTo>
                    <a:pt x="9666845" y="1249492"/>
                    <a:pt x="9613141" y="1256892"/>
                    <a:pt x="9509750" y="1277589"/>
                  </a:cubicBezTo>
                  <a:cubicBezTo>
                    <a:pt x="9433788" y="1311668"/>
                    <a:pt x="9148106" y="1247040"/>
                    <a:pt x="9037891" y="1277589"/>
                  </a:cubicBezTo>
                  <a:cubicBezTo>
                    <a:pt x="8972967" y="1264344"/>
                    <a:pt x="8755581" y="1302334"/>
                    <a:pt x="8343981" y="1277589"/>
                  </a:cubicBezTo>
                  <a:cubicBezTo>
                    <a:pt x="8000200" y="1263664"/>
                    <a:pt x="8197365" y="1278776"/>
                    <a:pt x="7983148" y="1277589"/>
                  </a:cubicBezTo>
                  <a:cubicBezTo>
                    <a:pt x="7805534" y="1295610"/>
                    <a:pt x="7747413" y="1258179"/>
                    <a:pt x="7622315" y="1277589"/>
                  </a:cubicBezTo>
                  <a:cubicBezTo>
                    <a:pt x="7512285" y="1306279"/>
                    <a:pt x="7240349" y="1249429"/>
                    <a:pt x="7150455" y="1277589"/>
                  </a:cubicBezTo>
                  <a:cubicBezTo>
                    <a:pt x="7004827" y="1275306"/>
                    <a:pt x="6659075" y="1326663"/>
                    <a:pt x="6456546" y="1277589"/>
                  </a:cubicBezTo>
                  <a:cubicBezTo>
                    <a:pt x="6318576" y="1303993"/>
                    <a:pt x="5995207" y="1267980"/>
                    <a:pt x="5873661" y="1277589"/>
                  </a:cubicBezTo>
                  <a:cubicBezTo>
                    <a:pt x="5677358" y="1307255"/>
                    <a:pt x="5529282" y="1301162"/>
                    <a:pt x="5290777" y="1277589"/>
                  </a:cubicBezTo>
                  <a:cubicBezTo>
                    <a:pt x="5079478" y="1265719"/>
                    <a:pt x="4841586" y="1284024"/>
                    <a:pt x="4707891" y="1277589"/>
                  </a:cubicBezTo>
                  <a:cubicBezTo>
                    <a:pt x="4553401" y="1195204"/>
                    <a:pt x="4277254" y="1281652"/>
                    <a:pt x="4013981" y="1277589"/>
                  </a:cubicBezTo>
                  <a:cubicBezTo>
                    <a:pt x="3696809" y="1254236"/>
                    <a:pt x="3548377" y="1309946"/>
                    <a:pt x="3098020" y="1277589"/>
                  </a:cubicBezTo>
                  <a:cubicBezTo>
                    <a:pt x="2732960" y="1270041"/>
                    <a:pt x="2808943" y="1265315"/>
                    <a:pt x="2626161" y="1277589"/>
                  </a:cubicBezTo>
                  <a:cubicBezTo>
                    <a:pt x="2376332" y="1297492"/>
                    <a:pt x="2076739" y="1229465"/>
                    <a:pt x="1710200" y="1277589"/>
                  </a:cubicBezTo>
                  <a:cubicBezTo>
                    <a:pt x="1297363" y="1302439"/>
                    <a:pt x="1305038" y="1299991"/>
                    <a:pt x="1016289" y="1277589"/>
                  </a:cubicBezTo>
                  <a:cubicBezTo>
                    <a:pt x="746156" y="1253498"/>
                    <a:pt x="596219" y="1321523"/>
                    <a:pt x="294622" y="1277589"/>
                  </a:cubicBezTo>
                  <a:cubicBezTo>
                    <a:pt x="187095" y="1300366"/>
                    <a:pt x="26276" y="1084021"/>
                    <a:pt x="0" y="988917"/>
                  </a:cubicBezTo>
                  <a:cubicBezTo>
                    <a:pt x="-10646" y="843426"/>
                    <a:pt x="-15178" y="742921"/>
                    <a:pt x="0" y="624789"/>
                  </a:cubicBezTo>
                  <a:cubicBezTo>
                    <a:pt x="-19417" y="559146"/>
                    <a:pt x="-15190" y="355308"/>
                    <a:pt x="0" y="288670"/>
                  </a:cubicBezTo>
                  <a:close/>
                </a:path>
                <a:path w="11691811" h="1277589" fill="none" stroke="0" extrusionOk="0">
                  <a:moveTo>
                    <a:pt x="0" y="288670"/>
                  </a:moveTo>
                  <a:cubicBezTo>
                    <a:pt x="-11424" y="131150"/>
                    <a:pt x="111260" y="62061"/>
                    <a:pt x="294622" y="0"/>
                  </a:cubicBezTo>
                  <a:cubicBezTo>
                    <a:pt x="500366" y="29889"/>
                    <a:pt x="911029" y="-14757"/>
                    <a:pt x="1099559" y="0"/>
                  </a:cubicBezTo>
                  <a:cubicBezTo>
                    <a:pt x="1280145" y="28461"/>
                    <a:pt x="1325912" y="-23151"/>
                    <a:pt x="1460392" y="0"/>
                  </a:cubicBezTo>
                  <a:cubicBezTo>
                    <a:pt x="1580901" y="-10704"/>
                    <a:pt x="1868877" y="-25621"/>
                    <a:pt x="2154302" y="0"/>
                  </a:cubicBezTo>
                  <a:cubicBezTo>
                    <a:pt x="2467612" y="2839"/>
                    <a:pt x="2571992" y="-26697"/>
                    <a:pt x="2848213" y="0"/>
                  </a:cubicBezTo>
                  <a:cubicBezTo>
                    <a:pt x="3159910" y="28539"/>
                    <a:pt x="3364938" y="9545"/>
                    <a:pt x="3542123" y="0"/>
                  </a:cubicBezTo>
                  <a:cubicBezTo>
                    <a:pt x="3669948" y="-40413"/>
                    <a:pt x="3974291" y="-752"/>
                    <a:pt x="4236034" y="0"/>
                  </a:cubicBezTo>
                  <a:cubicBezTo>
                    <a:pt x="4532199" y="28403"/>
                    <a:pt x="4744915" y="30995"/>
                    <a:pt x="5040969" y="0"/>
                  </a:cubicBezTo>
                  <a:cubicBezTo>
                    <a:pt x="5292372" y="-16689"/>
                    <a:pt x="5473796" y="31641"/>
                    <a:pt x="5623853" y="0"/>
                  </a:cubicBezTo>
                  <a:cubicBezTo>
                    <a:pt x="5785176" y="-2024"/>
                    <a:pt x="6008561" y="22526"/>
                    <a:pt x="6317763" y="0"/>
                  </a:cubicBezTo>
                  <a:cubicBezTo>
                    <a:pt x="6670097" y="-2009"/>
                    <a:pt x="6541548" y="10078"/>
                    <a:pt x="6789622" y="0"/>
                  </a:cubicBezTo>
                  <a:cubicBezTo>
                    <a:pt x="7028070" y="187"/>
                    <a:pt x="7126877" y="-38805"/>
                    <a:pt x="7372506" y="0"/>
                  </a:cubicBezTo>
                  <a:cubicBezTo>
                    <a:pt x="7633649" y="2250"/>
                    <a:pt x="7688083" y="33205"/>
                    <a:pt x="7844365" y="0"/>
                  </a:cubicBezTo>
                  <a:cubicBezTo>
                    <a:pt x="8011551" y="-3166"/>
                    <a:pt x="8112029" y="-2995"/>
                    <a:pt x="8316224" y="0"/>
                  </a:cubicBezTo>
                  <a:cubicBezTo>
                    <a:pt x="8564471" y="3680"/>
                    <a:pt x="8902837" y="59453"/>
                    <a:pt x="9121160" y="0"/>
                  </a:cubicBezTo>
                  <a:cubicBezTo>
                    <a:pt x="9374627" y="25637"/>
                    <a:pt x="9573714" y="-20577"/>
                    <a:pt x="10037122" y="0"/>
                  </a:cubicBezTo>
                  <a:cubicBezTo>
                    <a:pt x="10474202" y="12595"/>
                    <a:pt x="10726354" y="-8990"/>
                    <a:pt x="11397186" y="0"/>
                  </a:cubicBezTo>
                  <a:cubicBezTo>
                    <a:pt x="11568916" y="-8129"/>
                    <a:pt x="11697240" y="120631"/>
                    <a:pt x="11691811" y="288670"/>
                  </a:cubicBezTo>
                  <a:cubicBezTo>
                    <a:pt x="11695086" y="443104"/>
                    <a:pt x="11711167" y="484548"/>
                    <a:pt x="11691811" y="652798"/>
                  </a:cubicBezTo>
                  <a:cubicBezTo>
                    <a:pt x="11724033" y="807570"/>
                    <a:pt x="11693544" y="909728"/>
                    <a:pt x="11691811" y="988917"/>
                  </a:cubicBezTo>
                  <a:cubicBezTo>
                    <a:pt x="11702250" y="1113345"/>
                    <a:pt x="11544850" y="1314404"/>
                    <a:pt x="11397186" y="1277589"/>
                  </a:cubicBezTo>
                  <a:cubicBezTo>
                    <a:pt x="11133637" y="1293063"/>
                    <a:pt x="11073267" y="1255358"/>
                    <a:pt x="10814302" y="1277589"/>
                  </a:cubicBezTo>
                  <a:cubicBezTo>
                    <a:pt x="10510876" y="1264757"/>
                    <a:pt x="10284818" y="1294351"/>
                    <a:pt x="10120390" y="1277589"/>
                  </a:cubicBezTo>
                  <a:cubicBezTo>
                    <a:pt x="9857152" y="1234284"/>
                    <a:pt x="9455013" y="1297364"/>
                    <a:pt x="9204430" y="1277589"/>
                  </a:cubicBezTo>
                  <a:cubicBezTo>
                    <a:pt x="8909577" y="1284129"/>
                    <a:pt x="8821661" y="1286449"/>
                    <a:pt x="8510520" y="1277589"/>
                  </a:cubicBezTo>
                  <a:cubicBezTo>
                    <a:pt x="8192076" y="1239804"/>
                    <a:pt x="8072755" y="1277326"/>
                    <a:pt x="7816609" y="1277589"/>
                  </a:cubicBezTo>
                  <a:cubicBezTo>
                    <a:pt x="7546282" y="1281159"/>
                    <a:pt x="7500832" y="1269781"/>
                    <a:pt x="7233725" y="1277589"/>
                  </a:cubicBezTo>
                  <a:cubicBezTo>
                    <a:pt x="7011155" y="1282550"/>
                    <a:pt x="6719394" y="1303742"/>
                    <a:pt x="6428788" y="1277589"/>
                  </a:cubicBezTo>
                  <a:cubicBezTo>
                    <a:pt x="6109095" y="1246458"/>
                    <a:pt x="6019990" y="1256157"/>
                    <a:pt x="5623853" y="1277589"/>
                  </a:cubicBezTo>
                  <a:cubicBezTo>
                    <a:pt x="5250671" y="1301793"/>
                    <a:pt x="5082460" y="1290482"/>
                    <a:pt x="4818918" y="1277589"/>
                  </a:cubicBezTo>
                  <a:cubicBezTo>
                    <a:pt x="4536832" y="1236277"/>
                    <a:pt x="4596999" y="1263316"/>
                    <a:pt x="4458083" y="1277589"/>
                  </a:cubicBezTo>
                  <a:cubicBezTo>
                    <a:pt x="4328636" y="1285725"/>
                    <a:pt x="4249352" y="1272060"/>
                    <a:pt x="4097251" y="1277589"/>
                  </a:cubicBezTo>
                  <a:cubicBezTo>
                    <a:pt x="3932395" y="1282376"/>
                    <a:pt x="3841529" y="1285202"/>
                    <a:pt x="3625392" y="1277589"/>
                  </a:cubicBezTo>
                  <a:cubicBezTo>
                    <a:pt x="3411985" y="1299917"/>
                    <a:pt x="2979852" y="1269066"/>
                    <a:pt x="2820456" y="1277589"/>
                  </a:cubicBezTo>
                  <a:cubicBezTo>
                    <a:pt x="2636608" y="1232718"/>
                    <a:pt x="2286548" y="1244321"/>
                    <a:pt x="2015520" y="1277589"/>
                  </a:cubicBezTo>
                  <a:cubicBezTo>
                    <a:pt x="1809423" y="1300899"/>
                    <a:pt x="1775415" y="1281668"/>
                    <a:pt x="1543662" y="1277589"/>
                  </a:cubicBezTo>
                  <a:cubicBezTo>
                    <a:pt x="1226575" y="1339040"/>
                    <a:pt x="722322" y="1210424"/>
                    <a:pt x="294622" y="1277589"/>
                  </a:cubicBezTo>
                  <a:cubicBezTo>
                    <a:pt x="200143" y="1263547"/>
                    <a:pt x="43041" y="1158724"/>
                    <a:pt x="0" y="988917"/>
                  </a:cubicBezTo>
                  <a:cubicBezTo>
                    <a:pt x="-29240" y="915661"/>
                    <a:pt x="-8423" y="799264"/>
                    <a:pt x="0" y="645796"/>
                  </a:cubicBezTo>
                  <a:cubicBezTo>
                    <a:pt x="-5228" y="479838"/>
                    <a:pt x="-19561" y="448419"/>
                    <a:pt x="0" y="288670"/>
                  </a:cubicBezTo>
                  <a:close/>
                </a:path>
                <a:path w="11691811" h="1277589" fill="none" stroke="0" extrusionOk="0">
                  <a:moveTo>
                    <a:pt x="0" y="288670"/>
                  </a:moveTo>
                  <a:cubicBezTo>
                    <a:pt x="-42622" y="134752"/>
                    <a:pt x="120128" y="567"/>
                    <a:pt x="294622" y="0"/>
                  </a:cubicBezTo>
                  <a:cubicBezTo>
                    <a:pt x="558602" y="63395"/>
                    <a:pt x="877744" y="-18481"/>
                    <a:pt x="1099559" y="0"/>
                  </a:cubicBezTo>
                  <a:cubicBezTo>
                    <a:pt x="1284309" y="21978"/>
                    <a:pt x="1312241" y="-14138"/>
                    <a:pt x="1460392" y="0"/>
                  </a:cubicBezTo>
                  <a:cubicBezTo>
                    <a:pt x="1554886" y="-3761"/>
                    <a:pt x="1822225" y="-29572"/>
                    <a:pt x="2154302" y="0"/>
                  </a:cubicBezTo>
                  <a:cubicBezTo>
                    <a:pt x="2478192" y="5255"/>
                    <a:pt x="2586778" y="-32259"/>
                    <a:pt x="2848213" y="0"/>
                  </a:cubicBezTo>
                  <a:cubicBezTo>
                    <a:pt x="3138797" y="54478"/>
                    <a:pt x="3370325" y="10966"/>
                    <a:pt x="3542123" y="0"/>
                  </a:cubicBezTo>
                  <a:cubicBezTo>
                    <a:pt x="3779683" y="-10631"/>
                    <a:pt x="3957516" y="-29314"/>
                    <a:pt x="4236034" y="0"/>
                  </a:cubicBezTo>
                  <a:cubicBezTo>
                    <a:pt x="4525406" y="43018"/>
                    <a:pt x="4697052" y="57843"/>
                    <a:pt x="5040969" y="0"/>
                  </a:cubicBezTo>
                  <a:cubicBezTo>
                    <a:pt x="5292489" y="946"/>
                    <a:pt x="5464660" y="32265"/>
                    <a:pt x="5623853" y="0"/>
                  </a:cubicBezTo>
                  <a:cubicBezTo>
                    <a:pt x="5764947" y="-15512"/>
                    <a:pt x="5941764" y="-4588"/>
                    <a:pt x="6317763" y="0"/>
                  </a:cubicBezTo>
                  <a:cubicBezTo>
                    <a:pt x="6692550" y="20143"/>
                    <a:pt x="6523393" y="8638"/>
                    <a:pt x="6789622" y="0"/>
                  </a:cubicBezTo>
                  <a:cubicBezTo>
                    <a:pt x="7039368" y="-8486"/>
                    <a:pt x="7146419" y="-22820"/>
                    <a:pt x="7372506" y="0"/>
                  </a:cubicBezTo>
                  <a:cubicBezTo>
                    <a:pt x="7631453" y="9594"/>
                    <a:pt x="7686007" y="29496"/>
                    <a:pt x="7844365" y="0"/>
                  </a:cubicBezTo>
                  <a:cubicBezTo>
                    <a:pt x="8001236" y="-17546"/>
                    <a:pt x="8127119" y="-19003"/>
                    <a:pt x="8316224" y="0"/>
                  </a:cubicBezTo>
                  <a:cubicBezTo>
                    <a:pt x="8596346" y="33011"/>
                    <a:pt x="8894342" y="19754"/>
                    <a:pt x="9121160" y="0"/>
                  </a:cubicBezTo>
                  <a:cubicBezTo>
                    <a:pt x="9303504" y="-11012"/>
                    <a:pt x="9652230" y="-16053"/>
                    <a:pt x="10037122" y="0"/>
                  </a:cubicBezTo>
                  <a:cubicBezTo>
                    <a:pt x="10442273" y="-10967"/>
                    <a:pt x="10783572" y="30611"/>
                    <a:pt x="11397186" y="0"/>
                  </a:cubicBezTo>
                  <a:cubicBezTo>
                    <a:pt x="11584345" y="27078"/>
                    <a:pt x="11708615" y="150772"/>
                    <a:pt x="11691811" y="288670"/>
                  </a:cubicBezTo>
                  <a:cubicBezTo>
                    <a:pt x="11692083" y="435189"/>
                    <a:pt x="11711148" y="486722"/>
                    <a:pt x="11691811" y="652798"/>
                  </a:cubicBezTo>
                  <a:cubicBezTo>
                    <a:pt x="11675423" y="800752"/>
                    <a:pt x="11697721" y="903915"/>
                    <a:pt x="11691811" y="988917"/>
                  </a:cubicBezTo>
                  <a:cubicBezTo>
                    <a:pt x="11726101" y="1110808"/>
                    <a:pt x="11572516" y="1288595"/>
                    <a:pt x="11397186" y="1277589"/>
                  </a:cubicBezTo>
                  <a:cubicBezTo>
                    <a:pt x="11118087" y="1295186"/>
                    <a:pt x="11058256" y="1252734"/>
                    <a:pt x="10814302" y="1277589"/>
                  </a:cubicBezTo>
                  <a:cubicBezTo>
                    <a:pt x="10516593" y="1299962"/>
                    <a:pt x="10316747" y="1267082"/>
                    <a:pt x="10120390" y="1277589"/>
                  </a:cubicBezTo>
                  <a:cubicBezTo>
                    <a:pt x="9899064" y="1259072"/>
                    <a:pt x="9456737" y="1297861"/>
                    <a:pt x="9204430" y="1277589"/>
                  </a:cubicBezTo>
                  <a:cubicBezTo>
                    <a:pt x="8926048" y="1289796"/>
                    <a:pt x="8841360" y="1290617"/>
                    <a:pt x="8510520" y="1277589"/>
                  </a:cubicBezTo>
                  <a:cubicBezTo>
                    <a:pt x="8203032" y="1269127"/>
                    <a:pt x="8126388" y="1273609"/>
                    <a:pt x="7816609" y="1277589"/>
                  </a:cubicBezTo>
                  <a:cubicBezTo>
                    <a:pt x="7526036" y="1291583"/>
                    <a:pt x="7497946" y="1263528"/>
                    <a:pt x="7233725" y="1277589"/>
                  </a:cubicBezTo>
                  <a:cubicBezTo>
                    <a:pt x="7028190" y="1309605"/>
                    <a:pt x="6752006" y="1300924"/>
                    <a:pt x="6428788" y="1277589"/>
                  </a:cubicBezTo>
                  <a:cubicBezTo>
                    <a:pt x="6136504" y="1253270"/>
                    <a:pt x="6029571" y="1258498"/>
                    <a:pt x="5623853" y="1277589"/>
                  </a:cubicBezTo>
                  <a:cubicBezTo>
                    <a:pt x="5263400" y="1277093"/>
                    <a:pt x="5112934" y="1307252"/>
                    <a:pt x="4818918" y="1277589"/>
                  </a:cubicBezTo>
                  <a:cubicBezTo>
                    <a:pt x="4538245" y="1239107"/>
                    <a:pt x="4607807" y="1266893"/>
                    <a:pt x="4458083" y="1277589"/>
                  </a:cubicBezTo>
                  <a:cubicBezTo>
                    <a:pt x="4325293" y="1278071"/>
                    <a:pt x="4225202" y="1283019"/>
                    <a:pt x="4097251" y="1277589"/>
                  </a:cubicBezTo>
                  <a:cubicBezTo>
                    <a:pt x="3954260" y="1278522"/>
                    <a:pt x="3861257" y="1293377"/>
                    <a:pt x="3625392" y="1277589"/>
                  </a:cubicBezTo>
                  <a:cubicBezTo>
                    <a:pt x="3418628" y="1298242"/>
                    <a:pt x="2956081" y="1256975"/>
                    <a:pt x="2820456" y="1277589"/>
                  </a:cubicBezTo>
                  <a:cubicBezTo>
                    <a:pt x="2603207" y="1278564"/>
                    <a:pt x="2251151" y="1250730"/>
                    <a:pt x="2015520" y="1277589"/>
                  </a:cubicBezTo>
                  <a:cubicBezTo>
                    <a:pt x="1792549" y="1307057"/>
                    <a:pt x="1779862" y="1275502"/>
                    <a:pt x="1543662" y="1277589"/>
                  </a:cubicBezTo>
                  <a:cubicBezTo>
                    <a:pt x="1255568" y="1259244"/>
                    <a:pt x="710858" y="1209865"/>
                    <a:pt x="294622" y="1277589"/>
                  </a:cubicBezTo>
                  <a:cubicBezTo>
                    <a:pt x="198295" y="1275638"/>
                    <a:pt x="57734" y="1154903"/>
                    <a:pt x="0" y="988917"/>
                  </a:cubicBezTo>
                  <a:cubicBezTo>
                    <a:pt x="-23618" y="915389"/>
                    <a:pt x="-21761" y="778980"/>
                    <a:pt x="0" y="645796"/>
                  </a:cubicBezTo>
                  <a:cubicBezTo>
                    <a:pt x="-16702" y="488514"/>
                    <a:pt x="-12789" y="438583"/>
                    <a:pt x="0" y="288670"/>
                  </a:cubicBezTo>
                  <a:close/>
                </a:path>
              </a:pathLst>
            </a:custGeom>
            <a:solidFill>
              <a:srgbClr val="FFFFCC"/>
            </a:solidFill>
            <a:ln w="38100">
              <a:solidFill>
                <a:srgbClr val="FF0000"/>
              </a:solidFill>
              <a:extLst>
                <a:ext uri="{C807C97D-BFC1-408E-A445-0C87EB9F89A2}">
                  <ask:lineSketchStyleProps xmlns:ask="http://schemas.microsoft.com/office/drawing/2018/sketchyshapes" xmlns="" sd="2475911327">
                    <a:custGeom>
                      <a:avLst/>
                      <a:gdLst>
                        <a:gd name="connsiteX0" fmla="*/ 0 w 8382089"/>
                        <a:gd name="connsiteY0" fmla="*/ 375861 h 1663474"/>
                        <a:gd name="connsiteX1" fmla="*/ 211221 w 8382089"/>
                        <a:gd name="connsiteY1" fmla="*/ 0 h 1663474"/>
                        <a:gd name="connsiteX2" fmla="*/ 788296 w 8382089"/>
                        <a:gd name="connsiteY2" fmla="*/ 0 h 1663474"/>
                        <a:gd name="connsiteX3" fmla="*/ 1046984 w 8382089"/>
                        <a:gd name="connsiteY3" fmla="*/ 0 h 1663474"/>
                        <a:gd name="connsiteX4" fmla="*/ 1544462 w 8382089"/>
                        <a:gd name="connsiteY4" fmla="*/ 0 h 1663474"/>
                        <a:gd name="connsiteX5" fmla="*/ 2041940 w 8382089"/>
                        <a:gd name="connsiteY5" fmla="*/ 0 h 1663474"/>
                        <a:gd name="connsiteX6" fmla="*/ 2539418 w 8382089"/>
                        <a:gd name="connsiteY6" fmla="*/ 0 h 1663474"/>
                        <a:gd name="connsiteX7" fmla="*/ 3036896 w 8382089"/>
                        <a:gd name="connsiteY7" fmla="*/ 0 h 1663474"/>
                        <a:gd name="connsiteX8" fmla="*/ 3613970 w 8382089"/>
                        <a:gd name="connsiteY8" fmla="*/ 0 h 1663474"/>
                        <a:gd name="connsiteX9" fmla="*/ 4031851 w 8382089"/>
                        <a:gd name="connsiteY9" fmla="*/ 0 h 1663474"/>
                        <a:gd name="connsiteX10" fmla="*/ 4529329 w 8382089"/>
                        <a:gd name="connsiteY10" fmla="*/ 0 h 1663474"/>
                        <a:gd name="connsiteX11" fmla="*/ 4867614 w 8382089"/>
                        <a:gd name="connsiteY11" fmla="*/ 0 h 1663474"/>
                        <a:gd name="connsiteX12" fmla="*/ 5285495 w 8382089"/>
                        <a:gd name="connsiteY12" fmla="*/ 0 h 1663474"/>
                        <a:gd name="connsiteX13" fmla="*/ 5623780 w 8382089"/>
                        <a:gd name="connsiteY13" fmla="*/ 0 h 1663474"/>
                        <a:gd name="connsiteX14" fmla="*/ 5962065 w 8382089"/>
                        <a:gd name="connsiteY14" fmla="*/ 0 h 1663474"/>
                        <a:gd name="connsiteX15" fmla="*/ 6539139 w 8382089"/>
                        <a:gd name="connsiteY15" fmla="*/ 0 h 1663474"/>
                        <a:gd name="connsiteX16" fmla="*/ 7195810 w 8382089"/>
                        <a:gd name="connsiteY16" fmla="*/ 0 h 1663474"/>
                        <a:gd name="connsiteX17" fmla="*/ 8170867 w 8382089"/>
                        <a:gd name="connsiteY17" fmla="*/ 0 h 1663474"/>
                        <a:gd name="connsiteX18" fmla="*/ 8382089 w 8382089"/>
                        <a:gd name="connsiteY18" fmla="*/ 375861 h 1663474"/>
                        <a:gd name="connsiteX19" fmla="*/ 8382089 w 8382089"/>
                        <a:gd name="connsiteY19" fmla="*/ 849971 h 1663474"/>
                        <a:gd name="connsiteX20" fmla="*/ 8382089 w 8382089"/>
                        <a:gd name="connsiteY20" fmla="*/ 1287612 h 1663474"/>
                        <a:gd name="connsiteX21" fmla="*/ 8170867 w 8382089"/>
                        <a:gd name="connsiteY21" fmla="*/ 1663474 h 1663474"/>
                        <a:gd name="connsiteX22" fmla="*/ 7752986 w 8382089"/>
                        <a:gd name="connsiteY22" fmla="*/ 1663474 h 1663474"/>
                        <a:gd name="connsiteX23" fmla="*/ 7255507 w 8382089"/>
                        <a:gd name="connsiteY23" fmla="*/ 1663474 h 1663474"/>
                        <a:gd name="connsiteX24" fmla="*/ 6598837 w 8382089"/>
                        <a:gd name="connsiteY24" fmla="*/ 1663474 h 1663474"/>
                        <a:gd name="connsiteX25" fmla="*/ 6101359 w 8382089"/>
                        <a:gd name="connsiteY25" fmla="*/ 1663474 h 1663474"/>
                        <a:gd name="connsiteX26" fmla="*/ 5603881 w 8382089"/>
                        <a:gd name="connsiteY26" fmla="*/ 1663474 h 1663474"/>
                        <a:gd name="connsiteX27" fmla="*/ 5186000 w 8382089"/>
                        <a:gd name="connsiteY27" fmla="*/ 1663474 h 1663474"/>
                        <a:gd name="connsiteX28" fmla="*/ 4608925 w 8382089"/>
                        <a:gd name="connsiteY28" fmla="*/ 1663474 h 1663474"/>
                        <a:gd name="connsiteX29" fmla="*/ 4031851 w 8382089"/>
                        <a:gd name="connsiteY29" fmla="*/ 1663474 h 1663474"/>
                        <a:gd name="connsiteX30" fmla="*/ 3454777 w 8382089"/>
                        <a:gd name="connsiteY30" fmla="*/ 1663474 h 1663474"/>
                        <a:gd name="connsiteX31" fmla="*/ 3196088 w 8382089"/>
                        <a:gd name="connsiteY31" fmla="*/ 1663474 h 1663474"/>
                        <a:gd name="connsiteX32" fmla="*/ 2937400 w 8382089"/>
                        <a:gd name="connsiteY32" fmla="*/ 1663474 h 1663474"/>
                        <a:gd name="connsiteX33" fmla="*/ 2599115 w 8382089"/>
                        <a:gd name="connsiteY33" fmla="*/ 1663474 h 1663474"/>
                        <a:gd name="connsiteX34" fmla="*/ 2022041 w 8382089"/>
                        <a:gd name="connsiteY34" fmla="*/ 1663474 h 1663474"/>
                        <a:gd name="connsiteX35" fmla="*/ 1444966 w 8382089"/>
                        <a:gd name="connsiteY35" fmla="*/ 1663474 h 1663474"/>
                        <a:gd name="connsiteX36" fmla="*/ 1106682 w 8382089"/>
                        <a:gd name="connsiteY36" fmla="*/ 1663474 h 1663474"/>
                        <a:gd name="connsiteX37" fmla="*/ 211221 w 8382089"/>
                        <a:gd name="connsiteY37" fmla="*/ 1663474 h 1663474"/>
                        <a:gd name="connsiteX38" fmla="*/ 0 w 8382089"/>
                        <a:gd name="connsiteY38" fmla="*/ 1287612 h 1663474"/>
                        <a:gd name="connsiteX39" fmla="*/ 0 w 8382089"/>
                        <a:gd name="connsiteY39" fmla="*/ 840854 h 1663474"/>
                        <a:gd name="connsiteX40" fmla="*/ 0 w 8382089"/>
                        <a:gd name="connsiteY40" fmla="*/ 375861 h 1663474"/>
                        <a:gd name="connsiteX0" fmla="*/ 0 w 8382089"/>
                        <a:gd name="connsiteY0" fmla="*/ 375861 h 1663474"/>
                        <a:gd name="connsiteX1" fmla="*/ 211221 w 8382089"/>
                        <a:gd name="connsiteY1" fmla="*/ 0 h 1663474"/>
                        <a:gd name="connsiteX2" fmla="*/ 549506 w 8382089"/>
                        <a:gd name="connsiteY2" fmla="*/ 0 h 1663474"/>
                        <a:gd name="connsiteX3" fmla="*/ 967388 w 8382089"/>
                        <a:gd name="connsiteY3" fmla="*/ 0 h 1663474"/>
                        <a:gd name="connsiteX4" fmla="*/ 1226076 w 8382089"/>
                        <a:gd name="connsiteY4" fmla="*/ 0 h 1663474"/>
                        <a:gd name="connsiteX5" fmla="*/ 1803151 w 8382089"/>
                        <a:gd name="connsiteY5" fmla="*/ 0 h 1663474"/>
                        <a:gd name="connsiteX6" fmla="*/ 2061839 w 8382089"/>
                        <a:gd name="connsiteY6" fmla="*/ 0 h 1663474"/>
                        <a:gd name="connsiteX7" fmla="*/ 2559317 w 8382089"/>
                        <a:gd name="connsiteY7" fmla="*/ 0 h 1663474"/>
                        <a:gd name="connsiteX8" fmla="*/ 2897602 w 8382089"/>
                        <a:gd name="connsiteY8" fmla="*/ 0 h 1663474"/>
                        <a:gd name="connsiteX9" fmla="*/ 3235886 w 8382089"/>
                        <a:gd name="connsiteY9" fmla="*/ 0 h 1663474"/>
                        <a:gd name="connsiteX10" fmla="*/ 3494575 w 8382089"/>
                        <a:gd name="connsiteY10" fmla="*/ 0 h 1663474"/>
                        <a:gd name="connsiteX11" fmla="*/ 3753263 w 8382089"/>
                        <a:gd name="connsiteY11" fmla="*/ 0 h 1663474"/>
                        <a:gd name="connsiteX12" fmla="*/ 4091549 w 8382089"/>
                        <a:gd name="connsiteY12" fmla="*/ 0 h 1663474"/>
                        <a:gd name="connsiteX13" fmla="*/ 4509430 w 8382089"/>
                        <a:gd name="connsiteY13" fmla="*/ 0 h 1663474"/>
                        <a:gd name="connsiteX14" fmla="*/ 5086504 w 8382089"/>
                        <a:gd name="connsiteY14" fmla="*/ 0 h 1663474"/>
                        <a:gd name="connsiteX15" fmla="*/ 5583982 w 8382089"/>
                        <a:gd name="connsiteY15" fmla="*/ 0 h 1663474"/>
                        <a:gd name="connsiteX16" fmla="*/ 6001863 w 8382089"/>
                        <a:gd name="connsiteY16" fmla="*/ 0 h 1663474"/>
                        <a:gd name="connsiteX17" fmla="*/ 6419745 w 8382089"/>
                        <a:gd name="connsiteY17" fmla="*/ 0 h 1663474"/>
                        <a:gd name="connsiteX18" fmla="*/ 6758029 w 8382089"/>
                        <a:gd name="connsiteY18" fmla="*/ 0 h 1663474"/>
                        <a:gd name="connsiteX19" fmla="*/ 7175911 w 8382089"/>
                        <a:gd name="connsiteY19" fmla="*/ 0 h 1663474"/>
                        <a:gd name="connsiteX20" fmla="*/ 8170867 w 8382089"/>
                        <a:gd name="connsiteY20" fmla="*/ 0 h 1663474"/>
                        <a:gd name="connsiteX21" fmla="*/ 8382089 w 8382089"/>
                        <a:gd name="connsiteY21" fmla="*/ 375861 h 1663474"/>
                        <a:gd name="connsiteX22" fmla="*/ 8382089 w 8382089"/>
                        <a:gd name="connsiteY22" fmla="*/ 840854 h 1663474"/>
                        <a:gd name="connsiteX23" fmla="*/ 8382089 w 8382089"/>
                        <a:gd name="connsiteY23" fmla="*/ 1287612 h 1663474"/>
                        <a:gd name="connsiteX24" fmla="*/ 8170867 w 8382089"/>
                        <a:gd name="connsiteY24" fmla="*/ 1663474 h 1663474"/>
                        <a:gd name="connsiteX25" fmla="*/ 7832582 w 8382089"/>
                        <a:gd name="connsiteY25" fmla="*/ 1663474 h 1663474"/>
                        <a:gd name="connsiteX26" fmla="*/ 7414700 w 8382089"/>
                        <a:gd name="connsiteY26" fmla="*/ 1663474 h 1663474"/>
                        <a:gd name="connsiteX27" fmla="*/ 7076415 w 8382089"/>
                        <a:gd name="connsiteY27" fmla="*/ 1663474 h 1663474"/>
                        <a:gd name="connsiteX28" fmla="*/ 6817727 w 8382089"/>
                        <a:gd name="connsiteY28" fmla="*/ 1663474 h 1663474"/>
                        <a:gd name="connsiteX29" fmla="*/ 6479442 w 8382089"/>
                        <a:gd name="connsiteY29" fmla="*/ 1663474 h 1663474"/>
                        <a:gd name="connsiteX30" fmla="*/ 5981964 w 8382089"/>
                        <a:gd name="connsiteY30" fmla="*/ 1663474 h 1663474"/>
                        <a:gd name="connsiteX31" fmla="*/ 5723276 w 8382089"/>
                        <a:gd name="connsiteY31" fmla="*/ 1663474 h 1663474"/>
                        <a:gd name="connsiteX32" fmla="*/ 5464588 w 8382089"/>
                        <a:gd name="connsiteY32" fmla="*/ 1663474 h 1663474"/>
                        <a:gd name="connsiteX33" fmla="*/ 5126302 w 8382089"/>
                        <a:gd name="connsiteY33" fmla="*/ 1663474 h 1663474"/>
                        <a:gd name="connsiteX34" fmla="*/ 4628825 w 8382089"/>
                        <a:gd name="connsiteY34" fmla="*/ 1663474 h 1663474"/>
                        <a:gd name="connsiteX35" fmla="*/ 4210943 w 8382089"/>
                        <a:gd name="connsiteY35" fmla="*/ 1663474 h 1663474"/>
                        <a:gd name="connsiteX36" fmla="*/ 3793062 w 8382089"/>
                        <a:gd name="connsiteY36" fmla="*/ 1663474 h 1663474"/>
                        <a:gd name="connsiteX37" fmla="*/ 3375180 w 8382089"/>
                        <a:gd name="connsiteY37" fmla="*/ 1663474 h 1663474"/>
                        <a:gd name="connsiteX38" fmla="*/ 2877702 w 8382089"/>
                        <a:gd name="connsiteY38" fmla="*/ 1663474 h 1663474"/>
                        <a:gd name="connsiteX39" fmla="*/ 2221032 w 8382089"/>
                        <a:gd name="connsiteY39" fmla="*/ 1663474 h 1663474"/>
                        <a:gd name="connsiteX40" fmla="*/ 1882747 w 8382089"/>
                        <a:gd name="connsiteY40" fmla="*/ 1663474 h 1663474"/>
                        <a:gd name="connsiteX41" fmla="*/ 1226076 w 8382089"/>
                        <a:gd name="connsiteY41" fmla="*/ 1663474 h 1663474"/>
                        <a:gd name="connsiteX42" fmla="*/ 728598 w 8382089"/>
                        <a:gd name="connsiteY42" fmla="*/ 1663474 h 1663474"/>
                        <a:gd name="connsiteX43" fmla="*/ 211221 w 8382089"/>
                        <a:gd name="connsiteY43" fmla="*/ 1663474 h 1663474"/>
                        <a:gd name="connsiteX44" fmla="*/ 0 w 8382089"/>
                        <a:gd name="connsiteY44" fmla="*/ 1287612 h 1663474"/>
                        <a:gd name="connsiteX45" fmla="*/ 0 w 8382089"/>
                        <a:gd name="connsiteY45" fmla="*/ 813502 h 1663474"/>
                        <a:gd name="connsiteX46" fmla="*/ 0 w 8382089"/>
                        <a:gd name="connsiteY46" fmla="*/ 375861 h 16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663474" fill="none" extrusionOk="0">
                          <a:moveTo>
                            <a:pt x="0" y="375861"/>
                          </a:moveTo>
                          <a:cubicBezTo>
                            <a:pt x="-16546" y="148747"/>
                            <a:pt x="85222" y="-6182"/>
                            <a:pt x="211221" y="0"/>
                          </a:cubicBezTo>
                          <a:cubicBezTo>
                            <a:pt x="368249" y="71259"/>
                            <a:pt x="637326" y="-21890"/>
                            <a:pt x="788296" y="0"/>
                          </a:cubicBezTo>
                          <a:cubicBezTo>
                            <a:pt x="925318" y="25517"/>
                            <a:pt x="937485" y="-12223"/>
                            <a:pt x="1046984" y="0"/>
                          </a:cubicBezTo>
                          <a:cubicBezTo>
                            <a:pt x="1146330" y="8526"/>
                            <a:pt x="1296025" y="-29686"/>
                            <a:pt x="1544462" y="0"/>
                          </a:cubicBezTo>
                          <a:cubicBezTo>
                            <a:pt x="1791185" y="13991"/>
                            <a:pt x="1856105" y="-44360"/>
                            <a:pt x="2041940" y="0"/>
                          </a:cubicBezTo>
                          <a:cubicBezTo>
                            <a:pt x="2231331" y="62288"/>
                            <a:pt x="2414554" y="6951"/>
                            <a:pt x="2539418" y="0"/>
                          </a:cubicBezTo>
                          <a:cubicBezTo>
                            <a:pt x="2712488" y="-13279"/>
                            <a:pt x="2827347" y="-59744"/>
                            <a:pt x="3036896" y="0"/>
                          </a:cubicBezTo>
                          <a:cubicBezTo>
                            <a:pt x="3223936" y="26948"/>
                            <a:pt x="3403581" y="35563"/>
                            <a:pt x="3613970" y="0"/>
                          </a:cubicBezTo>
                          <a:cubicBezTo>
                            <a:pt x="3809361" y="-20632"/>
                            <a:pt x="3929147" y="15415"/>
                            <a:pt x="4031851" y="0"/>
                          </a:cubicBezTo>
                          <a:cubicBezTo>
                            <a:pt x="4127293" y="-12739"/>
                            <a:pt x="4257084" y="-12121"/>
                            <a:pt x="4529329" y="0"/>
                          </a:cubicBezTo>
                          <a:cubicBezTo>
                            <a:pt x="4789154" y="15353"/>
                            <a:pt x="4694926" y="6686"/>
                            <a:pt x="4867614" y="0"/>
                          </a:cubicBezTo>
                          <a:cubicBezTo>
                            <a:pt x="5032316" y="-15624"/>
                            <a:pt x="5113991" y="-23731"/>
                            <a:pt x="5285495" y="0"/>
                          </a:cubicBezTo>
                          <a:cubicBezTo>
                            <a:pt x="5467200" y="17182"/>
                            <a:pt x="5505509" y="35674"/>
                            <a:pt x="5623780" y="0"/>
                          </a:cubicBezTo>
                          <a:cubicBezTo>
                            <a:pt x="5747203" y="-27478"/>
                            <a:pt x="5812868" y="-9059"/>
                            <a:pt x="5962065" y="0"/>
                          </a:cubicBezTo>
                          <a:cubicBezTo>
                            <a:pt x="6143623" y="-6645"/>
                            <a:pt x="6379805" y="43075"/>
                            <a:pt x="6539139" y="0"/>
                          </a:cubicBezTo>
                          <a:cubicBezTo>
                            <a:pt x="6695920" y="-39995"/>
                            <a:pt x="6899322" y="-18521"/>
                            <a:pt x="7195810" y="0"/>
                          </a:cubicBezTo>
                          <a:cubicBezTo>
                            <a:pt x="7523563" y="7512"/>
                            <a:pt x="7708719" y="-30249"/>
                            <a:pt x="8170867" y="0"/>
                          </a:cubicBezTo>
                          <a:cubicBezTo>
                            <a:pt x="8296311" y="14890"/>
                            <a:pt x="8395636" y="185456"/>
                            <a:pt x="8382089" y="375861"/>
                          </a:cubicBezTo>
                          <a:cubicBezTo>
                            <a:pt x="8384559" y="568580"/>
                            <a:pt x="8392546" y="632366"/>
                            <a:pt x="8382089" y="849971"/>
                          </a:cubicBezTo>
                          <a:cubicBezTo>
                            <a:pt x="8368460" y="1044435"/>
                            <a:pt x="8380045" y="1196139"/>
                            <a:pt x="8382089" y="1287612"/>
                          </a:cubicBezTo>
                          <a:cubicBezTo>
                            <a:pt x="8387150" y="1485321"/>
                            <a:pt x="8298179" y="1669822"/>
                            <a:pt x="8170867" y="1663474"/>
                          </a:cubicBezTo>
                          <a:cubicBezTo>
                            <a:pt x="7978519" y="1692829"/>
                            <a:pt x="7920539" y="1651827"/>
                            <a:pt x="7752986" y="1663474"/>
                          </a:cubicBezTo>
                          <a:cubicBezTo>
                            <a:pt x="7568608" y="1677425"/>
                            <a:pt x="7407528" y="1643318"/>
                            <a:pt x="7255507" y="1663474"/>
                          </a:cubicBezTo>
                          <a:cubicBezTo>
                            <a:pt x="7096628" y="1651450"/>
                            <a:pt x="6774685" y="1677874"/>
                            <a:pt x="6598837" y="1663474"/>
                          </a:cubicBezTo>
                          <a:cubicBezTo>
                            <a:pt x="6407825" y="1660021"/>
                            <a:pt x="6334850" y="1698332"/>
                            <a:pt x="6101359" y="1663474"/>
                          </a:cubicBezTo>
                          <a:cubicBezTo>
                            <a:pt x="5879645" y="1627078"/>
                            <a:pt x="5815271" y="1656642"/>
                            <a:pt x="5603881" y="1663474"/>
                          </a:cubicBezTo>
                          <a:cubicBezTo>
                            <a:pt x="5405497" y="1686806"/>
                            <a:pt x="5368833" y="1635300"/>
                            <a:pt x="5186000" y="1663474"/>
                          </a:cubicBezTo>
                          <a:cubicBezTo>
                            <a:pt x="5009656" y="1706881"/>
                            <a:pt x="4843996" y="1685297"/>
                            <a:pt x="4608925" y="1663474"/>
                          </a:cubicBezTo>
                          <a:cubicBezTo>
                            <a:pt x="4410862" y="1632950"/>
                            <a:pt x="4311058" y="1636447"/>
                            <a:pt x="4031851" y="1663474"/>
                          </a:cubicBezTo>
                          <a:cubicBezTo>
                            <a:pt x="3776942" y="1670751"/>
                            <a:pt x="3664941" y="1709888"/>
                            <a:pt x="3454777" y="1663474"/>
                          </a:cubicBezTo>
                          <a:cubicBezTo>
                            <a:pt x="3252696" y="1624626"/>
                            <a:pt x="3303405" y="1658547"/>
                            <a:pt x="3196088" y="1663474"/>
                          </a:cubicBezTo>
                          <a:cubicBezTo>
                            <a:pt x="3088268" y="1671484"/>
                            <a:pt x="3035013" y="1669011"/>
                            <a:pt x="2937400" y="1663474"/>
                          </a:cubicBezTo>
                          <a:cubicBezTo>
                            <a:pt x="2846593" y="1671481"/>
                            <a:pt x="2746210" y="1679309"/>
                            <a:pt x="2599115" y="1663474"/>
                          </a:cubicBezTo>
                          <a:cubicBezTo>
                            <a:pt x="2448779" y="1659973"/>
                            <a:pt x="2125198" y="1641386"/>
                            <a:pt x="2022041" y="1663474"/>
                          </a:cubicBezTo>
                          <a:cubicBezTo>
                            <a:pt x="1869022" y="1679895"/>
                            <a:pt x="1605768" y="1624302"/>
                            <a:pt x="1444966" y="1663474"/>
                          </a:cubicBezTo>
                          <a:cubicBezTo>
                            <a:pt x="1284530" y="1703578"/>
                            <a:pt x="1276391" y="1667861"/>
                            <a:pt x="1106682" y="1663474"/>
                          </a:cubicBezTo>
                          <a:cubicBezTo>
                            <a:pt x="932097" y="1700792"/>
                            <a:pt x="480994" y="1610095"/>
                            <a:pt x="211221" y="1663474"/>
                          </a:cubicBezTo>
                          <a:cubicBezTo>
                            <a:pt x="127115" y="1648924"/>
                            <a:pt x="31113" y="1514847"/>
                            <a:pt x="0" y="1287612"/>
                          </a:cubicBezTo>
                          <a:cubicBezTo>
                            <a:pt x="-1672" y="1178071"/>
                            <a:pt x="-6585" y="1018972"/>
                            <a:pt x="0" y="840854"/>
                          </a:cubicBezTo>
                          <a:cubicBezTo>
                            <a:pt x="-7682" y="636400"/>
                            <a:pt x="-4883" y="575714"/>
                            <a:pt x="0" y="375861"/>
                          </a:cubicBezTo>
                          <a:close/>
                        </a:path>
                        <a:path w="8382089" h="1663474" stroke="0" extrusionOk="0">
                          <a:moveTo>
                            <a:pt x="0" y="375861"/>
                          </a:moveTo>
                          <a:cubicBezTo>
                            <a:pt x="-17487" y="192289"/>
                            <a:pt x="93073" y="34107"/>
                            <a:pt x="211221" y="0"/>
                          </a:cubicBezTo>
                          <a:cubicBezTo>
                            <a:pt x="282031" y="27008"/>
                            <a:pt x="414321" y="23679"/>
                            <a:pt x="549506" y="0"/>
                          </a:cubicBezTo>
                          <a:cubicBezTo>
                            <a:pt x="693429" y="-29823"/>
                            <a:pt x="774243" y="-2104"/>
                            <a:pt x="967388" y="0"/>
                          </a:cubicBezTo>
                          <a:cubicBezTo>
                            <a:pt x="1157642" y="475"/>
                            <a:pt x="1130284" y="-5469"/>
                            <a:pt x="1226076" y="0"/>
                          </a:cubicBezTo>
                          <a:cubicBezTo>
                            <a:pt x="1284848" y="21838"/>
                            <a:pt x="1590237" y="-41937"/>
                            <a:pt x="1803151" y="0"/>
                          </a:cubicBezTo>
                          <a:cubicBezTo>
                            <a:pt x="2015272" y="29166"/>
                            <a:pt x="1997641" y="11928"/>
                            <a:pt x="2061839" y="0"/>
                          </a:cubicBezTo>
                          <a:cubicBezTo>
                            <a:pt x="2116254" y="-10170"/>
                            <a:pt x="2411665" y="13279"/>
                            <a:pt x="2559317" y="0"/>
                          </a:cubicBezTo>
                          <a:cubicBezTo>
                            <a:pt x="2702233" y="-17178"/>
                            <a:pt x="2768265" y="26024"/>
                            <a:pt x="2897602" y="0"/>
                          </a:cubicBezTo>
                          <a:cubicBezTo>
                            <a:pt x="3026609" y="-10896"/>
                            <a:pt x="3096427" y="33490"/>
                            <a:pt x="3235886" y="0"/>
                          </a:cubicBezTo>
                          <a:cubicBezTo>
                            <a:pt x="3367798" y="-33527"/>
                            <a:pt x="3369640" y="5400"/>
                            <a:pt x="3494575" y="0"/>
                          </a:cubicBezTo>
                          <a:cubicBezTo>
                            <a:pt x="3621646" y="41"/>
                            <a:pt x="3658499" y="27676"/>
                            <a:pt x="3753263" y="0"/>
                          </a:cubicBezTo>
                          <a:cubicBezTo>
                            <a:pt x="3847060" y="-18"/>
                            <a:pt x="3936369" y="-4000"/>
                            <a:pt x="4091549" y="0"/>
                          </a:cubicBezTo>
                          <a:cubicBezTo>
                            <a:pt x="4259092" y="8720"/>
                            <a:pt x="4345210" y="16283"/>
                            <a:pt x="4509430" y="0"/>
                          </a:cubicBezTo>
                          <a:cubicBezTo>
                            <a:pt x="4629907" y="30635"/>
                            <a:pt x="4859423" y="-10312"/>
                            <a:pt x="5086504" y="0"/>
                          </a:cubicBezTo>
                          <a:cubicBezTo>
                            <a:pt x="5314096" y="15947"/>
                            <a:pt x="5345553" y="18374"/>
                            <a:pt x="5583982" y="0"/>
                          </a:cubicBezTo>
                          <a:cubicBezTo>
                            <a:pt x="5817488" y="-14254"/>
                            <a:pt x="5850529" y="15278"/>
                            <a:pt x="6001863" y="0"/>
                          </a:cubicBezTo>
                          <a:cubicBezTo>
                            <a:pt x="6149963" y="-25469"/>
                            <a:pt x="6234965" y="-11996"/>
                            <a:pt x="6419745" y="0"/>
                          </a:cubicBezTo>
                          <a:cubicBezTo>
                            <a:pt x="6618832" y="7780"/>
                            <a:pt x="6661171" y="-4301"/>
                            <a:pt x="6758029" y="0"/>
                          </a:cubicBezTo>
                          <a:cubicBezTo>
                            <a:pt x="6850460" y="7103"/>
                            <a:pt x="7035611" y="-32050"/>
                            <a:pt x="7175911" y="0"/>
                          </a:cubicBezTo>
                          <a:cubicBezTo>
                            <a:pt x="7382205" y="-9013"/>
                            <a:pt x="7857091" y="-87422"/>
                            <a:pt x="8170867" y="0"/>
                          </a:cubicBezTo>
                          <a:cubicBezTo>
                            <a:pt x="8284850" y="15510"/>
                            <a:pt x="8345399" y="155666"/>
                            <a:pt x="8382089" y="375861"/>
                          </a:cubicBezTo>
                          <a:cubicBezTo>
                            <a:pt x="8376341" y="561495"/>
                            <a:pt x="8374085" y="718968"/>
                            <a:pt x="8382089" y="840854"/>
                          </a:cubicBezTo>
                          <a:cubicBezTo>
                            <a:pt x="8405205" y="954552"/>
                            <a:pt x="8394499" y="1060791"/>
                            <a:pt x="8382089" y="1287612"/>
                          </a:cubicBezTo>
                          <a:cubicBezTo>
                            <a:pt x="8377577" y="1523446"/>
                            <a:pt x="8274267" y="1689441"/>
                            <a:pt x="8170867" y="1663474"/>
                          </a:cubicBezTo>
                          <a:cubicBezTo>
                            <a:pt x="8075621" y="1668236"/>
                            <a:pt x="7983743" y="1638043"/>
                            <a:pt x="7832582" y="1663474"/>
                          </a:cubicBezTo>
                          <a:cubicBezTo>
                            <a:pt x="7674177" y="1701238"/>
                            <a:pt x="7566080" y="1671394"/>
                            <a:pt x="7414700" y="1663474"/>
                          </a:cubicBezTo>
                          <a:cubicBezTo>
                            <a:pt x="7266458" y="1672291"/>
                            <a:pt x="7220380" y="1681045"/>
                            <a:pt x="7076415" y="1663474"/>
                          </a:cubicBezTo>
                          <a:cubicBezTo>
                            <a:pt x="6934759" y="1638359"/>
                            <a:pt x="6893742" y="1652100"/>
                            <a:pt x="6817727" y="1663474"/>
                          </a:cubicBezTo>
                          <a:cubicBezTo>
                            <a:pt x="6753299" y="1685749"/>
                            <a:pt x="6567187" y="1657018"/>
                            <a:pt x="6479442" y="1663474"/>
                          </a:cubicBezTo>
                          <a:cubicBezTo>
                            <a:pt x="6422571" y="1649998"/>
                            <a:pt x="6245201" y="1648276"/>
                            <a:pt x="5981964" y="1663474"/>
                          </a:cubicBezTo>
                          <a:cubicBezTo>
                            <a:pt x="5740508" y="1689236"/>
                            <a:pt x="5851958" y="1654119"/>
                            <a:pt x="5723276" y="1663474"/>
                          </a:cubicBezTo>
                          <a:cubicBezTo>
                            <a:pt x="5600021" y="1677450"/>
                            <a:pt x="5550373" y="1651594"/>
                            <a:pt x="5464588" y="1663474"/>
                          </a:cubicBezTo>
                          <a:cubicBezTo>
                            <a:pt x="5384289" y="1675662"/>
                            <a:pt x="5197010" y="1638940"/>
                            <a:pt x="5126302" y="1663474"/>
                          </a:cubicBezTo>
                          <a:cubicBezTo>
                            <a:pt x="5032460" y="1672160"/>
                            <a:pt x="4766500" y="1703347"/>
                            <a:pt x="4628825" y="1663474"/>
                          </a:cubicBezTo>
                          <a:cubicBezTo>
                            <a:pt x="4519571" y="1669709"/>
                            <a:pt x="4314778" y="1643685"/>
                            <a:pt x="4210943" y="1663474"/>
                          </a:cubicBezTo>
                          <a:cubicBezTo>
                            <a:pt x="4071502" y="1696313"/>
                            <a:pt x="3970013" y="1663182"/>
                            <a:pt x="3793062" y="1663474"/>
                          </a:cubicBezTo>
                          <a:cubicBezTo>
                            <a:pt x="3619926" y="1664203"/>
                            <a:pt x="3491495" y="1684176"/>
                            <a:pt x="3375180" y="1663474"/>
                          </a:cubicBezTo>
                          <a:cubicBezTo>
                            <a:pt x="3251236" y="1607615"/>
                            <a:pt x="3059242" y="1684757"/>
                            <a:pt x="2877702" y="1663474"/>
                          </a:cubicBezTo>
                          <a:cubicBezTo>
                            <a:pt x="2668731" y="1633428"/>
                            <a:pt x="2537480" y="1705707"/>
                            <a:pt x="2221032" y="1663474"/>
                          </a:cubicBezTo>
                          <a:cubicBezTo>
                            <a:pt x="1953190" y="1635993"/>
                            <a:pt x="2017361" y="1641819"/>
                            <a:pt x="1882747" y="1663474"/>
                          </a:cubicBezTo>
                          <a:cubicBezTo>
                            <a:pt x="1727878" y="1691777"/>
                            <a:pt x="1505354" y="1617764"/>
                            <a:pt x="1226076" y="1663474"/>
                          </a:cubicBezTo>
                          <a:cubicBezTo>
                            <a:pt x="929529" y="1698905"/>
                            <a:pt x="937657" y="1692508"/>
                            <a:pt x="728598" y="1663474"/>
                          </a:cubicBezTo>
                          <a:cubicBezTo>
                            <a:pt x="520632" y="1634211"/>
                            <a:pt x="406119" y="1694642"/>
                            <a:pt x="211221" y="1663474"/>
                          </a:cubicBezTo>
                          <a:cubicBezTo>
                            <a:pt x="130461" y="1687733"/>
                            <a:pt x="16966" y="1433988"/>
                            <a:pt x="0" y="1287612"/>
                          </a:cubicBezTo>
                          <a:cubicBezTo>
                            <a:pt x="-1881" y="1106207"/>
                            <a:pt x="-8422" y="940553"/>
                            <a:pt x="0" y="813502"/>
                          </a:cubicBezTo>
                          <a:cubicBezTo>
                            <a:pt x="-3965" y="716373"/>
                            <a:pt x="-6917" y="464002"/>
                            <a:pt x="0" y="375861"/>
                          </a:cubicBezTo>
                          <a:close/>
                        </a:path>
                        <a:path w="8382089" h="1663474" fill="none" stroke="0" extrusionOk="0">
                          <a:moveTo>
                            <a:pt x="0" y="375861"/>
                          </a:moveTo>
                          <a:cubicBezTo>
                            <a:pt x="-2359" y="170703"/>
                            <a:pt x="75481" y="47854"/>
                            <a:pt x="211221" y="0"/>
                          </a:cubicBezTo>
                          <a:cubicBezTo>
                            <a:pt x="388767" y="46674"/>
                            <a:pt x="624416" y="-33292"/>
                            <a:pt x="788296" y="0"/>
                          </a:cubicBezTo>
                          <a:cubicBezTo>
                            <a:pt x="920234" y="30669"/>
                            <a:pt x="947689" y="-17200"/>
                            <a:pt x="1046984" y="0"/>
                          </a:cubicBezTo>
                          <a:cubicBezTo>
                            <a:pt x="1142453" y="11424"/>
                            <a:pt x="1333532" y="-20766"/>
                            <a:pt x="1544462" y="0"/>
                          </a:cubicBezTo>
                          <a:cubicBezTo>
                            <a:pt x="1765802" y="1486"/>
                            <a:pt x="1843361" y="-30506"/>
                            <a:pt x="2041940" y="0"/>
                          </a:cubicBezTo>
                          <a:cubicBezTo>
                            <a:pt x="2235951" y="44671"/>
                            <a:pt x="2403588" y="59414"/>
                            <a:pt x="2539418" y="0"/>
                          </a:cubicBezTo>
                          <a:cubicBezTo>
                            <a:pt x="2658192" y="-30923"/>
                            <a:pt x="2858178" y="-7814"/>
                            <a:pt x="3036896" y="0"/>
                          </a:cubicBezTo>
                          <a:cubicBezTo>
                            <a:pt x="3252342" y="42629"/>
                            <a:pt x="3411389" y="42607"/>
                            <a:pt x="3613970" y="0"/>
                          </a:cubicBezTo>
                          <a:cubicBezTo>
                            <a:pt x="3796843" y="-28353"/>
                            <a:pt x="3922042" y="32107"/>
                            <a:pt x="4031851" y="0"/>
                          </a:cubicBezTo>
                          <a:cubicBezTo>
                            <a:pt x="4143954" y="-27557"/>
                            <a:pt x="4301241" y="-4826"/>
                            <a:pt x="4529329" y="0"/>
                          </a:cubicBezTo>
                          <a:cubicBezTo>
                            <a:pt x="4777170" y="27849"/>
                            <a:pt x="4683623" y="767"/>
                            <a:pt x="4867614" y="0"/>
                          </a:cubicBezTo>
                          <a:cubicBezTo>
                            <a:pt x="5040814" y="2978"/>
                            <a:pt x="5113061" y="-21813"/>
                            <a:pt x="5285495" y="0"/>
                          </a:cubicBezTo>
                          <a:cubicBezTo>
                            <a:pt x="5471177" y="15360"/>
                            <a:pt x="5512903" y="26599"/>
                            <a:pt x="5623780" y="0"/>
                          </a:cubicBezTo>
                          <a:cubicBezTo>
                            <a:pt x="5733811" y="-24121"/>
                            <a:pt x="5810227" y="-11735"/>
                            <a:pt x="5962065" y="0"/>
                          </a:cubicBezTo>
                          <a:cubicBezTo>
                            <a:pt x="6141031" y="36660"/>
                            <a:pt x="6358808" y="18858"/>
                            <a:pt x="6539139" y="0"/>
                          </a:cubicBezTo>
                          <a:cubicBezTo>
                            <a:pt x="6705903" y="-35739"/>
                            <a:pt x="6911917" y="-43927"/>
                            <a:pt x="7195810" y="0"/>
                          </a:cubicBezTo>
                          <a:cubicBezTo>
                            <a:pt x="7497929" y="36116"/>
                            <a:pt x="7691614" y="-25964"/>
                            <a:pt x="8170867" y="0"/>
                          </a:cubicBezTo>
                          <a:cubicBezTo>
                            <a:pt x="8302239" y="13152"/>
                            <a:pt x="8397074" y="168068"/>
                            <a:pt x="8382089" y="375861"/>
                          </a:cubicBezTo>
                          <a:cubicBezTo>
                            <a:pt x="8378706" y="577528"/>
                            <a:pt x="8392222" y="640230"/>
                            <a:pt x="8382089" y="849971"/>
                          </a:cubicBezTo>
                          <a:cubicBezTo>
                            <a:pt x="8395118" y="1051008"/>
                            <a:pt x="8388215" y="1186905"/>
                            <a:pt x="8382089" y="1287612"/>
                          </a:cubicBezTo>
                          <a:cubicBezTo>
                            <a:pt x="8399292" y="1476310"/>
                            <a:pt x="8287638" y="1691155"/>
                            <a:pt x="8170867" y="1663474"/>
                          </a:cubicBezTo>
                          <a:cubicBezTo>
                            <a:pt x="7980737" y="1677246"/>
                            <a:pt x="7935136" y="1642392"/>
                            <a:pt x="7752986" y="1663474"/>
                          </a:cubicBezTo>
                          <a:cubicBezTo>
                            <a:pt x="7548523" y="1681645"/>
                            <a:pt x="7368779" y="1681695"/>
                            <a:pt x="7255507" y="1663474"/>
                          </a:cubicBezTo>
                          <a:cubicBezTo>
                            <a:pt x="7107685" y="1642226"/>
                            <a:pt x="6803814" y="1684062"/>
                            <a:pt x="6598837" y="1663474"/>
                          </a:cubicBezTo>
                          <a:cubicBezTo>
                            <a:pt x="6396920" y="1658269"/>
                            <a:pt x="6333696" y="1694438"/>
                            <a:pt x="6101359" y="1663474"/>
                          </a:cubicBezTo>
                          <a:cubicBezTo>
                            <a:pt x="5872367" y="1640230"/>
                            <a:pt x="5802302" y="1652908"/>
                            <a:pt x="5603881" y="1663474"/>
                          </a:cubicBezTo>
                          <a:cubicBezTo>
                            <a:pt x="5403649" y="1672813"/>
                            <a:pt x="5378344" y="1640661"/>
                            <a:pt x="5186000" y="1663474"/>
                          </a:cubicBezTo>
                          <a:cubicBezTo>
                            <a:pt x="5026435" y="1692833"/>
                            <a:pt x="4814458" y="1709112"/>
                            <a:pt x="4608925" y="1663474"/>
                          </a:cubicBezTo>
                          <a:cubicBezTo>
                            <a:pt x="4373939" y="1635346"/>
                            <a:pt x="4316626" y="1642456"/>
                            <a:pt x="4031851" y="1663474"/>
                          </a:cubicBezTo>
                          <a:cubicBezTo>
                            <a:pt x="3750793" y="1677271"/>
                            <a:pt x="3655379" y="1690726"/>
                            <a:pt x="3454777" y="1663474"/>
                          </a:cubicBezTo>
                          <a:cubicBezTo>
                            <a:pt x="3257727" y="1611155"/>
                            <a:pt x="3302997" y="1643816"/>
                            <a:pt x="3196088" y="1663474"/>
                          </a:cubicBezTo>
                          <a:cubicBezTo>
                            <a:pt x="3095510" y="1667738"/>
                            <a:pt x="3037038" y="1667057"/>
                            <a:pt x="2937400" y="1663474"/>
                          </a:cubicBezTo>
                          <a:cubicBezTo>
                            <a:pt x="2819866" y="1654966"/>
                            <a:pt x="2761030" y="1667984"/>
                            <a:pt x="2599115" y="1663474"/>
                          </a:cubicBezTo>
                          <a:cubicBezTo>
                            <a:pt x="2447578" y="1675783"/>
                            <a:pt x="2147019" y="1643254"/>
                            <a:pt x="2022041" y="1663474"/>
                          </a:cubicBezTo>
                          <a:cubicBezTo>
                            <a:pt x="1876654" y="1651305"/>
                            <a:pt x="1612313" y="1631139"/>
                            <a:pt x="1444966" y="1663474"/>
                          </a:cubicBezTo>
                          <a:cubicBezTo>
                            <a:pt x="1291414" y="1696819"/>
                            <a:pt x="1273817" y="1657014"/>
                            <a:pt x="1106682" y="1663474"/>
                          </a:cubicBezTo>
                          <a:cubicBezTo>
                            <a:pt x="918659" y="1640461"/>
                            <a:pt x="510857" y="1581992"/>
                            <a:pt x="211221" y="1663474"/>
                          </a:cubicBezTo>
                          <a:cubicBezTo>
                            <a:pt x="143206" y="1658908"/>
                            <a:pt x="46807" y="1473864"/>
                            <a:pt x="0" y="1287612"/>
                          </a:cubicBezTo>
                          <a:cubicBezTo>
                            <a:pt x="-13920" y="1167594"/>
                            <a:pt x="-6706" y="1044706"/>
                            <a:pt x="0" y="840854"/>
                          </a:cubicBezTo>
                          <a:cubicBezTo>
                            <a:pt x="-9385" y="635045"/>
                            <a:pt x="-11130" y="569827"/>
                            <a:pt x="0" y="37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Hộp Văn bản 107">
              <a:extLst>
                <a:ext uri="{FF2B5EF4-FFF2-40B4-BE49-F238E27FC236}">
                  <a16:creationId xmlns:a16="http://schemas.microsoft.com/office/drawing/2014/main" xmlns="" id="{90F05FD3-15A5-46BB-A49E-D58CB0CC9AE8}"/>
                </a:ext>
              </a:extLst>
            </p:cNvPr>
            <p:cNvSpPr txBox="1"/>
            <p:nvPr/>
          </p:nvSpPr>
          <p:spPr>
            <a:xfrm>
              <a:off x="486345" y="1362034"/>
              <a:ext cx="11455560" cy="1016433"/>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Các liền chị tập hát trong khung cảnh như thế nào?</a:t>
              </a:r>
              <a:endParaRPr kumimoji="0" lang="en-US"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xmlns="" id="{3565D086-A335-CD65-0564-D7D3896E200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10" name="Oval 9">
            <a:extLst>
              <a:ext uri="{FF2B5EF4-FFF2-40B4-BE49-F238E27FC236}">
                <a16:creationId xmlns:a16="http://schemas.microsoft.com/office/drawing/2014/main" xmlns="" id="{D2E5F8C3-209B-DC83-DEAC-9499581E3E83}"/>
              </a:ext>
            </a:extLst>
          </p:cNvPr>
          <p:cNvSpPr/>
          <p:nvPr/>
        </p:nvSpPr>
        <p:spPr>
          <a:xfrm>
            <a:off x="114033" y="187561"/>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1</a:t>
            </a:r>
          </a:p>
        </p:txBody>
      </p:sp>
      <p:sp>
        <p:nvSpPr>
          <p:cNvPr id="18" name="Rounded Rectangle 4">
            <a:extLst>
              <a:ext uri="{FF2B5EF4-FFF2-40B4-BE49-F238E27FC236}">
                <a16:creationId xmlns:a16="http://schemas.microsoft.com/office/drawing/2014/main" xmlns="" id="{1AFAF083-D0D7-86D3-6809-E04027A2E2DB}"/>
              </a:ext>
            </a:extLst>
          </p:cNvPr>
          <p:cNvSpPr/>
          <p:nvPr/>
        </p:nvSpPr>
        <p:spPr>
          <a:xfrm>
            <a:off x="421811" y="2247821"/>
            <a:ext cx="8382089" cy="4182924"/>
          </a:xfrm>
          <a:prstGeom prst="roundRect">
            <a:avLst>
              <a:gd name="adj" fmla="val 7664"/>
            </a:avLst>
          </a:prstGeom>
          <a:solidFill>
            <a:schemeClr val="bg1"/>
          </a:solid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xmlns="" id="{73D518A0-0142-B96B-8D8E-B584CB961036}"/>
              </a:ext>
            </a:extLst>
          </p:cNvPr>
          <p:cNvSpPr/>
          <p:nvPr/>
        </p:nvSpPr>
        <p:spPr>
          <a:xfrm>
            <a:off x="598330" y="2652090"/>
            <a:ext cx="8192630" cy="3693319"/>
          </a:xfrm>
          <a:prstGeom prst="rect">
            <a:avLst/>
          </a:prstGeom>
        </p:spPr>
        <p:txBody>
          <a:bodyPr wrap="square">
            <a:spAutoFit/>
          </a:bodyPr>
          <a:lstStyle/>
          <a:p>
            <a:pPr lvl="0" algn="just"/>
            <a:r>
              <a:rPr lang="vi-VN" sz="2600" dirty="0">
                <a:ln>
                  <a:solidFill>
                    <a:prstClr val="black"/>
                  </a:solidFill>
                </a:ln>
                <a:solidFill>
                  <a:prstClr val="black"/>
                </a:solidFill>
                <a:latin typeface="Cambria" panose="02040503050406030204" pitchFamily="18" charset="0"/>
                <a:ea typeface="Cambria" panose="02040503050406030204" pitchFamily="18" charset="0"/>
              </a:rPr>
              <a:t>Các liền chị tập hát ở nhà bà Trưởng trong khu</a:t>
            </a:r>
            <a:r>
              <a:rPr lang="en-US" sz="2600" dirty="0">
                <a:ln>
                  <a:solidFill>
                    <a:prstClr val="black"/>
                  </a:solidFill>
                </a:ln>
                <a:solidFill>
                  <a:prstClr val="black"/>
                </a:solidFill>
                <a:latin typeface="Cambria" panose="02040503050406030204" pitchFamily="18" charset="0"/>
                <a:ea typeface="Cambria" panose="02040503050406030204" pitchFamily="18" charset="0"/>
              </a:rPr>
              <a:t>ng</a:t>
            </a:r>
            <a:r>
              <a:rPr lang="vi-VN" sz="2600" dirty="0">
                <a:ln>
                  <a:solidFill>
                    <a:prstClr val="black"/>
                  </a:solidFill>
                </a:ln>
                <a:solidFill>
                  <a:prstClr val="black"/>
                </a:solidFill>
                <a:latin typeface="Cambria" panose="02040503050406030204" pitchFamily="18" charset="0"/>
                <a:ea typeface="Cambria" panose="02040503050406030204" pitchFamily="18" charset="0"/>
              </a:rPr>
              <a:t> cảnh rất thơ mộng. Đường vào nhà bà cong cong như cổ ngỗng, hai bên trồng hoa tầm xuân. Trước nhà có hồ rộng thả sen, có vườn trồng táo. Táo cổ thụ um tùm rợp bóng, táo chín vỡ thơm nức trên những phiến đá xanh xếp như bộ xa lông đồ sộ ngoài trời. Khi tập hát vào mùa xuân, </a:t>
            </a:r>
            <a:r>
              <a:rPr lang="en-US" sz="2600" dirty="0">
                <a:ln>
                  <a:solidFill>
                    <a:prstClr val="black"/>
                  </a:solidFill>
                </a:ln>
                <a:solidFill>
                  <a:prstClr val="black"/>
                </a:solidFill>
                <a:latin typeface="Cambria" panose="02040503050406030204" pitchFamily="18" charset="0"/>
                <a:ea typeface="Cambria" panose="02040503050406030204" pitchFamily="18" charset="0"/>
              </a:rPr>
              <a:t>t</a:t>
            </a:r>
            <a:r>
              <a:rPr lang="vi-VN" sz="2600" dirty="0">
                <a:ln>
                  <a:solidFill>
                    <a:prstClr val="black"/>
                  </a:solidFill>
                </a:ln>
                <a:solidFill>
                  <a:prstClr val="black"/>
                </a:solidFill>
                <a:latin typeface="Cambria" panose="02040503050406030204" pitchFamily="18" charset="0"/>
                <a:ea typeface="Cambria" panose="02040503050406030204" pitchFamily="18" charset="0"/>
              </a:rPr>
              <a:t>rời se se, nắng ấm xuyên qua tàng cây rơi lổ đổ xuống thảm lá khô. Vào mùa hạ, các chị tập dưới đêm trăng, gió lùa từ hồ sen trước nhà thôi lên mát rượi.</a:t>
            </a:r>
            <a:endParaRPr kumimoji="0" lang="en-GB" sz="2600" b="0" i="0" u="none" strike="noStrike" kern="1200" cap="none" spc="0" normalizeH="0" baseline="0" noProof="0" dirty="0">
              <a:ln>
                <a:solidFill>
                  <a:prstClr val="black"/>
                </a:solid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xmlns="" id="{E807BAA9-8CE7-CA81-058B-05008171ECED}"/>
              </a:ext>
            </a:extLst>
          </p:cNvPr>
          <p:cNvSpPr/>
          <p:nvPr/>
        </p:nvSpPr>
        <p:spPr>
          <a:xfrm>
            <a:off x="6141683" y="2735269"/>
            <a:ext cx="2508331" cy="375793"/>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0EDA6909-0623-E0AF-452C-E1FD95D2D72C}"/>
              </a:ext>
            </a:extLst>
          </p:cNvPr>
          <p:cNvSpPr/>
          <p:nvPr/>
        </p:nvSpPr>
        <p:spPr>
          <a:xfrm>
            <a:off x="634263" y="3113641"/>
            <a:ext cx="2224552" cy="417835"/>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xmlns="" id="{D9166AE7-72C0-6AE1-920A-793754A22870}"/>
              </a:ext>
            </a:extLst>
          </p:cNvPr>
          <p:cNvSpPr/>
          <p:nvPr/>
        </p:nvSpPr>
        <p:spPr>
          <a:xfrm>
            <a:off x="5884180" y="4653406"/>
            <a:ext cx="2891958"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AFC86CE8-95EB-D6D4-1E0E-7F7DA9F0B1A3}"/>
              </a:ext>
            </a:extLst>
          </p:cNvPr>
          <p:cNvSpPr/>
          <p:nvPr/>
        </p:nvSpPr>
        <p:spPr>
          <a:xfrm>
            <a:off x="565946" y="5073820"/>
            <a:ext cx="8210192"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275C91EA-6462-33E8-DB5C-09935D6D5369}"/>
              </a:ext>
            </a:extLst>
          </p:cNvPr>
          <p:cNvSpPr/>
          <p:nvPr/>
        </p:nvSpPr>
        <p:spPr>
          <a:xfrm>
            <a:off x="555435" y="5494234"/>
            <a:ext cx="8210192"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xmlns="" id="{5BEAC9F4-E8CA-8555-845D-E84FD04B0071}"/>
              </a:ext>
            </a:extLst>
          </p:cNvPr>
          <p:cNvSpPr/>
          <p:nvPr/>
        </p:nvSpPr>
        <p:spPr>
          <a:xfrm>
            <a:off x="713090" y="5862096"/>
            <a:ext cx="7390386"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80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3" grpId="0" animBg="1"/>
      <p:bldP spid="4" grpId="0" animBg="1"/>
      <p:bldP spid="5"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DA3C477-EF5C-C346-CC29-DA53D171A425}"/>
              </a:ext>
            </a:extLst>
          </p:cNvPr>
          <p:cNvGrpSpPr/>
          <p:nvPr/>
        </p:nvGrpSpPr>
        <p:grpSpPr>
          <a:xfrm>
            <a:off x="3025730" y="555248"/>
            <a:ext cx="8382089" cy="1315593"/>
            <a:chOff x="368220" y="1227077"/>
            <a:chExt cx="11691811" cy="1277589"/>
          </a:xfrm>
        </p:grpSpPr>
        <p:sp>
          <p:nvSpPr>
            <p:cNvPr id="3" name="Rectangle: Rounded Corners 20">
              <a:extLst>
                <a:ext uri="{FF2B5EF4-FFF2-40B4-BE49-F238E27FC236}">
                  <a16:creationId xmlns:a16="http://schemas.microsoft.com/office/drawing/2014/main" xmlns="" id="{0ADECC71-5E46-2B3D-7AB3-7F602639F3DE}"/>
                </a:ext>
              </a:extLst>
            </p:cNvPr>
            <p:cNvSpPr/>
            <p:nvPr/>
          </p:nvSpPr>
          <p:spPr>
            <a:xfrm>
              <a:off x="368220" y="1227077"/>
              <a:ext cx="11691811" cy="1277589"/>
            </a:xfrm>
            <a:custGeom>
              <a:avLst/>
              <a:gdLst>
                <a:gd name="connsiteX0" fmla="*/ 0 w 11691811"/>
                <a:gd name="connsiteY0" fmla="*/ 288670 h 1277589"/>
                <a:gd name="connsiteX1" fmla="*/ 294622 w 11691811"/>
                <a:gd name="connsiteY1" fmla="*/ 0 h 1277589"/>
                <a:gd name="connsiteX2" fmla="*/ 1099559 w 11691811"/>
                <a:gd name="connsiteY2" fmla="*/ 0 h 1277589"/>
                <a:gd name="connsiteX3" fmla="*/ 1460392 w 11691811"/>
                <a:gd name="connsiteY3" fmla="*/ 0 h 1277589"/>
                <a:gd name="connsiteX4" fmla="*/ 2154302 w 11691811"/>
                <a:gd name="connsiteY4" fmla="*/ 0 h 1277589"/>
                <a:gd name="connsiteX5" fmla="*/ 2848213 w 11691811"/>
                <a:gd name="connsiteY5" fmla="*/ 0 h 1277589"/>
                <a:gd name="connsiteX6" fmla="*/ 3542123 w 11691811"/>
                <a:gd name="connsiteY6" fmla="*/ 0 h 1277589"/>
                <a:gd name="connsiteX7" fmla="*/ 4236034 w 11691811"/>
                <a:gd name="connsiteY7" fmla="*/ 0 h 1277589"/>
                <a:gd name="connsiteX8" fmla="*/ 5040969 w 11691811"/>
                <a:gd name="connsiteY8" fmla="*/ 0 h 1277589"/>
                <a:gd name="connsiteX9" fmla="*/ 5623853 w 11691811"/>
                <a:gd name="connsiteY9" fmla="*/ 0 h 1277589"/>
                <a:gd name="connsiteX10" fmla="*/ 6317763 w 11691811"/>
                <a:gd name="connsiteY10" fmla="*/ 0 h 1277589"/>
                <a:gd name="connsiteX11" fmla="*/ 6789622 w 11691811"/>
                <a:gd name="connsiteY11" fmla="*/ 0 h 1277589"/>
                <a:gd name="connsiteX12" fmla="*/ 7372506 w 11691811"/>
                <a:gd name="connsiteY12" fmla="*/ 0 h 1277589"/>
                <a:gd name="connsiteX13" fmla="*/ 7844365 w 11691811"/>
                <a:gd name="connsiteY13" fmla="*/ 0 h 1277589"/>
                <a:gd name="connsiteX14" fmla="*/ 8316224 w 11691811"/>
                <a:gd name="connsiteY14" fmla="*/ 0 h 1277589"/>
                <a:gd name="connsiteX15" fmla="*/ 9121160 w 11691811"/>
                <a:gd name="connsiteY15" fmla="*/ 0 h 1277589"/>
                <a:gd name="connsiteX16" fmla="*/ 10037122 w 11691811"/>
                <a:gd name="connsiteY16" fmla="*/ 0 h 1277589"/>
                <a:gd name="connsiteX17" fmla="*/ 11397186 w 11691811"/>
                <a:gd name="connsiteY17" fmla="*/ 0 h 1277589"/>
                <a:gd name="connsiteX18" fmla="*/ 11691811 w 11691811"/>
                <a:gd name="connsiteY18" fmla="*/ 288670 h 1277589"/>
                <a:gd name="connsiteX19" fmla="*/ 11691811 w 11691811"/>
                <a:gd name="connsiteY19" fmla="*/ 652798 h 1277589"/>
                <a:gd name="connsiteX20" fmla="*/ 11691811 w 11691811"/>
                <a:gd name="connsiteY20" fmla="*/ 988917 h 1277589"/>
                <a:gd name="connsiteX21" fmla="*/ 11397186 w 11691811"/>
                <a:gd name="connsiteY21" fmla="*/ 1277589 h 1277589"/>
                <a:gd name="connsiteX22" fmla="*/ 10814302 w 11691811"/>
                <a:gd name="connsiteY22" fmla="*/ 1277589 h 1277589"/>
                <a:gd name="connsiteX23" fmla="*/ 10120390 w 11691811"/>
                <a:gd name="connsiteY23" fmla="*/ 1277589 h 1277589"/>
                <a:gd name="connsiteX24" fmla="*/ 9204430 w 11691811"/>
                <a:gd name="connsiteY24" fmla="*/ 1277589 h 1277589"/>
                <a:gd name="connsiteX25" fmla="*/ 8510520 w 11691811"/>
                <a:gd name="connsiteY25" fmla="*/ 1277589 h 1277589"/>
                <a:gd name="connsiteX26" fmla="*/ 7816609 w 11691811"/>
                <a:gd name="connsiteY26" fmla="*/ 1277589 h 1277589"/>
                <a:gd name="connsiteX27" fmla="*/ 7233725 w 11691811"/>
                <a:gd name="connsiteY27" fmla="*/ 1277589 h 1277589"/>
                <a:gd name="connsiteX28" fmla="*/ 6428788 w 11691811"/>
                <a:gd name="connsiteY28" fmla="*/ 1277589 h 1277589"/>
                <a:gd name="connsiteX29" fmla="*/ 5623853 w 11691811"/>
                <a:gd name="connsiteY29" fmla="*/ 1277589 h 1277589"/>
                <a:gd name="connsiteX30" fmla="*/ 4818918 w 11691811"/>
                <a:gd name="connsiteY30" fmla="*/ 1277589 h 1277589"/>
                <a:gd name="connsiteX31" fmla="*/ 4458083 w 11691811"/>
                <a:gd name="connsiteY31" fmla="*/ 1277589 h 1277589"/>
                <a:gd name="connsiteX32" fmla="*/ 4097251 w 11691811"/>
                <a:gd name="connsiteY32" fmla="*/ 1277589 h 1277589"/>
                <a:gd name="connsiteX33" fmla="*/ 3625392 w 11691811"/>
                <a:gd name="connsiteY33" fmla="*/ 1277589 h 1277589"/>
                <a:gd name="connsiteX34" fmla="*/ 2820456 w 11691811"/>
                <a:gd name="connsiteY34" fmla="*/ 1277589 h 1277589"/>
                <a:gd name="connsiteX35" fmla="*/ 2015520 w 11691811"/>
                <a:gd name="connsiteY35" fmla="*/ 1277589 h 1277589"/>
                <a:gd name="connsiteX36" fmla="*/ 1543662 w 11691811"/>
                <a:gd name="connsiteY36" fmla="*/ 1277589 h 1277589"/>
                <a:gd name="connsiteX37" fmla="*/ 294622 w 11691811"/>
                <a:gd name="connsiteY37" fmla="*/ 1277589 h 1277589"/>
                <a:gd name="connsiteX38" fmla="*/ 0 w 11691811"/>
                <a:gd name="connsiteY38" fmla="*/ 988917 h 1277589"/>
                <a:gd name="connsiteX39" fmla="*/ 0 w 11691811"/>
                <a:gd name="connsiteY39" fmla="*/ 645796 h 1277589"/>
                <a:gd name="connsiteX40" fmla="*/ 0 w 11691811"/>
                <a:gd name="connsiteY40" fmla="*/ 288670 h 1277589"/>
                <a:gd name="connsiteX0" fmla="*/ 0 w 11691811"/>
                <a:gd name="connsiteY0" fmla="*/ 288670 h 1277589"/>
                <a:gd name="connsiteX1" fmla="*/ 294622 w 11691811"/>
                <a:gd name="connsiteY1" fmla="*/ 0 h 1277589"/>
                <a:gd name="connsiteX2" fmla="*/ 766481 w 11691811"/>
                <a:gd name="connsiteY2" fmla="*/ 0 h 1277589"/>
                <a:gd name="connsiteX3" fmla="*/ 1349367 w 11691811"/>
                <a:gd name="connsiteY3" fmla="*/ 0 h 1277589"/>
                <a:gd name="connsiteX4" fmla="*/ 1710200 w 11691811"/>
                <a:gd name="connsiteY4" fmla="*/ 0 h 1277589"/>
                <a:gd name="connsiteX5" fmla="*/ 2515136 w 11691811"/>
                <a:gd name="connsiteY5" fmla="*/ 0 h 1277589"/>
                <a:gd name="connsiteX6" fmla="*/ 2875969 w 11691811"/>
                <a:gd name="connsiteY6" fmla="*/ 0 h 1277589"/>
                <a:gd name="connsiteX7" fmla="*/ 3569879 w 11691811"/>
                <a:gd name="connsiteY7" fmla="*/ 0 h 1277589"/>
                <a:gd name="connsiteX8" fmla="*/ 4041738 w 11691811"/>
                <a:gd name="connsiteY8" fmla="*/ 0 h 1277589"/>
                <a:gd name="connsiteX9" fmla="*/ 4513596 w 11691811"/>
                <a:gd name="connsiteY9" fmla="*/ 0 h 1277589"/>
                <a:gd name="connsiteX10" fmla="*/ 4874430 w 11691811"/>
                <a:gd name="connsiteY10" fmla="*/ 0 h 1277589"/>
                <a:gd name="connsiteX11" fmla="*/ 5235263 w 11691811"/>
                <a:gd name="connsiteY11" fmla="*/ 0 h 1277589"/>
                <a:gd name="connsiteX12" fmla="*/ 5707123 w 11691811"/>
                <a:gd name="connsiteY12" fmla="*/ 0 h 1277589"/>
                <a:gd name="connsiteX13" fmla="*/ 6290007 w 11691811"/>
                <a:gd name="connsiteY13" fmla="*/ 0 h 1277589"/>
                <a:gd name="connsiteX14" fmla="*/ 7094942 w 11691811"/>
                <a:gd name="connsiteY14" fmla="*/ 0 h 1277589"/>
                <a:gd name="connsiteX15" fmla="*/ 7788853 w 11691811"/>
                <a:gd name="connsiteY15" fmla="*/ 0 h 1277589"/>
                <a:gd name="connsiteX16" fmla="*/ 8371737 w 11691811"/>
                <a:gd name="connsiteY16" fmla="*/ 0 h 1277589"/>
                <a:gd name="connsiteX17" fmla="*/ 8954622 w 11691811"/>
                <a:gd name="connsiteY17" fmla="*/ 0 h 1277589"/>
                <a:gd name="connsiteX18" fmla="*/ 9426480 w 11691811"/>
                <a:gd name="connsiteY18" fmla="*/ 0 h 1277589"/>
                <a:gd name="connsiteX19" fmla="*/ 10009365 w 11691811"/>
                <a:gd name="connsiteY19" fmla="*/ 0 h 1277589"/>
                <a:gd name="connsiteX20" fmla="*/ 11397186 w 11691811"/>
                <a:gd name="connsiteY20" fmla="*/ 0 h 1277589"/>
                <a:gd name="connsiteX21" fmla="*/ 11691811 w 11691811"/>
                <a:gd name="connsiteY21" fmla="*/ 288670 h 1277589"/>
                <a:gd name="connsiteX22" fmla="*/ 11691811 w 11691811"/>
                <a:gd name="connsiteY22" fmla="*/ 645796 h 1277589"/>
                <a:gd name="connsiteX23" fmla="*/ 11691811 w 11691811"/>
                <a:gd name="connsiteY23" fmla="*/ 988917 h 1277589"/>
                <a:gd name="connsiteX24" fmla="*/ 11397186 w 11691811"/>
                <a:gd name="connsiteY24" fmla="*/ 1277589 h 1277589"/>
                <a:gd name="connsiteX25" fmla="*/ 10925327 w 11691811"/>
                <a:gd name="connsiteY25" fmla="*/ 1277589 h 1277589"/>
                <a:gd name="connsiteX26" fmla="*/ 10342442 w 11691811"/>
                <a:gd name="connsiteY26" fmla="*/ 1277589 h 1277589"/>
                <a:gd name="connsiteX27" fmla="*/ 9870583 w 11691811"/>
                <a:gd name="connsiteY27" fmla="*/ 1277589 h 1277589"/>
                <a:gd name="connsiteX28" fmla="*/ 9509750 w 11691811"/>
                <a:gd name="connsiteY28" fmla="*/ 1277589 h 1277589"/>
                <a:gd name="connsiteX29" fmla="*/ 9037891 w 11691811"/>
                <a:gd name="connsiteY29" fmla="*/ 1277589 h 1277589"/>
                <a:gd name="connsiteX30" fmla="*/ 8343981 w 11691811"/>
                <a:gd name="connsiteY30" fmla="*/ 1277589 h 1277589"/>
                <a:gd name="connsiteX31" fmla="*/ 7983148 w 11691811"/>
                <a:gd name="connsiteY31" fmla="*/ 1277589 h 1277589"/>
                <a:gd name="connsiteX32" fmla="*/ 7622315 w 11691811"/>
                <a:gd name="connsiteY32" fmla="*/ 1277589 h 1277589"/>
                <a:gd name="connsiteX33" fmla="*/ 7150455 w 11691811"/>
                <a:gd name="connsiteY33" fmla="*/ 1277589 h 1277589"/>
                <a:gd name="connsiteX34" fmla="*/ 6456546 w 11691811"/>
                <a:gd name="connsiteY34" fmla="*/ 1277589 h 1277589"/>
                <a:gd name="connsiteX35" fmla="*/ 5873661 w 11691811"/>
                <a:gd name="connsiteY35" fmla="*/ 1277589 h 1277589"/>
                <a:gd name="connsiteX36" fmla="*/ 5290777 w 11691811"/>
                <a:gd name="connsiteY36" fmla="*/ 1277589 h 1277589"/>
                <a:gd name="connsiteX37" fmla="*/ 4707891 w 11691811"/>
                <a:gd name="connsiteY37" fmla="*/ 1277589 h 1277589"/>
                <a:gd name="connsiteX38" fmla="*/ 4013981 w 11691811"/>
                <a:gd name="connsiteY38" fmla="*/ 1277589 h 1277589"/>
                <a:gd name="connsiteX39" fmla="*/ 3098020 w 11691811"/>
                <a:gd name="connsiteY39" fmla="*/ 1277589 h 1277589"/>
                <a:gd name="connsiteX40" fmla="*/ 2626161 w 11691811"/>
                <a:gd name="connsiteY40" fmla="*/ 1277589 h 1277589"/>
                <a:gd name="connsiteX41" fmla="*/ 1710200 w 11691811"/>
                <a:gd name="connsiteY41" fmla="*/ 1277589 h 1277589"/>
                <a:gd name="connsiteX42" fmla="*/ 1016289 w 11691811"/>
                <a:gd name="connsiteY42" fmla="*/ 1277589 h 1277589"/>
                <a:gd name="connsiteX43" fmla="*/ 294622 w 11691811"/>
                <a:gd name="connsiteY43" fmla="*/ 1277589 h 1277589"/>
                <a:gd name="connsiteX44" fmla="*/ 0 w 11691811"/>
                <a:gd name="connsiteY44" fmla="*/ 988917 h 1277589"/>
                <a:gd name="connsiteX45" fmla="*/ 0 w 11691811"/>
                <a:gd name="connsiteY45" fmla="*/ 624789 h 1277589"/>
                <a:gd name="connsiteX46" fmla="*/ 0 w 11691811"/>
                <a:gd name="connsiteY46" fmla="*/ 288670 h 1277589"/>
                <a:gd name="connsiteX0" fmla="*/ 0 w 11691811"/>
                <a:gd name="connsiteY0" fmla="*/ 288670 h 1277589"/>
                <a:gd name="connsiteX1" fmla="*/ 294622 w 11691811"/>
                <a:gd name="connsiteY1" fmla="*/ 0 h 1277589"/>
                <a:gd name="connsiteX2" fmla="*/ 1099559 w 11691811"/>
                <a:gd name="connsiteY2" fmla="*/ 0 h 1277589"/>
                <a:gd name="connsiteX3" fmla="*/ 1460392 w 11691811"/>
                <a:gd name="connsiteY3" fmla="*/ 0 h 1277589"/>
                <a:gd name="connsiteX4" fmla="*/ 2154302 w 11691811"/>
                <a:gd name="connsiteY4" fmla="*/ 0 h 1277589"/>
                <a:gd name="connsiteX5" fmla="*/ 2848213 w 11691811"/>
                <a:gd name="connsiteY5" fmla="*/ 0 h 1277589"/>
                <a:gd name="connsiteX6" fmla="*/ 3542123 w 11691811"/>
                <a:gd name="connsiteY6" fmla="*/ 0 h 1277589"/>
                <a:gd name="connsiteX7" fmla="*/ 4236034 w 11691811"/>
                <a:gd name="connsiteY7" fmla="*/ 0 h 1277589"/>
                <a:gd name="connsiteX8" fmla="*/ 5040969 w 11691811"/>
                <a:gd name="connsiteY8" fmla="*/ 0 h 1277589"/>
                <a:gd name="connsiteX9" fmla="*/ 5623853 w 11691811"/>
                <a:gd name="connsiteY9" fmla="*/ 0 h 1277589"/>
                <a:gd name="connsiteX10" fmla="*/ 6317763 w 11691811"/>
                <a:gd name="connsiteY10" fmla="*/ 0 h 1277589"/>
                <a:gd name="connsiteX11" fmla="*/ 6789622 w 11691811"/>
                <a:gd name="connsiteY11" fmla="*/ 0 h 1277589"/>
                <a:gd name="connsiteX12" fmla="*/ 7372506 w 11691811"/>
                <a:gd name="connsiteY12" fmla="*/ 0 h 1277589"/>
                <a:gd name="connsiteX13" fmla="*/ 7844365 w 11691811"/>
                <a:gd name="connsiteY13" fmla="*/ 0 h 1277589"/>
                <a:gd name="connsiteX14" fmla="*/ 8316224 w 11691811"/>
                <a:gd name="connsiteY14" fmla="*/ 0 h 1277589"/>
                <a:gd name="connsiteX15" fmla="*/ 9121160 w 11691811"/>
                <a:gd name="connsiteY15" fmla="*/ 0 h 1277589"/>
                <a:gd name="connsiteX16" fmla="*/ 10037122 w 11691811"/>
                <a:gd name="connsiteY16" fmla="*/ 0 h 1277589"/>
                <a:gd name="connsiteX17" fmla="*/ 11397186 w 11691811"/>
                <a:gd name="connsiteY17" fmla="*/ 0 h 1277589"/>
                <a:gd name="connsiteX18" fmla="*/ 11691811 w 11691811"/>
                <a:gd name="connsiteY18" fmla="*/ 288670 h 1277589"/>
                <a:gd name="connsiteX19" fmla="*/ 11691811 w 11691811"/>
                <a:gd name="connsiteY19" fmla="*/ 652798 h 1277589"/>
                <a:gd name="connsiteX20" fmla="*/ 11691811 w 11691811"/>
                <a:gd name="connsiteY20" fmla="*/ 988917 h 1277589"/>
                <a:gd name="connsiteX21" fmla="*/ 11397186 w 11691811"/>
                <a:gd name="connsiteY21" fmla="*/ 1277589 h 1277589"/>
                <a:gd name="connsiteX22" fmla="*/ 10814302 w 11691811"/>
                <a:gd name="connsiteY22" fmla="*/ 1277589 h 1277589"/>
                <a:gd name="connsiteX23" fmla="*/ 10120390 w 11691811"/>
                <a:gd name="connsiteY23" fmla="*/ 1277589 h 1277589"/>
                <a:gd name="connsiteX24" fmla="*/ 9204430 w 11691811"/>
                <a:gd name="connsiteY24" fmla="*/ 1277589 h 1277589"/>
                <a:gd name="connsiteX25" fmla="*/ 8510520 w 11691811"/>
                <a:gd name="connsiteY25" fmla="*/ 1277589 h 1277589"/>
                <a:gd name="connsiteX26" fmla="*/ 7816609 w 11691811"/>
                <a:gd name="connsiteY26" fmla="*/ 1277589 h 1277589"/>
                <a:gd name="connsiteX27" fmla="*/ 7233725 w 11691811"/>
                <a:gd name="connsiteY27" fmla="*/ 1277589 h 1277589"/>
                <a:gd name="connsiteX28" fmla="*/ 6428788 w 11691811"/>
                <a:gd name="connsiteY28" fmla="*/ 1277589 h 1277589"/>
                <a:gd name="connsiteX29" fmla="*/ 5623853 w 11691811"/>
                <a:gd name="connsiteY29" fmla="*/ 1277589 h 1277589"/>
                <a:gd name="connsiteX30" fmla="*/ 4818918 w 11691811"/>
                <a:gd name="connsiteY30" fmla="*/ 1277589 h 1277589"/>
                <a:gd name="connsiteX31" fmla="*/ 4458083 w 11691811"/>
                <a:gd name="connsiteY31" fmla="*/ 1277589 h 1277589"/>
                <a:gd name="connsiteX32" fmla="*/ 4097251 w 11691811"/>
                <a:gd name="connsiteY32" fmla="*/ 1277589 h 1277589"/>
                <a:gd name="connsiteX33" fmla="*/ 3625392 w 11691811"/>
                <a:gd name="connsiteY33" fmla="*/ 1277589 h 1277589"/>
                <a:gd name="connsiteX34" fmla="*/ 2820456 w 11691811"/>
                <a:gd name="connsiteY34" fmla="*/ 1277589 h 1277589"/>
                <a:gd name="connsiteX35" fmla="*/ 2015520 w 11691811"/>
                <a:gd name="connsiteY35" fmla="*/ 1277589 h 1277589"/>
                <a:gd name="connsiteX36" fmla="*/ 1543662 w 11691811"/>
                <a:gd name="connsiteY36" fmla="*/ 1277589 h 1277589"/>
                <a:gd name="connsiteX37" fmla="*/ 294622 w 11691811"/>
                <a:gd name="connsiteY37" fmla="*/ 1277589 h 1277589"/>
                <a:gd name="connsiteX38" fmla="*/ 0 w 11691811"/>
                <a:gd name="connsiteY38" fmla="*/ 988917 h 1277589"/>
                <a:gd name="connsiteX39" fmla="*/ 0 w 11691811"/>
                <a:gd name="connsiteY39" fmla="*/ 645796 h 1277589"/>
                <a:gd name="connsiteX40" fmla="*/ 0 w 11691811"/>
                <a:gd name="connsiteY40" fmla="*/ 288670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1811" h="1277589" fill="none" extrusionOk="0">
                  <a:moveTo>
                    <a:pt x="0" y="288670"/>
                  </a:moveTo>
                  <a:cubicBezTo>
                    <a:pt x="-31543" y="105398"/>
                    <a:pt x="114798" y="-13453"/>
                    <a:pt x="294622" y="0"/>
                  </a:cubicBezTo>
                  <a:cubicBezTo>
                    <a:pt x="508007" y="81920"/>
                    <a:pt x="862591" y="-2603"/>
                    <a:pt x="1099559" y="0"/>
                  </a:cubicBezTo>
                  <a:cubicBezTo>
                    <a:pt x="1291681" y="15969"/>
                    <a:pt x="1306474" y="-8780"/>
                    <a:pt x="1460392" y="0"/>
                  </a:cubicBezTo>
                  <a:cubicBezTo>
                    <a:pt x="1585353" y="-11394"/>
                    <a:pt x="1796530" y="-62460"/>
                    <a:pt x="2154302" y="0"/>
                  </a:cubicBezTo>
                  <a:cubicBezTo>
                    <a:pt x="2510491" y="23783"/>
                    <a:pt x="2586685" y="-37245"/>
                    <a:pt x="2848213" y="0"/>
                  </a:cubicBezTo>
                  <a:cubicBezTo>
                    <a:pt x="3120125" y="85746"/>
                    <a:pt x="3359461" y="2513"/>
                    <a:pt x="3542123" y="0"/>
                  </a:cubicBezTo>
                  <a:cubicBezTo>
                    <a:pt x="3789513" y="507"/>
                    <a:pt x="3938595" y="-73459"/>
                    <a:pt x="4236034" y="0"/>
                  </a:cubicBezTo>
                  <a:cubicBezTo>
                    <a:pt x="4401002" y="46013"/>
                    <a:pt x="4687852" y="19110"/>
                    <a:pt x="5040969" y="0"/>
                  </a:cubicBezTo>
                  <a:cubicBezTo>
                    <a:pt x="5314560" y="22982"/>
                    <a:pt x="5447057" y="-6237"/>
                    <a:pt x="5623853" y="0"/>
                  </a:cubicBezTo>
                  <a:cubicBezTo>
                    <a:pt x="5732641" y="23598"/>
                    <a:pt x="5907399" y="7573"/>
                    <a:pt x="6317763" y="0"/>
                  </a:cubicBezTo>
                  <a:cubicBezTo>
                    <a:pt x="6694509" y="-757"/>
                    <a:pt x="6541074" y="18194"/>
                    <a:pt x="6789622" y="0"/>
                  </a:cubicBezTo>
                  <a:cubicBezTo>
                    <a:pt x="7019132" y="-18927"/>
                    <a:pt x="7142870" y="-23998"/>
                    <a:pt x="7372506" y="0"/>
                  </a:cubicBezTo>
                  <a:cubicBezTo>
                    <a:pt x="7634587" y="4223"/>
                    <a:pt x="7679344" y="32274"/>
                    <a:pt x="7844365" y="0"/>
                  </a:cubicBezTo>
                  <a:cubicBezTo>
                    <a:pt x="8040101" y="-27494"/>
                    <a:pt x="8112110" y="-8097"/>
                    <a:pt x="8316224" y="0"/>
                  </a:cubicBezTo>
                  <a:cubicBezTo>
                    <a:pt x="8617666" y="-37813"/>
                    <a:pt x="8911160" y="38048"/>
                    <a:pt x="9121160" y="0"/>
                  </a:cubicBezTo>
                  <a:cubicBezTo>
                    <a:pt x="9262975" y="-33686"/>
                    <a:pt x="9646408" y="15515"/>
                    <a:pt x="10037122" y="0"/>
                  </a:cubicBezTo>
                  <a:cubicBezTo>
                    <a:pt x="10507780" y="-52681"/>
                    <a:pt x="10763228" y="-18177"/>
                    <a:pt x="11397186" y="0"/>
                  </a:cubicBezTo>
                  <a:cubicBezTo>
                    <a:pt x="11590027" y="51263"/>
                    <a:pt x="11710263" y="158045"/>
                    <a:pt x="11691811" y="288670"/>
                  </a:cubicBezTo>
                  <a:cubicBezTo>
                    <a:pt x="11694677" y="433453"/>
                    <a:pt x="11707638" y="481231"/>
                    <a:pt x="11691811" y="652798"/>
                  </a:cubicBezTo>
                  <a:cubicBezTo>
                    <a:pt x="11679242" y="805811"/>
                    <a:pt x="11669779" y="914154"/>
                    <a:pt x="11691811" y="988917"/>
                  </a:cubicBezTo>
                  <a:cubicBezTo>
                    <a:pt x="11698735" y="1113856"/>
                    <a:pt x="11618131" y="1325518"/>
                    <a:pt x="11397186" y="1277589"/>
                  </a:cubicBezTo>
                  <a:cubicBezTo>
                    <a:pt x="11127721" y="1305915"/>
                    <a:pt x="11041756" y="1266003"/>
                    <a:pt x="10814302" y="1277589"/>
                  </a:cubicBezTo>
                  <a:cubicBezTo>
                    <a:pt x="10504834" y="1309173"/>
                    <a:pt x="10334542" y="1240059"/>
                    <a:pt x="10120390" y="1277589"/>
                  </a:cubicBezTo>
                  <a:cubicBezTo>
                    <a:pt x="9896231" y="1265111"/>
                    <a:pt x="9399482" y="1297029"/>
                    <a:pt x="9204430" y="1277589"/>
                  </a:cubicBezTo>
                  <a:cubicBezTo>
                    <a:pt x="8948619" y="1289287"/>
                    <a:pt x="8849144" y="1298470"/>
                    <a:pt x="8510520" y="1277589"/>
                  </a:cubicBezTo>
                  <a:cubicBezTo>
                    <a:pt x="8222933" y="1250317"/>
                    <a:pt x="8109880" y="1274182"/>
                    <a:pt x="7816609" y="1277589"/>
                  </a:cubicBezTo>
                  <a:cubicBezTo>
                    <a:pt x="7537450" y="1308143"/>
                    <a:pt x="7484799" y="1267778"/>
                    <a:pt x="7233725" y="1277589"/>
                  </a:cubicBezTo>
                  <a:cubicBezTo>
                    <a:pt x="7005925" y="1349682"/>
                    <a:pt x="6777321" y="1285668"/>
                    <a:pt x="6428788" y="1277589"/>
                  </a:cubicBezTo>
                  <a:cubicBezTo>
                    <a:pt x="6152664" y="1253234"/>
                    <a:pt x="6018239" y="1251152"/>
                    <a:pt x="5623853" y="1277589"/>
                  </a:cubicBezTo>
                  <a:cubicBezTo>
                    <a:pt x="5255349" y="1285665"/>
                    <a:pt x="5122266" y="1321729"/>
                    <a:pt x="4818918" y="1277589"/>
                  </a:cubicBezTo>
                  <a:cubicBezTo>
                    <a:pt x="4513771" y="1247234"/>
                    <a:pt x="4618405" y="1300541"/>
                    <a:pt x="4458083" y="1277589"/>
                  </a:cubicBezTo>
                  <a:cubicBezTo>
                    <a:pt x="4301525" y="1292815"/>
                    <a:pt x="4219189" y="1289718"/>
                    <a:pt x="4097251" y="1277589"/>
                  </a:cubicBezTo>
                  <a:cubicBezTo>
                    <a:pt x="3994207" y="1311378"/>
                    <a:pt x="3814149" y="1322268"/>
                    <a:pt x="3625392" y="1277589"/>
                  </a:cubicBezTo>
                  <a:cubicBezTo>
                    <a:pt x="3454048" y="1275077"/>
                    <a:pt x="2961856" y="1258406"/>
                    <a:pt x="2820456" y="1277589"/>
                  </a:cubicBezTo>
                  <a:cubicBezTo>
                    <a:pt x="2567887" y="1292977"/>
                    <a:pt x="2305383" y="1211977"/>
                    <a:pt x="2015520" y="1277589"/>
                  </a:cubicBezTo>
                  <a:cubicBezTo>
                    <a:pt x="1786372" y="1313310"/>
                    <a:pt x="1783527" y="1286386"/>
                    <a:pt x="1543662" y="1277589"/>
                  </a:cubicBezTo>
                  <a:cubicBezTo>
                    <a:pt x="1295742" y="1351550"/>
                    <a:pt x="634066" y="1304154"/>
                    <a:pt x="294622" y="1277589"/>
                  </a:cubicBezTo>
                  <a:cubicBezTo>
                    <a:pt x="215563" y="1267579"/>
                    <a:pt x="46445" y="1179068"/>
                    <a:pt x="0" y="988917"/>
                  </a:cubicBezTo>
                  <a:cubicBezTo>
                    <a:pt x="5350" y="928437"/>
                    <a:pt x="-7313" y="782493"/>
                    <a:pt x="0" y="645796"/>
                  </a:cubicBezTo>
                  <a:cubicBezTo>
                    <a:pt x="-9117" y="488927"/>
                    <a:pt x="-10379" y="443807"/>
                    <a:pt x="0" y="288670"/>
                  </a:cubicBezTo>
                  <a:close/>
                </a:path>
                <a:path w="11691811" h="1277589" stroke="0" extrusionOk="0">
                  <a:moveTo>
                    <a:pt x="0" y="288670"/>
                  </a:moveTo>
                  <a:cubicBezTo>
                    <a:pt x="-61871" y="155365"/>
                    <a:pt x="115873" y="9153"/>
                    <a:pt x="294622" y="0"/>
                  </a:cubicBezTo>
                  <a:cubicBezTo>
                    <a:pt x="385112" y="30430"/>
                    <a:pt x="594469" y="10684"/>
                    <a:pt x="766481" y="0"/>
                  </a:cubicBezTo>
                  <a:cubicBezTo>
                    <a:pt x="936477" y="-29401"/>
                    <a:pt x="1066560" y="-10614"/>
                    <a:pt x="1349367" y="0"/>
                  </a:cubicBezTo>
                  <a:cubicBezTo>
                    <a:pt x="1603057" y="-1048"/>
                    <a:pt x="1576144" y="-3711"/>
                    <a:pt x="1710200" y="0"/>
                  </a:cubicBezTo>
                  <a:cubicBezTo>
                    <a:pt x="1757310" y="34370"/>
                    <a:pt x="2235088" y="-74285"/>
                    <a:pt x="2515136" y="0"/>
                  </a:cubicBezTo>
                  <a:cubicBezTo>
                    <a:pt x="2811221" y="21836"/>
                    <a:pt x="2782777" y="6087"/>
                    <a:pt x="2875969" y="0"/>
                  </a:cubicBezTo>
                  <a:cubicBezTo>
                    <a:pt x="2917034" y="8230"/>
                    <a:pt x="3315189" y="-38326"/>
                    <a:pt x="3569879" y="0"/>
                  </a:cubicBezTo>
                  <a:cubicBezTo>
                    <a:pt x="3780707" y="3189"/>
                    <a:pt x="3845596" y="19841"/>
                    <a:pt x="4041738" y="0"/>
                  </a:cubicBezTo>
                  <a:cubicBezTo>
                    <a:pt x="4220563" y="-876"/>
                    <a:pt x="4299223" y="41609"/>
                    <a:pt x="4513596" y="0"/>
                  </a:cubicBezTo>
                  <a:cubicBezTo>
                    <a:pt x="4695289" y="-32417"/>
                    <a:pt x="4698888" y="15220"/>
                    <a:pt x="4874430" y="0"/>
                  </a:cubicBezTo>
                  <a:cubicBezTo>
                    <a:pt x="5060882" y="7524"/>
                    <a:pt x="5102414" y="30448"/>
                    <a:pt x="5235263" y="0"/>
                  </a:cubicBezTo>
                  <a:cubicBezTo>
                    <a:pt x="5365746" y="20050"/>
                    <a:pt x="5521888" y="-17081"/>
                    <a:pt x="5707123" y="0"/>
                  </a:cubicBezTo>
                  <a:cubicBezTo>
                    <a:pt x="5950084" y="16478"/>
                    <a:pt x="6069299" y="12490"/>
                    <a:pt x="6290007" y="0"/>
                  </a:cubicBezTo>
                  <a:cubicBezTo>
                    <a:pt x="6424562" y="91246"/>
                    <a:pt x="6768256" y="54492"/>
                    <a:pt x="7094942" y="0"/>
                  </a:cubicBezTo>
                  <a:cubicBezTo>
                    <a:pt x="7418478" y="3321"/>
                    <a:pt x="7443131" y="3439"/>
                    <a:pt x="7788853" y="0"/>
                  </a:cubicBezTo>
                  <a:cubicBezTo>
                    <a:pt x="8108755" y="-3625"/>
                    <a:pt x="8162589" y="21121"/>
                    <a:pt x="8371737" y="0"/>
                  </a:cubicBezTo>
                  <a:cubicBezTo>
                    <a:pt x="8577844" y="-27004"/>
                    <a:pt x="8705586" y="-13783"/>
                    <a:pt x="8954622" y="0"/>
                  </a:cubicBezTo>
                  <a:cubicBezTo>
                    <a:pt x="9242961" y="12698"/>
                    <a:pt x="9280625" y="11724"/>
                    <a:pt x="9426480" y="0"/>
                  </a:cubicBezTo>
                  <a:cubicBezTo>
                    <a:pt x="9495229" y="31644"/>
                    <a:pt x="9831807" y="-37626"/>
                    <a:pt x="10009365" y="0"/>
                  </a:cubicBezTo>
                  <a:cubicBezTo>
                    <a:pt x="10337308" y="-44254"/>
                    <a:pt x="10978414" y="-140913"/>
                    <a:pt x="11397186" y="0"/>
                  </a:cubicBezTo>
                  <a:cubicBezTo>
                    <a:pt x="11513187" y="56557"/>
                    <a:pt x="11656092" y="118162"/>
                    <a:pt x="11691811" y="288670"/>
                  </a:cubicBezTo>
                  <a:cubicBezTo>
                    <a:pt x="11691754" y="451976"/>
                    <a:pt x="11694595" y="541622"/>
                    <a:pt x="11691811" y="645796"/>
                  </a:cubicBezTo>
                  <a:cubicBezTo>
                    <a:pt x="11743100" y="725786"/>
                    <a:pt x="11708735" y="812823"/>
                    <a:pt x="11691811" y="988917"/>
                  </a:cubicBezTo>
                  <a:cubicBezTo>
                    <a:pt x="11700756" y="1141847"/>
                    <a:pt x="11533049" y="1274131"/>
                    <a:pt x="11397186" y="1277589"/>
                  </a:cubicBezTo>
                  <a:cubicBezTo>
                    <a:pt x="11278222" y="1277180"/>
                    <a:pt x="11118527" y="1242552"/>
                    <a:pt x="10925327" y="1277589"/>
                  </a:cubicBezTo>
                  <a:cubicBezTo>
                    <a:pt x="10701622" y="1338516"/>
                    <a:pt x="10553185" y="1288194"/>
                    <a:pt x="10342442" y="1277589"/>
                  </a:cubicBezTo>
                  <a:cubicBezTo>
                    <a:pt x="10146605" y="1268527"/>
                    <a:pt x="10072695" y="1286528"/>
                    <a:pt x="9870583" y="1277589"/>
                  </a:cubicBezTo>
                  <a:cubicBezTo>
                    <a:pt x="9663929" y="1247258"/>
                    <a:pt x="9613124" y="1256540"/>
                    <a:pt x="9509750" y="1277589"/>
                  </a:cubicBezTo>
                  <a:cubicBezTo>
                    <a:pt x="9420952" y="1300747"/>
                    <a:pt x="9165206" y="1276388"/>
                    <a:pt x="9037891" y="1277589"/>
                  </a:cubicBezTo>
                  <a:cubicBezTo>
                    <a:pt x="8925922" y="1269659"/>
                    <a:pt x="8741187" y="1292136"/>
                    <a:pt x="8343981" y="1277589"/>
                  </a:cubicBezTo>
                  <a:cubicBezTo>
                    <a:pt x="8001451" y="1266589"/>
                    <a:pt x="8192756" y="1276967"/>
                    <a:pt x="7983148" y="1277589"/>
                  </a:cubicBezTo>
                  <a:cubicBezTo>
                    <a:pt x="7796546" y="1304676"/>
                    <a:pt x="7751390" y="1250457"/>
                    <a:pt x="7622315" y="1277589"/>
                  </a:cubicBezTo>
                  <a:cubicBezTo>
                    <a:pt x="7510629" y="1294649"/>
                    <a:pt x="7232832" y="1241427"/>
                    <a:pt x="7150455" y="1277589"/>
                  </a:cubicBezTo>
                  <a:cubicBezTo>
                    <a:pt x="7025349" y="1283112"/>
                    <a:pt x="6648933" y="1321096"/>
                    <a:pt x="6456546" y="1277589"/>
                  </a:cubicBezTo>
                  <a:cubicBezTo>
                    <a:pt x="6309831" y="1293739"/>
                    <a:pt x="6008683" y="1267175"/>
                    <a:pt x="5873661" y="1277589"/>
                  </a:cubicBezTo>
                  <a:cubicBezTo>
                    <a:pt x="5669886" y="1324558"/>
                    <a:pt x="5521551" y="1318525"/>
                    <a:pt x="5290777" y="1277589"/>
                  </a:cubicBezTo>
                  <a:cubicBezTo>
                    <a:pt x="5066190" y="1270804"/>
                    <a:pt x="4843094" y="1282704"/>
                    <a:pt x="4707891" y="1277589"/>
                  </a:cubicBezTo>
                  <a:cubicBezTo>
                    <a:pt x="4550065" y="1189381"/>
                    <a:pt x="4294369" y="1263137"/>
                    <a:pt x="4013981" y="1277589"/>
                  </a:cubicBezTo>
                  <a:cubicBezTo>
                    <a:pt x="3699515" y="1254129"/>
                    <a:pt x="3585311" y="1309578"/>
                    <a:pt x="3098020" y="1277589"/>
                  </a:cubicBezTo>
                  <a:cubicBezTo>
                    <a:pt x="2726606" y="1264502"/>
                    <a:pt x="2801098" y="1271260"/>
                    <a:pt x="2626161" y="1277589"/>
                  </a:cubicBezTo>
                  <a:cubicBezTo>
                    <a:pt x="2297621" y="1293835"/>
                    <a:pt x="2004495" y="1193171"/>
                    <a:pt x="1710200" y="1277589"/>
                  </a:cubicBezTo>
                  <a:cubicBezTo>
                    <a:pt x="1297166" y="1303115"/>
                    <a:pt x="1309346" y="1299878"/>
                    <a:pt x="1016289" y="1277589"/>
                  </a:cubicBezTo>
                  <a:cubicBezTo>
                    <a:pt x="794493" y="1250312"/>
                    <a:pt x="560166" y="1303976"/>
                    <a:pt x="294622" y="1277589"/>
                  </a:cubicBezTo>
                  <a:cubicBezTo>
                    <a:pt x="197031" y="1312012"/>
                    <a:pt x="21033" y="1107068"/>
                    <a:pt x="0" y="988917"/>
                  </a:cubicBezTo>
                  <a:cubicBezTo>
                    <a:pt x="-13820" y="838997"/>
                    <a:pt x="-10547" y="726265"/>
                    <a:pt x="0" y="624789"/>
                  </a:cubicBezTo>
                  <a:cubicBezTo>
                    <a:pt x="-6497" y="553193"/>
                    <a:pt x="-28145" y="352998"/>
                    <a:pt x="0" y="288670"/>
                  </a:cubicBezTo>
                  <a:close/>
                </a:path>
                <a:path w="11691811" h="1277589" fill="none" stroke="0" extrusionOk="0">
                  <a:moveTo>
                    <a:pt x="0" y="288670"/>
                  </a:moveTo>
                  <a:cubicBezTo>
                    <a:pt x="-44389" y="141240"/>
                    <a:pt x="107803" y="55198"/>
                    <a:pt x="294622" y="0"/>
                  </a:cubicBezTo>
                  <a:cubicBezTo>
                    <a:pt x="540300" y="35902"/>
                    <a:pt x="890483" y="-22791"/>
                    <a:pt x="1099559" y="0"/>
                  </a:cubicBezTo>
                  <a:cubicBezTo>
                    <a:pt x="1275230" y="30188"/>
                    <a:pt x="1328650" y="-28421"/>
                    <a:pt x="1460392" y="0"/>
                  </a:cubicBezTo>
                  <a:cubicBezTo>
                    <a:pt x="1566116" y="-24944"/>
                    <a:pt x="1894043" y="-52091"/>
                    <a:pt x="2154302" y="0"/>
                  </a:cubicBezTo>
                  <a:cubicBezTo>
                    <a:pt x="2479933" y="5751"/>
                    <a:pt x="2584227" y="-42346"/>
                    <a:pt x="2848213" y="0"/>
                  </a:cubicBezTo>
                  <a:cubicBezTo>
                    <a:pt x="3172126" y="34119"/>
                    <a:pt x="3345995" y="18925"/>
                    <a:pt x="3542123" y="0"/>
                  </a:cubicBezTo>
                  <a:cubicBezTo>
                    <a:pt x="3712961" y="-32010"/>
                    <a:pt x="3940444" y="8194"/>
                    <a:pt x="4236034" y="0"/>
                  </a:cubicBezTo>
                  <a:cubicBezTo>
                    <a:pt x="4513114" y="8539"/>
                    <a:pt x="4721511" y="40192"/>
                    <a:pt x="5040969" y="0"/>
                  </a:cubicBezTo>
                  <a:cubicBezTo>
                    <a:pt x="5285660" y="4093"/>
                    <a:pt x="5482565" y="42260"/>
                    <a:pt x="5623853" y="0"/>
                  </a:cubicBezTo>
                  <a:cubicBezTo>
                    <a:pt x="5786664" y="23206"/>
                    <a:pt x="6008694" y="39958"/>
                    <a:pt x="6317763" y="0"/>
                  </a:cubicBezTo>
                  <a:cubicBezTo>
                    <a:pt x="6678824" y="1995"/>
                    <a:pt x="6559157" y="10200"/>
                    <a:pt x="6789622" y="0"/>
                  </a:cubicBezTo>
                  <a:cubicBezTo>
                    <a:pt x="7033393" y="-27"/>
                    <a:pt x="7142562" y="-28875"/>
                    <a:pt x="7372506" y="0"/>
                  </a:cubicBezTo>
                  <a:cubicBezTo>
                    <a:pt x="7628059" y="7216"/>
                    <a:pt x="7688808" y="22342"/>
                    <a:pt x="7844365" y="0"/>
                  </a:cubicBezTo>
                  <a:cubicBezTo>
                    <a:pt x="8003412" y="-15026"/>
                    <a:pt x="8119694" y="-10112"/>
                    <a:pt x="8316224" y="0"/>
                  </a:cubicBezTo>
                  <a:cubicBezTo>
                    <a:pt x="8539724" y="-4359"/>
                    <a:pt x="8897954" y="50396"/>
                    <a:pt x="9121160" y="0"/>
                  </a:cubicBezTo>
                  <a:cubicBezTo>
                    <a:pt x="9377237" y="29958"/>
                    <a:pt x="9586938" y="-29492"/>
                    <a:pt x="10037122" y="0"/>
                  </a:cubicBezTo>
                  <a:cubicBezTo>
                    <a:pt x="10444152" y="11258"/>
                    <a:pt x="10729162" y="49712"/>
                    <a:pt x="11397186" y="0"/>
                  </a:cubicBezTo>
                  <a:cubicBezTo>
                    <a:pt x="11575908" y="-3288"/>
                    <a:pt x="11694137" y="125486"/>
                    <a:pt x="11691811" y="288670"/>
                  </a:cubicBezTo>
                  <a:cubicBezTo>
                    <a:pt x="11701116" y="442982"/>
                    <a:pt x="11717174" y="485505"/>
                    <a:pt x="11691811" y="652798"/>
                  </a:cubicBezTo>
                  <a:cubicBezTo>
                    <a:pt x="11724511" y="807125"/>
                    <a:pt x="11684230" y="903675"/>
                    <a:pt x="11691811" y="988917"/>
                  </a:cubicBezTo>
                  <a:cubicBezTo>
                    <a:pt x="11701626" y="1097388"/>
                    <a:pt x="11541309" y="1313829"/>
                    <a:pt x="11397186" y="1277589"/>
                  </a:cubicBezTo>
                  <a:cubicBezTo>
                    <a:pt x="11139042" y="1296406"/>
                    <a:pt x="11073938" y="1251216"/>
                    <a:pt x="10814302" y="1277589"/>
                  </a:cubicBezTo>
                  <a:cubicBezTo>
                    <a:pt x="10500894" y="1259152"/>
                    <a:pt x="10320248" y="1302794"/>
                    <a:pt x="10120390" y="1277589"/>
                  </a:cubicBezTo>
                  <a:cubicBezTo>
                    <a:pt x="9897726" y="1233286"/>
                    <a:pt x="9464890" y="1321702"/>
                    <a:pt x="9204430" y="1277589"/>
                  </a:cubicBezTo>
                  <a:cubicBezTo>
                    <a:pt x="8911867" y="1283946"/>
                    <a:pt x="8826564" y="1281757"/>
                    <a:pt x="8510520" y="1277589"/>
                  </a:cubicBezTo>
                  <a:cubicBezTo>
                    <a:pt x="8190514" y="1234027"/>
                    <a:pt x="8096831" y="1275879"/>
                    <a:pt x="7816609" y="1277589"/>
                  </a:cubicBezTo>
                  <a:cubicBezTo>
                    <a:pt x="7554056" y="1281256"/>
                    <a:pt x="7499217" y="1268207"/>
                    <a:pt x="7233725" y="1277589"/>
                  </a:cubicBezTo>
                  <a:cubicBezTo>
                    <a:pt x="6994410" y="1271398"/>
                    <a:pt x="6715153" y="1295745"/>
                    <a:pt x="6428788" y="1277589"/>
                  </a:cubicBezTo>
                  <a:cubicBezTo>
                    <a:pt x="6106680" y="1254149"/>
                    <a:pt x="6006502" y="1242536"/>
                    <a:pt x="5623853" y="1277589"/>
                  </a:cubicBezTo>
                  <a:cubicBezTo>
                    <a:pt x="5241580" y="1293646"/>
                    <a:pt x="5096768" y="1284205"/>
                    <a:pt x="4818918" y="1277589"/>
                  </a:cubicBezTo>
                  <a:cubicBezTo>
                    <a:pt x="4538684" y="1236367"/>
                    <a:pt x="4593770" y="1264695"/>
                    <a:pt x="4458083" y="1277589"/>
                  </a:cubicBezTo>
                  <a:cubicBezTo>
                    <a:pt x="4330182" y="1285701"/>
                    <a:pt x="4230254" y="1278408"/>
                    <a:pt x="4097251" y="1277589"/>
                  </a:cubicBezTo>
                  <a:cubicBezTo>
                    <a:pt x="3939831" y="1281246"/>
                    <a:pt x="3833446" y="1287787"/>
                    <a:pt x="3625392" y="1277589"/>
                  </a:cubicBezTo>
                  <a:cubicBezTo>
                    <a:pt x="3413684" y="1299150"/>
                    <a:pt x="2958747" y="1277786"/>
                    <a:pt x="2820456" y="1277589"/>
                  </a:cubicBezTo>
                  <a:cubicBezTo>
                    <a:pt x="2651969" y="1239265"/>
                    <a:pt x="2278586" y="1251950"/>
                    <a:pt x="2015520" y="1277589"/>
                  </a:cubicBezTo>
                  <a:cubicBezTo>
                    <a:pt x="1806080" y="1299105"/>
                    <a:pt x="1776619" y="1274149"/>
                    <a:pt x="1543662" y="1277589"/>
                  </a:cubicBezTo>
                  <a:cubicBezTo>
                    <a:pt x="1276089" y="1267267"/>
                    <a:pt x="772733" y="1183316"/>
                    <a:pt x="294622" y="1277589"/>
                  </a:cubicBezTo>
                  <a:cubicBezTo>
                    <a:pt x="215070" y="1270236"/>
                    <a:pt x="35432" y="1158566"/>
                    <a:pt x="0" y="988917"/>
                  </a:cubicBezTo>
                  <a:cubicBezTo>
                    <a:pt x="-43031" y="921338"/>
                    <a:pt x="-12795" y="783882"/>
                    <a:pt x="0" y="645796"/>
                  </a:cubicBezTo>
                  <a:cubicBezTo>
                    <a:pt x="-2848" y="482278"/>
                    <a:pt x="-14277" y="444041"/>
                    <a:pt x="0" y="288670"/>
                  </a:cubicBezTo>
                  <a:close/>
                </a:path>
                <a:path w="11691811" h="1277589" fill="none" stroke="0" extrusionOk="0">
                  <a:moveTo>
                    <a:pt x="0" y="288670"/>
                  </a:moveTo>
                  <a:cubicBezTo>
                    <a:pt x="-36192" y="127193"/>
                    <a:pt x="109105" y="51014"/>
                    <a:pt x="294622" y="0"/>
                  </a:cubicBezTo>
                  <a:cubicBezTo>
                    <a:pt x="570304" y="58053"/>
                    <a:pt x="843247" y="-21895"/>
                    <a:pt x="1099559" y="0"/>
                  </a:cubicBezTo>
                  <a:cubicBezTo>
                    <a:pt x="1284732" y="19786"/>
                    <a:pt x="1316073" y="-13607"/>
                    <a:pt x="1460392" y="0"/>
                  </a:cubicBezTo>
                  <a:cubicBezTo>
                    <a:pt x="1577646" y="853"/>
                    <a:pt x="1828745" y="-33900"/>
                    <a:pt x="2154302" y="0"/>
                  </a:cubicBezTo>
                  <a:cubicBezTo>
                    <a:pt x="2500395" y="17688"/>
                    <a:pt x="2581516" y="-29909"/>
                    <a:pt x="2848213" y="0"/>
                  </a:cubicBezTo>
                  <a:cubicBezTo>
                    <a:pt x="3143274" y="51844"/>
                    <a:pt x="3348266" y="21612"/>
                    <a:pt x="3542123" y="0"/>
                  </a:cubicBezTo>
                  <a:cubicBezTo>
                    <a:pt x="3746870" y="-18530"/>
                    <a:pt x="3971330" y="-15750"/>
                    <a:pt x="4236034" y="0"/>
                  </a:cubicBezTo>
                  <a:cubicBezTo>
                    <a:pt x="4490649" y="62411"/>
                    <a:pt x="4668977" y="51287"/>
                    <a:pt x="5040969" y="0"/>
                  </a:cubicBezTo>
                  <a:cubicBezTo>
                    <a:pt x="5301813" y="1788"/>
                    <a:pt x="5436777" y="28785"/>
                    <a:pt x="5623853" y="0"/>
                  </a:cubicBezTo>
                  <a:cubicBezTo>
                    <a:pt x="5758059" y="-4945"/>
                    <a:pt x="5953889" y="22953"/>
                    <a:pt x="6317763" y="0"/>
                  </a:cubicBezTo>
                  <a:cubicBezTo>
                    <a:pt x="6698082" y="25904"/>
                    <a:pt x="6550240" y="3367"/>
                    <a:pt x="6789622" y="0"/>
                  </a:cubicBezTo>
                  <a:cubicBezTo>
                    <a:pt x="7046980" y="-9750"/>
                    <a:pt x="7145469" y="-23457"/>
                    <a:pt x="7372506" y="0"/>
                  </a:cubicBezTo>
                  <a:cubicBezTo>
                    <a:pt x="7632291" y="8491"/>
                    <a:pt x="7689087" y="25757"/>
                    <a:pt x="7844365" y="0"/>
                  </a:cubicBezTo>
                  <a:cubicBezTo>
                    <a:pt x="8002299" y="-18100"/>
                    <a:pt x="8111642" y="-11386"/>
                    <a:pt x="8316224" y="0"/>
                  </a:cubicBezTo>
                  <a:cubicBezTo>
                    <a:pt x="8578451" y="7079"/>
                    <a:pt x="8878339" y="3345"/>
                    <a:pt x="9121160" y="0"/>
                  </a:cubicBezTo>
                  <a:cubicBezTo>
                    <a:pt x="9296756" y="-26192"/>
                    <a:pt x="9675744" y="-17666"/>
                    <a:pt x="10037122" y="0"/>
                  </a:cubicBezTo>
                  <a:cubicBezTo>
                    <a:pt x="10479224" y="-14681"/>
                    <a:pt x="10767648" y="1906"/>
                    <a:pt x="11397186" y="0"/>
                  </a:cubicBezTo>
                  <a:cubicBezTo>
                    <a:pt x="11583929" y="33531"/>
                    <a:pt x="11709866" y="152810"/>
                    <a:pt x="11691811" y="288670"/>
                  </a:cubicBezTo>
                  <a:cubicBezTo>
                    <a:pt x="11682798" y="438981"/>
                    <a:pt x="11710012" y="489147"/>
                    <a:pt x="11691811" y="652798"/>
                  </a:cubicBezTo>
                  <a:cubicBezTo>
                    <a:pt x="11684386" y="810685"/>
                    <a:pt x="11691199" y="907600"/>
                    <a:pt x="11691811" y="988917"/>
                  </a:cubicBezTo>
                  <a:cubicBezTo>
                    <a:pt x="11723984" y="1110816"/>
                    <a:pt x="11587441" y="1309306"/>
                    <a:pt x="11397186" y="1277589"/>
                  </a:cubicBezTo>
                  <a:cubicBezTo>
                    <a:pt x="11123547" y="1297173"/>
                    <a:pt x="11057430" y="1263673"/>
                    <a:pt x="10814302" y="1277589"/>
                  </a:cubicBezTo>
                  <a:cubicBezTo>
                    <a:pt x="10524979" y="1299092"/>
                    <a:pt x="10284778" y="1274346"/>
                    <a:pt x="10120390" y="1277589"/>
                  </a:cubicBezTo>
                  <a:cubicBezTo>
                    <a:pt x="9908211" y="1213398"/>
                    <a:pt x="9437853" y="1298177"/>
                    <a:pt x="9204430" y="1277589"/>
                  </a:cubicBezTo>
                  <a:cubicBezTo>
                    <a:pt x="8932711" y="1277757"/>
                    <a:pt x="8849631" y="1288940"/>
                    <a:pt x="8510520" y="1277589"/>
                  </a:cubicBezTo>
                  <a:cubicBezTo>
                    <a:pt x="8202061" y="1274566"/>
                    <a:pt x="8115352" y="1271878"/>
                    <a:pt x="7816609" y="1277589"/>
                  </a:cubicBezTo>
                  <a:cubicBezTo>
                    <a:pt x="7537935" y="1293522"/>
                    <a:pt x="7488814" y="1259856"/>
                    <a:pt x="7233725" y="1277589"/>
                  </a:cubicBezTo>
                  <a:cubicBezTo>
                    <a:pt x="7022653" y="1307451"/>
                    <a:pt x="6741074" y="1305802"/>
                    <a:pt x="6428788" y="1277589"/>
                  </a:cubicBezTo>
                  <a:cubicBezTo>
                    <a:pt x="6139761" y="1253530"/>
                    <a:pt x="6039898" y="1257504"/>
                    <a:pt x="5623853" y="1277589"/>
                  </a:cubicBezTo>
                  <a:cubicBezTo>
                    <a:pt x="5228985" y="1264587"/>
                    <a:pt x="5114477" y="1297907"/>
                    <a:pt x="4818918" y="1277589"/>
                  </a:cubicBezTo>
                  <a:cubicBezTo>
                    <a:pt x="4536201" y="1235639"/>
                    <a:pt x="4612613" y="1277323"/>
                    <a:pt x="4458083" y="1277589"/>
                  </a:cubicBezTo>
                  <a:cubicBezTo>
                    <a:pt x="4315447" y="1285354"/>
                    <a:pt x="4214722" y="1286368"/>
                    <a:pt x="4097251" y="1277589"/>
                  </a:cubicBezTo>
                  <a:cubicBezTo>
                    <a:pt x="3965245" y="1284440"/>
                    <a:pt x="3862600" y="1299581"/>
                    <a:pt x="3625392" y="1277589"/>
                  </a:cubicBezTo>
                  <a:cubicBezTo>
                    <a:pt x="3446880" y="1302969"/>
                    <a:pt x="2939854" y="1247027"/>
                    <a:pt x="2820456" y="1277589"/>
                  </a:cubicBezTo>
                  <a:cubicBezTo>
                    <a:pt x="2577080" y="1260254"/>
                    <a:pt x="2299563" y="1250559"/>
                    <a:pt x="2015520" y="1277589"/>
                  </a:cubicBezTo>
                  <a:cubicBezTo>
                    <a:pt x="1794530" y="1303699"/>
                    <a:pt x="1779000" y="1275149"/>
                    <a:pt x="1543662" y="1277589"/>
                  </a:cubicBezTo>
                  <a:cubicBezTo>
                    <a:pt x="1248034" y="1226083"/>
                    <a:pt x="675650" y="1265034"/>
                    <a:pt x="294622" y="1277589"/>
                  </a:cubicBezTo>
                  <a:cubicBezTo>
                    <a:pt x="227478" y="1278050"/>
                    <a:pt x="48741" y="1157385"/>
                    <a:pt x="0" y="988917"/>
                  </a:cubicBezTo>
                  <a:cubicBezTo>
                    <a:pt x="-6351" y="914652"/>
                    <a:pt x="-20798" y="783549"/>
                    <a:pt x="0" y="645796"/>
                  </a:cubicBezTo>
                  <a:cubicBezTo>
                    <a:pt x="-10607" y="488466"/>
                    <a:pt x="-11726" y="439178"/>
                    <a:pt x="0" y="288670"/>
                  </a:cubicBezTo>
                  <a:close/>
                </a:path>
              </a:pathLst>
            </a:custGeom>
            <a:solidFill>
              <a:srgbClr val="FFFFCC"/>
            </a:solidFill>
            <a:ln w="38100">
              <a:solidFill>
                <a:srgbClr val="FF0000"/>
              </a:solidFill>
              <a:extLst>
                <a:ext uri="{C807C97D-BFC1-408E-A445-0C87EB9F89A2}">
                  <ask:lineSketchStyleProps xmlns:ask="http://schemas.microsoft.com/office/drawing/2018/sketchyshapes" xmlns="" sd="2475911327">
                    <a:custGeom>
                      <a:avLst/>
                      <a:gdLst>
                        <a:gd name="connsiteX0" fmla="*/ 0 w 8382089"/>
                        <a:gd name="connsiteY0" fmla="*/ 297257 h 1315593"/>
                        <a:gd name="connsiteX1" fmla="*/ 211221 w 8382089"/>
                        <a:gd name="connsiteY1" fmla="*/ 0 h 1315593"/>
                        <a:gd name="connsiteX2" fmla="*/ 788296 w 8382089"/>
                        <a:gd name="connsiteY2" fmla="*/ 0 h 1315593"/>
                        <a:gd name="connsiteX3" fmla="*/ 1046984 w 8382089"/>
                        <a:gd name="connsiteY3" fmla="*/ 0 h 1315593"/>
                        <a:gd name="connsiteX4" fmla="*/ 1544462 w 8382089"/>
                        <a:gd name="connsiteY4" fmla="*/ 0 h 1315593"/>
                        <a:gd name="connsiteX5" fmla="*/ 2041940 w 8382089"/>
                        <a:gd name="connsiteY5" fmla="*/ 0 h 1315593"/>
                        <a:gd name="connsiteX6" fmla="*/ 2539418 w 8382089"/>
                        <a:gd name="connsiteY6" fmla="*/ 0 h 1315593"/>
                        <a:gd name="connsiteX7" fmla="*/ 3036896 w 8382089"/>
                        <a:gd name="connsiteY7" fmla="*/ 0 h 1315593"/>
                        <a:gd name="connsiteX8" fmla="*/ 3613970 w 8382089"/>
                        <a:gd name="connsiteY8" fmla="*/ 0 h 1315593"/>
                        <a:gd name="connsiteX9" fmla="*/ 4031851 w 8382089"/>
                        <a:gd name="connsiteY9" fmla="*/ 0 h 1315593"/>
                        <a:gd name="connsiteX10" fmla="*/ 4529329 w 8382089"/>
                        <a:gd name="connsiteY10" fmla="*/ 0 h 1315593"/>
                        <a:gd name="connsiteX11" fmla="*/ 4867614 w 8382089"/>
                        <a:gd name="connsiteY11" fmla="*/ 0 h 1315593"/>
                        <a:gd name="connsiteX12" fmla="*/ 5285495 w 8382089"/>
                        <a:gd name="connsiteY12" fmla="*/ 0 h 1315593"/>
                        <a:gd name="connsiteX13" fmla="*/ 5623780 w 8382089"/>
                        <a:gd name="connsiteY13" fmla="*/ 0 h 1315593"/>
                        <a:gd name="connsiteX14" fmla="*/ 5962065 w 8382089"/>
                        <a:gd name="connsiteY14" fmla="*/ 0 h 1315593"/>
                        <a:gd name="connsiteX15" fmla="*/ 6539139 w 8382089"/>
                        <a:gd name="connsiteY15" fmla="*/ 0 h 1315593"/>
                        <a:gd name="connsiteX16" fmla="*/ 7195810 w 8382089"/>
                        <a:gd name="connsiteY16" fmla="*/ 0 h 1315593"/>
                        <a:gd name="connsiteX17" fmla="*/ 8170867 w 8382089"/>
                        <a:gd name="connsiteY17" fmla="*/ 0 h 1315593"/>
                        <a:gd name="connsiteX18" fmla="*/ 8382089 w 8382089"/>
                        <a:gd name="connsiteY18" fmla="*/ 297257 h 1315593"/>
                        <a:gd name="connsiteX19" fmla="*/ 8382089 w 8382089"/>
                        <a:gd name="connsiteY19" fmla="*/ 672217 h 1315593"/>
                        <a:gd name="connsiteX20" fmla="*/ 8382089 w 8382089"/>
                        <a:gd name="connsiteY20" fmla="*/ 1018335 h 1315593"/>
                        <a:gd name="connsiteX21" fmla="*/ 8170867 w 8382089"/>
                        <a:gd name="connsiteY21" fmla="*/ 1315593 h 1315593"/>
                        <a:gd name="connsiteX22" fmla="*/ 7752986 w 8382089"/>
                        <a:gd name="connsiteY22" fmla="*/ 1315593 h 1315593"/>
                        <a:gd name="connsiteX23" fmla="*/ 7255507 w 8382089"/>
                        <a:gd name="connsiteY23" fmla="*/ 1315593 h 1315593"/>
                        <a:gd name="connsiteX24" fmla="*/ 6598837 w 8382089"/>
                        <a:gd name="connsiteY24" fmla="*/ 1315593 h 1315593"/>
                        <a:gd name="connsiteX25" fmla="*/ 6101359 w 8382089"/>
                        <a:gd name="connsiteY25" fmla="*/ 1315593 h 1315593"/>
                        <a:gd name="connsiteX26" fmla="*/ 5603881 w 8382089"/>
                        <a:gd name="connsiteY26" fmla="*/ 1315593 h 1315593"/>
                        <a:gd name="connsiteX27" fmla="*/ 5186000 w 8382089"/>
                        <a:gd name="connsiteY27" fmla="*/ 1315593 h 1315593"/>
                        <a:gd name="connsiteX28" fmla="*/ 4608925 w 8382089"/>
                        <a:gd name="connsiteY28" fmla="*/ 1315593 h 1315593"/>
                        <a:gd name="connsiteX29" fmla="*/ 4031851 w 8382089"/>
                        <a:gd name="connsiteY29" fmla="*/ 1315593 h 1315593"/>
                        <a:gd name="connsiteX30" fmla="*/ 3454777 w 8382089"/>
                        <a:gd name="connsiteY30" fmla="*/ 1315593 h 1315593"/>
                        <a:gd name="connsiteX31" fmla="*/ 3196088 w 8382089"/>
                        <a:gd name="connsiteY31" fmla="*/ 1315593 h 1315593"/>
                        <a:gd name="connsiteX32" fmla="*/ 2937400 w 8382089"/>
                        <a:gd name="connsiteY32" fmla="*/ 1315593 h 1315593"/>
                        <a:gd name="connsiteX33" fmla="*/ 2599115 w 8382089"/>
                        <a:gd name="connsiteY33" fmla="*/ 1315593 h 1315593"/>
                        <a:gd name="connsiteX34" fmla="*/ 2022041 w 8382089"/>
                        <a:gd name="connsiteY34" fmla="*/ 1315593 h 1315593"/>
                        <a:gd name="connsiteX35" fmla="*/ 1444966 w 8382089"/>
                        <a:gd name="connsiteY35" fmla="*/ 1315593 h 1315593"/>
                        <a:gd name="connsiteX36" fmla="*/ 1106682 w 8382089"/>
                        <a:gd name="connsiteY36" fmla="*/ 1315593 h 1315593"/>
                        <a:gd name="connsiteX37" fmla="*/ 211221 w 8382089"/>
                        <a:gd name="connsiteY37" fmla="*/ 1315593 h 1315593"/>
                        <a:gd name="connsiteX38" fmla="*/ 0 w 8382089"/>
                        <a:gd name="connsiteY38" fmla="*/ 1018335 h 1315593"/>
                        <a:gd name="connsiteX39" fmla="*/ 0 w 8382089"/>
                        <a:gd name="connsiteY39" fmla="*/ 665007 h 1315593"/>
                        <a:gd name="connsiteX40" fmla="*/ 0 w 8382089"/>
                        <a:gd name="connsiteY40" fmla="*/ 297257 h 1315593"/>
                        <a:gd name="connsiteX0" fmla="*/ 0 w 8382089"/>
                        <a:gd name="connsiteY0" fmla="*/ 297257 h 1315593"/>
                        <a:gd name="connsiteX1" fmla="*/ 211221 w 8382089"/>
                        <a:gd name="connsiteY1" fmla="*/ 0 h 1315593"/>
                        <a:gd name="connsiteX2" fmla="*/ 549506 w 8382089"/>
                        <a:gd name="connsiteY2" fmla="*/ 0 h 1315593"/>
                        <a:gd name="connsiteX3" fmla="*/ 967388 w 8382089"/>
                        <a:gd name="connsiteY3" fmla="*/ 0 h 1315593"/>
                        <a:gd name="connsiteX4" fmla="*/ 1226076 w 8382089"/>
                        <a:gd name="connsiteY4" fmla="*/ 0 h 1315593"/>
                        <a:gd name="connsiteX5" fmla="*/ 1803151 w 8382089"/>
                        <a:gd name="connsiteY5" fmla="*/ 0 h 1315593"/>
                        <a:gd name="connsiteX6" fmla="*/ 2061839 w 8382089"/>
                        <a:gd name="connsiteY6" fmla="*/ 0 h 1315593"/>
                        <a:gd name="connsiteX7" fmla="*/ 2559317 w 8382089"/>
                        <a:gd name="connsiteY7" fmla="*/ 0 h 1315593"/>
                        <a:gd name="connsiteX8" fmla="*/ 2897602 w 8382089"/>
                        <a:gd name="connsiteY8" fmla="*/ 0 h 1315593"/>
                        <a:gd name="connsiteX9" fmla="*/ 3235886 w 8382089"/>
                        <a:gd name="connsiteY9" fmla="*/ 0 h 1315593"/>
                        <a:gd name="connsiteX10" fmla="*/ 3494575 w 8382089"/>
                        <a:gd name="connsiteY10" fmla="*/ 0 h 1315593"/>
                        <a:gd name="connsiteX11" fmla="*/ 3753263 w 8382089"/>
                        <a:gd name="connsiteY11" fmla="*/ 0 h 1315593"/>
                        <a:gd name="connsiteX12" fmla="*/ 4091549 w 8382089"/>
                        <a:gd name="connsiteY12" fmla="*/ 0 h 1315593"/>
                        <a:gd name="connsiteX13" fmla="*/ 4509430 w 8382089"/>
                        <a:gd name="connsiteY13" fmla="*/ 0 h 1315593"/>
                        <a:gd name="connsiteX14" fmla="*/ 5086504 w 8382089"/>
                        <a:gd name="connsiteY14" fmla="*/ 0 h 1315593"/>
                        <a:gd name="connsiteX15" fmla="*/ 5583982 w 8382089"/>
                        <a:gd name="connsiteY15" fmla="*/ 0 h 1315593"/>
                        <a:gd name="connsiteX16" fmla="*/ 6001863 w 8382089"/>
                        <a:gd name="connsiteY16" fmla="*/ 0 h 1315593"/>
                        <a:gd name="connsiteX17" fmla="*/ 6419745 w 8382089"/>
                        <a:gd name="connsiteY17" fmla="*/ 0 h 1315593"/>
                        <a:gd name="connsiteX18" fmla="*/ 6758029 w 8382089"/>
                        <a:gd name="connsiteY18" fmla="*/ 0 h 1315593"/>
                        <a:gd name="connsiteX19" fmla="*/ 7175911 w 8382089"/>
                        <a:gd name="connsiteY19" fmla="*/ 0 h 1315593"/>
                        <a:gd name="connsiteX20" fmla="*/ 8170867 w 8382089"/>
                        <a:gd name="connsiteY20" fmla="*/ 0 h 1315593"/>
                        <a:gd name="connsiteX21" fmla="*/ 8382089 w 8382089"/>
                        <a:gd name="connsiteY21" fmla="*/ 297257 h 1315593"/>
                        <a:gd name="connsiteX22" fmla="*/ 8382089 w 8382089"/>
                        <a:gd name="connsiteY22" fmla="*/ 665007 h 1315593"/>
                        <a:gd name="connsiteX23" fmla="*/ 8382089 w 8382089"/>
                        <a:gd name="connsiteY23" fmla="*/ 1018335 h 1315593"/>
                        <a:gd name="connsiteX24" fmla="*/ 8170867 w 8382089"/>
                        <a:gd name="connsiteY24" fmla="*/ 1315593 h 1315593"/>
                        <a:gd name="connsiteX25" fmla="*/ 7832582 w 8382089"/>
                        <a:gd name="connsiteY25" fmla="*/ 1315593 h 1315593"/>
                        <a:gd name="connsiteX26" fmla="*/ 7414700 w 8382089"/>
                        <a:gd name="connsiteY26" fmla="*/ 1315593 h 1315593"/>
                        <a:gd name="connsiteX27" fmla="*/ 7076415 w 8382089"/>
                        <a:gd name="connsiteY27" fmla="*/ 1315593 h 1315593"/>
                        <a:gd name="connsiteX28" fmla="*/ 6817727 w 8382089"/>
                        <a:gd name="connsiteY28" fmla="*/ 1315593 h 1315593"/>
                        <a:gd name="connsiteX29" fmla="*/ 6479442 w 8382089"/>
                        <a:gd name="connsiteY29" fmla="*/ 1315593 h 1315593"/>
                        <a:gd name="connsiteX30" fmla="*/ 5981964 w 8382089"/>
                        <a:gd name="connsiteY30" fmla="*/ 1315593 h 1315593"/>
                        <a:gd name="connsiteX31" fmla="*/ 5723276 w 8382089"/>
                        <a:gd name="connsiteY31" fmla="*/ 1315593 h 1315593"/>
                        <a:gd name="connsiteX32" fmla="*/ 5464588 w 8382089"/>
                        <a:gd name="connsiteY32" fmla="*/ 1315593 h 1315593"/>
                        <a:gd name="connsiteX33" fmla="*/ 5126302 w 8382089"/>
                        <a:gd name="connsiteY33" fmla="*/ 1315593 h 1315593"/>
                        <a:gd name="connsiteX34" fmla="*/ 4628825 w 8382089"/>
                        <a:gd name="connsiteY34" fmla="*/ 1315593 h 1315593"/>
                        <a:gd name="connsiteX35" fmla="*/ 4210943 w 8382089"/>
                        <a:gd name="connsiteY35" fmla="*/ 1315593 h 1315593"/>
                        <a:gd name="connsiteX36" fmla="*/ 3793062 w 8382089"/>
                        <a:gd name="connsiteY36" fmla="*/ 1315593 h 1315593"/>
                        <a:gd name="connsiteX37" fmla="*/ 3375180 w 8382089"/>
                        <a:gd name="connsiteY37" fmla="*/ 1315593 h 1315593"/>
                        <a:gd name="connsiteX38" fmla="*/ 2877702 w 8382089"/>
                        <a:gd name="connsiteY38" fmla="*/ 1315593 h 1315593"/>
                        <a:gd name="connsiteX39" fmla="*/ 2221032 w 8382089"/>
                        <a:gd name="connsiteY39" fmla="*/ 1315593 h 1315593"/>
                        <a:gd name="connsiteX40" fmla="*/ 1882747 w 8382089"/>
                        <a:gd name="connsiteY40" fmla="*/ 1315593 h 1315593"/>
                        <a:gd name="connsiteX41" fmla="*/ 1226076 w 8382089"/>
                        <a:gd name="connsiteY41" fmla="*/ 1315593 h 1315593"/>
                        <a:gd name="connsiteX42" fmla="*/ 728598 w 8382089"/>
                        <a:gd name="connsiteY42" fmla="*/ 1315593 h 1315593"/>
                        <a:gd name="connsiteX43" fmla="*/ 211221 w 8382089"/>
                        <a:gd name="connsiteY43" fmla="*/ 1315593 h 1315593"/>
                        <a:gd name="connsiteX44" fmla="*/ 0 w 8382089"/>
                        <a:gd name="connsiteY44" fmla="*/ 1018335 h 1315593"/>
                        <a:gd name="connsiteX45" fmla="*/ 0 w 8382089"/>
                        <a:gd name="connsiteY45" fmla="*/ 643375 h 1315593"/>
                        <a:gd name="connsiteX46" fmla="*/ 0 w 8382089"/>
                        <a:gd name="connsiteY46" fmla="*/ 297257 h 131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315593" fill="none" extrusionOk="0">
                          <a:moveTo>
                            <a:pt x="0" y="297257"/>
                          </a:moveTo>
                          <a:cubicBezTo>
                            <a:pt x="-15552" y="115307"/>
                            <a:pt x="71778" y="13393"/>
                            <a:pt x="211221" y="0"/>
                          </a:cubicBezTo>
                          <a:cubicBezTo>
                            <a:pt x="372433" y="49691"/>
                            <a:pt x="636982" y="-15626"/>
                            <a:pt x="788296" y="0"/>
                          </a:cubicBezTo>
                          <a:cubicBezTo>
                            <a:pt x="925757" y="17850"/>
                            <a:pt x="940810" y="-9979"/>
                            <a:pt x="1046984" y="0"/>
                          </a:cubicBezTo>
                          <a:cubicBezTo>
                            <a:pt x="1146609" y="6107"/>
                            <a:pt x="1296971" y="-25426"/>
                            <a:pt x="1544462" y="0"/>
                          </a:cubicBezTo>
                          <a:cubicBezTo>
                            <a:pt x="1797293" y="20049"/>
                            <a:pt x="1855487" y="-36358"/>
                            <a:pt x="2041940" y="0"/>
                          </a:cubicBezTo>
                          <a:cubicBezTo>
                            <a:pt x="2229040" y="44563"/>
                            <a:pt x="2398284" y="14903"/>
                            <a:pt x="2539418" y="0"/>
                          </a:cubicBezTo>
                          <a:cubicBezTo>
                            <a:pt x="2695714" y="-17547"/>
                            <a:pt x="2838233" y="-31585"/>
                            <a:pt x="3036896" y="0"/>
                          </a:cubicBezTo>
                          <a:cubicBezTo>
                            <a:pt x="3190638" y="31849"/>
                            <a:pt x="3380394" y="24034"/>
                            <a:pt x="3613970" y="0"/>
                          </a:cubicBezTo>
                          <a:cubicBezTo>
                            <a:pt x="3809494" y="-7933"/>
                            <a:pt x="3913187" y="1191"/>
                            <a:pt x="4031851" y="0"/>
                          </a:cubicBezTo>
                          <a:cubicBezTo>
                            <a:pt x="4118522" y="4766"/>
                            <a:pt x="4252837" y="-4670"/>
                            <a:pt x="4529329" y="0"/>
                          </a:cubicBezTo>
                          <a:cubicBezTo>
                            <a:pt x="4786579" y="11731"/>
                            <a:pt x="4698100" y="3051"/>
                            <a:pt x="4867614" y="0"/>
                          </a:cubicBezTo>
                          <a:cubicBezTo>
                            <a:pt x="5032389" y="-15015"/>
                            <a:pt x="5115490" y="-20518"/>
                            <a:pt x="5285495" y="0"/>
                          </a:cubicBezTo>
                          <a:cubicBezTo>
                            <a:pt x="5468410" y="11880"/>
                            <a:pt x="5507431" y="24234"/>
                            <a:pt x="5623780" y="0"/>
                          </a:cubicBezTo>
                          <a:cubicBezTo>
                            <a:pt x="5749176" y="-22706"/>
                            <a:pt x="5810269" y="-7056"/>
                            <a:pt x="5962065" y="0"/>
                          </a:cubicBezTo>
                          <a:cubicBezTo>
                            <a:pt x="6142718" y="-7668"/>
                            <a:pt x="6372055" y="32763"/>
                            <a:pt x="6539139" y="0"/>
                          </a:cubicBezTo>
                          <a:cubicBezTo>
                            <a:pt x="6672470" y="-32767"/>
                            <a:pt x="6894828" y="-14353"/>
                            <a:pt x="7195810" y="0"/>
                          </a:cubicBezTo>
                          <a:cubicBezTo>
                            <a:pt x="7525532" y="-9216"/>
                            <a:pt x="7710016" y="-21783"/>
                            <a:pt x="8170867" y="0"/>
                          </a:cubicBezTo>
                          <a:cubicBezTo>
                            <a:pt x="8302250" y="29925"/>
                            <a:pt x="8397904" y="140920"/>
                            <a:pt x="8382089" y="297257"/>
                          </a:cubicBezTo>
                          <a:cubicBezTo>
                            <a:pt x="8382701" y="456823"/>
                            <a:pt x="8389990" y="502064"/>
                            <a:pt x="8382089" y="672217"/>
                          </a:cubicBezTo>
                          <a:cubicBezTo>
                            <a:pt x="8375267" y="835949"/>
                            <a:pt x="8377269" y="945194"/>
                            <a:pt x="8382089" y="1018335"/>
                          </a:cubicBezTo>
                          <a:cubicBezTo>
                            <a:pt x="8387143" y="1172318"/>
                            <a:pt x="8310649" y="1335019"/>
                            <a:pt x="8170867" y="1315593"/>
                          </a:cubicBezTo>
                          <a:cubicBezTo>
                            <a:pt x="7979868" y="1339168"/>
                            <a:pt x="7924669" y="1307111"/>
                            <a:pt x="7752986" y="1315593"/>
                          </a:cubicBezTo>
                          <a:cubicBezTo>
                            <a:pt x="7550039" y="1335888"/>
                            <a:pt x="7407123" y="1296882"/>
                            <a:pt x="7255507" y="1315593"/>
                          </a:cubicBezTo>
                          <a:cubicBezTo>
                            <a:pt x="7102141" y="1307600"/>
                            <a:pt x="6762479" y="1329817"/>
                            <a:pt x="6598837" y="1315593"/>
                          </a:cubicBezTo>
                          <a:cubicBezTo>
                            <a:pt x="6405977" y="1312300"/>
                            <a:pt x="6341347" y="1339262"/>
                            <a:pt x="6101359" y="1315593"/>
                          </a:cubicBezTo>
                          <a:cubicBezTo>
                            <a:pt x="5878596" y="1286828"/>
                            <a:pt x="5801640" y="1307710"/>
                            <a:pt x="5603881" y="1315593"/>
                          </a:cubicBezTo>
                          <a:cubicBezTo>
                            <a:pt x="5406540" y="1332996"/>
                            <a:pt x="5368016" y="1296312"/>
                            <a:pt x="5186000" y="1315593"/>
                          </a:cubicBezTo>
                          <a:cubicBezTo>
                            <a:pt x="5006949" y="1347645"/>
                            <a:pt x="4838273" y="1333602"/>
                            <a:pt x="4608925" y="1315593"/>
                          </a:cubicBezTo>
                          <a:cubicBezTo>
                            <a:pt x="4407625" y="1291282"/>
                            <a:pt x="4311975" y="1292240"/>
                            <a:pt x="4031851" y="1315593"/>
                          </a:cubicBezTo>
                          <a:cubicBezTo>
                            <a:pt x="3763471" y="1328484"/>
                            <a:pt x="3664915" y="1353879"/>
                            <a:pt x="3454777" y="1315593"/>
                          </a:cubicBezTo>
                          <a:cubicBezTo>
                            <a:pt x="3250891" y="1284815"/>
                            <a:pt x="3306852" y="1321927"/>
                            <a:pt x="3196088" y="1315593"/>
                          </a:cubicBezTo>
                          <a:cubicBezTo>
                            <a:pt x="3085317" y="1327527"/>
                            <a:pt x="3031249" y="1322647"/>
                            <a:pt x="2937400" y="1315593"/>
                          </a:cubicBezTo>
                          <a:cubicBezTo>
                            <a:pt x="2846768" y="1324486"/>
                            <a:pt x="2744459" y="1334043"/>
                            <a:pt x="2599115" y="1315593"/>
                          </a:cubicBezTo>
                          <a:cubicBezTo>
                            <a:pt x="2468618" y="1312943"/>
                            <a:pt x="2128530" y="1297369"/>
                            <a:pt x="2022041" y="1315593"/>
                          </a:cubicBezTo>
                          <a:cubicBezTo>
                            <a:pt x="1854895" y="1329918"/>
                            <a:pt x="1619545" y="1275876"/>
                            <a:pt x="1444966" y="1315593"/>
                          </a:cubicBezTo>
                          <a:cubicBezTo>
                            <a:pt x="1283873" y="1348728"/>
                            <a:pt x="1275774" y="1318711"/>
                            <a:pt x="1106682" y="1315593"/>
                          </a:cubicBezTo>
                          <a:cubicBezTo>
                            <a:pt x="936718" y="1326142"/>
                            <a:pt x="459372" y="1326708"/>
                            <a:pt x="211221" y="1315593"/>
                          </a:cubicBezTo>
                          <a:cubicBezTo>
                            <a:pt x="145234" y="1304800"/>
                            <a:pt x="28670" y="1197179"/>
                            <a:pt x="0" y="1018335"/>
                          </a:cubicBezTo>
                          <a:cubicBezTo>
                            <a:pt x="-264" y="938792"/>
                            <a:pt x="-4548" y="811136"/>
                            <a:pt x="0" y="665007"/>
                          </a:cubicBezTo>
                          <a:cubicBezTo>
                            <a:pt x="-4490" y="503188"/>
                            <a:pt x="-4707" y="455425"/>
                            <a:pt x="0" y="297257"/>
                          </a:cubicBezTo>
                          <a:close/>
                        </a:path>
                        <a:path w="8382089" h="1315593" stroke="0" extrusionOk="0">
                          <a:moveTo>
                            <a:pt x="0" y="297257"/>
                          </a:moveTo>
                          <a:cubicBezTo>
                            <a:pt x="-34066" y="156386"/>
                            <a:pt x="92079" y="24152"/>
                            <a:pt x="211221" y="0"/>
                          </a:cubicBezTo>
                          <a:cubicBezTo>
                            <a:pt x="278919" y="26105"/>
                            <a:pt x="419153" y="15473"/>
                            <a:pt x="549506" y="0"/>
                          </a:cubicBezTo>
                          <a:cubicBezTo>
                            <a:pt x="681756" y="-26619"/>
                            <a:pt x="769030" y="-6027"/>
                            <a:pt x="967388" y="0"/>
                          </a:cubicBezTo>
                          <a:cubicBezTo>
                            <a:pt x="1153810" y="-180"/>
                            <a:pt x="1133816" y="-4738"/>
                            <a:pt x="1226076" y="0"/>
                          </a:cubicBezTo>
                          <a:cubicBezTo>
                            <a:pt x="1272750" y="26395"/>
                            <a:pt x="1590856" y="-36957"/>
                            <a:pt x="1803151" y="0"/>
                          </a:cubicBezTo>
                          <a:cubicBezTo>
                            <a:pt x="2017368" y="23370"/>
                            <a:pt x="1997703" y="9038"/>
                            <a:pt x="2061839" y="0"/>
                          </a:cubicBezTo>
                          <a:cubicBezTo>
                            <a:pt x="2098108" y="2963"/>
                            <a:pt x="2399778" y="-3859"/>
                            <a:pt x="2559317" y="0"/>
                          </a:cubicBezTo>
                          <a:cubicBezTo>
                            <a:pt x="2706250" y="-6396"/>
                            <a:pt x="2761682" y="20494"/>
                            <a:pt x="2897602" y="0"/>
                          </a:cubicBezTo>
                          <a:cubicBezTo>
                            <a:pt x="3014888" y="-18823"/>
                            <a:pt x="3091938" y="31180"/>
                            <a:pt x="3235886" y="0"/>
                          </a:cubicBezTo>
                          <a:cubicBezTo>
                            <a:pt x="3368546" y="-25839"/>
                            <a:pt x="3369356" y="7554"/>
                            <a:pt x="3494575" y="0"/>
                          </a:cubicBezTo>
                          <a:cubicBezTo>
                            <a:pt x="3621669" y="458"/>
                            <a:pt x="3658273" y="26407"/>
                            <a:pt x="3753263" y="0"/>
                          </a:cubicBezTo>
                          <a:cubicBezTo>
                            <a:pt x="3847075" y="3694"/>
                            <a:pt x="3945797" y="-8393"/>
                            <a:pt x="4091549" y="0"/>
                          </a:cubicBezTo>
                          <a:cubicBezTo>
                            <a:pt x="4262975" y="12669"/>
                            <a:pt x="4354307" y="11215"/>
                            <a:pt x="4509430" y="0"/>
                          </a:cubicBezTo>
                          <a:cubicBezTo>
                            <a:pt x="4630093" y="32017"/>
                            <a:pt x="4856220" y="16260"/>
                            <a:pt x="5086504" y="0"/>
                          </a:cubicBezTo>
                          <a:cubicBezTo>
                            <a:pt x="5316442" y="8168"/>
                            <a:pt x="5340317" y="9349"/>
                            <a:pt x="5583982" y="0"/>
                          </a:cubicBezTo>
                          <a:cubicBezTo>
                            <a:pt x="5817303" y="-10076"/>
                            <a:pt x="5850139" y="11305"/>
                            <a:pt x="6001863" y="0"/>
                          </a:cubicBezTo>
                          <a:cubicBezTo>
                            <a:pt x="6152066" y="-16017"/>
                            <a:pt x="6233179" y="-9853"/>
                            <a:pt x="6419745" y="0"/>
                          </a:cubicBezTo>
                          <a:cubicBezTo>
                            <a:pt x="6620683" y="7543"/>
                            <a:pt x="6658303" y="1273"/>
                            <a:pt x="6758029" y="0"/>
                          </a:cubicBezTo>
                          <a:cubicBezTo>
                            <a:pt x="6838726" y="11476"/>
                            <a:pt x="7015497" y="-19664"/>
                            <a:pt x="7175911" y="0"/>
                          </a:cubicBezTo>
                          <a:cubicBezTo>
                            <a:pt x="7383478" y="-14336"/>
                            <a:pt x="7858657" y="-78508"/>
                            <a:pt x="8170867" y="0"/>
                          </a:cubicBezTo>
                          <a:cubicBezTo>
                            <a:pt x="8269751" y="32051"/>
                            <a:pt x="8370138" y="133896"/>
                            <a:pt x="8382089" y="297257"/>
                          </a:cubicBezTo>
                          <a:cubicBezTo>
                            <a:pt x="8380763" y="459620"/>
                            <a:pt x="8381494" y="561069"/>
                            <a:pt x="8382089" y="665007"/>
                          </a:cubicBezTo>
                          <a:cubicBezTo>
                            <a:pt x="8409063" y="752667"/>
                            <a:pt x="8392180" y="838679"/>
                            <a:pt x="8382089" y="1018335"/>
                          </a:cubicBezTo>
                          <a:cubicBezTo>
                            <a:pt x="8380008" y="1198513"/>
                            <a:pt x="8277158" y="1337785"/>
                            <a:pt x="8170867" y="1315593"/>
                          </a:cubicBezTo>
                          <a:cubicBezTo>
                            <a:pt x="8072713" y="1319179"/>
                            <a:pt x="7978489" y="1289460"/>
                            <a:pt x="7832582" y="1315593"/>
                          </a:cubicBezTo>
                          <a:cubicBezTo>
                            <a:pt x="7673806" y="1353186"/>
                            <a:pt x="7565035" y="1309477"/>
                            <a:pt x="7414700" y="1315593"/>
                          </a:cubicBezTo>
                          <a:cubicBezTo>
                            <a:pt x="7269680" y="1316815"/>
                            <a:pt x="7220117" y="1328696"/>
                            <a:pt x="7076415" y="1315593"/>
                          </a:cubicBezTo>
                          <a:cubicBezTo>
                            <a:pt x="6931255" y="1290521"/>
                            <a:pt x="6893414" y="1304182"/>
                            <a:pt x="6817727" y="1315593"/>
                          </a:cubicBezTo>
                          <a:cubicBezTo>
                            <a:pt x="6750147" y="1332571"/>
                            <a:pt x="6571728" y="1317411"/>
                            <a:pt x="6479442" y="1315593"/>
                          </a:cubicBezTo>
                          <a:cubicBezTo>
                            <a:pt x="6391608" y="1309611"/>
                            <a:pt x="6251900" y="1313112"/>
                            <a:pt x="5981964" y="1315593"/>
                          </a:cubicBezTo>
                          <a:cubicBezTo>
                            <a:pt x="5741155" y="1337254"/>
                            <a:pt x="5862427" y="1311102"/>
                            <a:pt x="5723276" y="1315593"/>
                          </a:cubicBezTo>
                          <a:cubicBezTo>
                            <a:pt x="5594476" y="1334330"/>
                            <a:pt x="5552312" y="1300723"/>
                            <a:pt x="5464588" y="1315593"/>
                          </a:cubicBezTo>
                          <a:cubicBezTo>
                            <a:pt x="5383626" y="1320621"/>
                            <a:pt x="5195107" y="1293292"/>
                            <a:pt x="5126302" y="1315593"/>
                          </a:cubicBezTo>
                          <a:cubicBezTo>
                            <a:pt x="5041355" y="1325422"/>
                            <a:pt x="4756516" y="1334541"/>
                            <a:pt x="4628825" y="1315593"/>
                          </a:cubicBezTo>
                          <a:cubicBezTo>
                            <a:pt x="4522225" y="1329173"/>
                            <a:pt x="4322567" y="1299758"/>
                            <a:pt x="4210943" y="1315593"/>
                          </a:cubicBezTo>
                          <a:cubicBezTo>
                            <a:pt x="4069448" y="1347676"/>
                            <a:pt x="3965695" y="1328210"/>
                            <a:pt x="3793062" y="1315593"/>
                          </a:cubicBezTo>
                          <a:cubicBezTo>
                            <a:pt x="3619946" y="1315762"/>
                            <a:pt x="3494484" y="1331514"/>
                            <a:pt x="3375180" y="1315593"/>
                          </a:cubicBezTo>
                          <a:cubicBezTo>
                            <a:pt x="3243270" y="1282603"/>
                            <a:pt x="3067166" y="1320987"/>
                            <a:pt x="2877702" y="1315593"/>
                          </a:cubicBezTo>
                          <a:cubicBezTo>
                            <a:pt x="2682698" y="1291905"/>
                            <a:pt x="2543405" y="1348871"/>
                            <a:pt x="2221032" y="1315593"/>
                          </a:cubicBezTo>
                          <a:cubicBezTo>
                            <a:pt x="1950983" y="1293512"/>
                            <a:pt x="2010904" y="1305635"/>
                            <a:pt x="1882747" y="1315593"/>
                          </a:cubicBezTo>
                          <a:cubicBezTo>
                            <a:pt x="1695481" y="1336084"/>
                            <a:pt x="1477943" y="1261877"/>
                            <a:pt x="1226076" y="1315593"/>
                          </a:cubicBezTo>
                          <a:cubicBezTo>
                            <a:pt x="929678" y="1343087"/>
                            <a:pt x="938955" y="1338532"/>
                            <a:pt x="728598" y="1315593"/>
                          </a:cubicBezTo>
                          <a:cubicBezTo>
                            <a:pt x="543916" y="1290492"/>
                            <a:pt x="391867" y="1333372"/>
                            <a:pt x="211221" y="1315593"/>
                          </a:cubicBezTo>
                          <a:cubicBezTo>
                            <a:pt x="129575" y="1337457"/>
                            <a:pt x="14322" y="1147213"/>
                            <a:pt x="0" y="1018335"/>
                          </a:cubicBezTo>
                          <a:cubicBezTo>
                            <a:pt x="-1546" y="873190"/>
                            <a:pt x="-6018" y="734591"/>
                            <a:pt x="0" y="643375"/>
                          </a:cubicBezTo>
                          <a:cubicBezTo>
                            <a:pt x="768" y="564624"/>
                            <a:pt x="-12681" y="365550"/>
                            <a:pt x="0" y="297257"/>
                          </a:cubicBezTo>
                          <a:close/>
                        </a:path>
                        <a:path w="8382089" h="1315593" fill="none" stroke="0" extrusionOk="0">
                          <a:moveTo>
                            <a:pt x="0" y="297257"/>
                          </a:moveTo>
                          <a:cubicBezTo>
                            <a:pt x="-10620" y="145269"/>
                            <a:pt x="74043" y="37109"/>
                            <a:pt x="211221" y="0"/>
                          </a:cubicBezTo>
                          <a:cubicBezTo>
                            <a:pt x="398674" y="39282"/>
                            <a:pt x="631511" y="-26141"/>
                            <a:pt x="788296" y="0"/>
                          </a:cubicBezTo>
                          <a:cubicBezTo>
                            <a:pt x="916797" y="25855"/>
                            <a:pt x="948633" y="-15413"/>
                            <a:pt x="1046984" y="0"/>
                          </a:cubicBezTo>
                          <a:cubicBezTo>
                            <a:pt x="1137828" y="7578"/>
                            <a:pt x="1337290" y="-21112"/>
                            <a:pt x="1544462" y="0"/>
                          </a:cubicBezTo>
                          <a:cubicBezTo>
                            <a:pt x="1768119" y="699"/>
                            <a:pt x="1849977" y="-27073"/>
                            <a:pt x="2041940" y="0"/>
                          </a:cubicBezTo>
                          <a:cubicBezTo>
                            <a:pt x="2251393" y="39727"/>
                            <a:pt x="2395351" y="34091"/>
                            <a:pt x="2539418" y="0"/>
                          </a:cubicBezTo>
                          <a:cubicBezTo>
                            <a:pt x="2677670" y="-22985"/>
                            <a:pt x="2853152" y="-8612"/>
                            <a:pt x="3036896" y="0"/>
                          </a:cubicBezTo>
                          <a:cubicBezTo>
                            <a:pt x="3259328" y="42854"/>
                            <a:pt x="3396704" y="43554"/>
                            <a:pt x="3613970" y="0"/>
                          </a:cubicBezTo>
                          <a:cubicBezTo>
                            <a:pt x="3805121" y="-27026"/>
                            <a:pt x="3924770" y="24849"/>
                            <a:pt x="4031851" y="0"/>
                          </a:cubicBezTo>
                          <a:cubicBezTo>
                            <a:pt x="4140434" y="-21265"/>
                            <a:pt x="4296770" y="-5098"/>
                            <a:pt x="4529329" y="0"/>
                          </a:cubicBezTo>
                          <a:cubicBezTo>
                            <a:pt x="4783329" y="26640"/>
                            <a:pt x="4695466" y="-510"/>
                            <a:pt x="4867614" y="0"/>
                          </a:cubicBezTo>
                          <a:cubicBezTo>
                            <a:pt x="5046099" y="3547"/>
                            <a:pt x="5122063" y="-20934"/>
                            <a:pt x="5285495" y="0"/>
                          </a:cubicBezTo>
                          <a:cubicBezTo>
                            <a:pt x="5467744" y="13583"/>
                            <a:pt x="5512421" y="21158"/>
                            <a:pt x="5623780" y="0"/>
                          </a:cubicBezTo>
                          <a:cubicBezTo>
                            <a:pt x="5735475" y="-19221"/>
                            <a:pt x="5817399" y="-14701"/>
                            <a:pt x="5962065" y="0"/>
                          </a:cubicBezTo>
                          <a:cubicBezTo>
                            <a:pt x="6122839" y="9280"/>
                            <a:pt x="6360618" y="15917"/>
                            <a:pt x="6539139" y="0"/>
                          </a:cubicBezTo>
                          <a:cubicBezTo>
                            <a:pt x="6706650" y="-27926"/>
                            <a:pt x="6883988" y="-33432"/>
                            <a:pt x="7195810" y="0"/>
                          </a:cubicBezTo>
                          <a:cubicBezTo>
                            <a:pt x="7480313" y="21734"/>
                            <a:pt x="7700059" y="-3273"/>
                            <a:pt x="8170867" y="0"/>
                          </a:cubicBezTo>
                          <a:cubicBezTo>
                            <a:pt x="8312781" y="27961"/>
                            <a:pt x="8396486" y="139204"/>
                            <a:pt x="8382089" y="297257"/>
                          </a:cubicBezTo>
                          <a:cubicBezTo>
                            <a:pt x="8379780" y="456888"/>
                            <a:pt x="8396443" y="507496"/>
                            <a:pt x="8382089" y="672217"/>
                          </a:cubicBezTo>
                          <a:cubicBezTo>
                            <a:pt x="8392363" y="830636"/>
                            <a:pt x="8388981" y="935349"/>
                            <a:pt x="8382089" y="1018335"/>
                          </a:cubicBezTo>
                          <a:cubicBezTo>
                            <a:pt x="8403165" y="1160522"/>
                            <a:pt x="8294999" y="1322356"/>
                            <a:pt x="8170867" y="1315593"/>
                          </a:cubicBezTo>
                          <a:cubicBezTo>
                            <a:pt x="7984041" y="1327502"/>
                            <a:pt x="7930505" y="1303718"/>
                            <a:pt x="7752986" y="1315593"/>
                          </a:cubicBezTo>
                          <a:cubicBezTo>
                            <a:pt x="7545377" y="1332655"/>
                            <a:pt x="7378753" y="1329160"/>
                            <a:pt x="7255507" y="1315593"/>
                          </a:cubicBezTo>
                          <a:cubicBezTo>
                            <a:pt x="7108226" y="1278365"/>
                            <a:pt x="6820208" y="1355438"/>
                            <a:pt x="6598837" y="1315593"/>
                          </a:cubicBezTo>
                          <a:cubicBezTo>
                            <a:pt x="6391406" y="1319489"/>
                            <a:pt x="6335886" y="1333056"/>
                            <a:pt x="6101359" y="1315593"/>
                          </a:cubicBezTo>
                          <a:cubicBezTo>
                            <a:pt x="5871335" y="1288666"/>
                            <a:pt x="5814783" y="1308361"/>
                            <a:pt x="5603881" y="1315593"/>
                          </a:cubicBezTo>
                          <a:cubicBezTo>
                            <a:pt x="5407875" y="1323856"/>
                            <a:pt x="5377011" y="1297984"/>
                            <a:pt x="5186000" y="1315593"/>
                          </a:cubicBezTo>
                          <a:cubicBezTo>
                            <a:pt x="5014430" y="1339041"/>
                            <a:pt x="4802601" y="1372220"/>
                            <a:pt x="4608925" y="1315593"/>
                          </a:cubicBezTo>
                          <a:cubicBezTo>
                            <a:pt x="4376899" y="1293321"/>
                            <a:pt x="4308874" y="1298399"/>
                            <a:pt x="4031851" y="1315593"/>
                          </a:cubicBezTo>
                          <a:cubicBezTo>
                            <a:pt x="3751278" y="1325375"/>
                            <a:pt x="3656870" y="1324462"/>
                            <a:pt x="3454777" y="1315593"/>
                          </a:cubicBezTo>
                          <a:cubicBezTo>
                            <a:pt x="3257373" y="1273930"/>
                            <a:pt x="3302978" y="1301200"/>
                            <a:pt x="3196088" y="1315593"/>
                          </a:cubicBezTo>
                          <a:cubicBezTo>
                            <a:pt x="3095838" y="1318438"/>
                            <a:pt x="3029271" y="1319593"/>
                            <a:pt x="2937400" y="1315593"/>
                          </a:cubicBezTo>
                          <a:cubicBezTo>
                            <a:pt x="2825099" y="1309454"/>
                            <a:pt x="2759523" y="1319189"/>
                            <a:pt x="2599115" y="1315593"/>
                          </a:cubicBezTo>
                          <a:cubicBezTo>
                            <a:pt x="2447987" y="1331888"/>
                            <a:pt x="2146875" y="1298479"/>
                            <a:pt x="2022041" y="1315593"/>
                          </a:cubicBezTo>
                          <a:cubicBezTo>
                            <a:pt x="1883982" y="1322632"/>
                            <a:pt x="1621025" y="1293231"/>
                            <a:pt x="1444966" y="1315593"/>
                          </a:cubicBezTo>
                          <a:cubicBezTo>
                            <a:pt x="1293296" y="1338369"/>
                            <a:pt x="1273924" y="1309874"/>
                            <a:pt x="1106682" y="1315593"/>
                          </a:cubicBezTo>
                          <a:cubicBezTo>
                            <a:pt x="919975" y="1294347"/>
                            <a:pt x="510155" y="1248115"/>
                            <a:pt x="211221" y="1315593"/>
                          </a:cubicBezTo>
                          <a:cubicBezTo>
                            <a:pt x="153908" y="1318829"/>
                            <a:pt x="41170" y="1165787"/>
                            <a:pt x="0" y="1018335"/>
                          </a:cubicBezTo>
                          <a:cubicBezTo>
                            <a:pt x="-23741" y="929080"/>
                            <a:pt x="-12730" y="824185"/>
                            <a:pt x="0" y="665007"/>
                          </a:cubicBezTo>
                          <a:cubicBezTo>
                            <a:pt x="-5969" y="502287"/>
                            <a:pt x="-8633" y="451105"/>
                            <a:pt x="0" y="29725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xmlns="" id="{277B9C73-0946-E0F7-5026-3463798635B5}"/>
                </a:ext>
              </a:extLst>
            </p:cNvPr>
            <p:cNvSpPr txBox="1"/>
            <p:nvPr/>
          </p:nvSpPr>
          <p:spPr>
            <a:xfrm>
              <a:off x="457024" y="1547110"/>
              <a:ext cx="11455560" cy="617752"/>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những chi tiết miêu tả các liền chị lúc tập hát? </a:t>
              </a:r>
            </a:p>
          </p:txBody>
        </p:sp>
      </p:grpSp>
      <p:sp>
        <p:nvSpPr>
          <p:cNvPr id="5" name="Oval 4">
            <a:extLst>
              <a:ext uri="{FF2B5EF4-FFF2-40B4-BE49-F238E27FC236}">
                <a16:creationId xmlns:a16="http://schemas.microsoft.com/office/drawing/2014/main" xmlns="" id="{852F6FD8-85DC-3079-C26A-1E31C93370B5}"/>
              </a:ext>
            </a:extLst>
          </p:cNvPr>
          <p:cNvSpPr/>
          <p:nvPr/>
        </p:nvSpPr>
        <p:spPr>
          <a:xfrm>
            <a:off x="2634793" y="370254"/>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2</a:t>
            </a:r>
          </a:p>
        </p:txBody>
      </p:sp>
      <p:sp>
        <p:nvSpPr>
          <p:cNvPr id="6" name="Speech Bubble: Rectangle with Corners Rounded 4">
            <a:extLst>
              <a:ext uri="{FF2B5EF4-FFF2-40B4-BE49-F238E27FC236}">
                <a16:creationId xmlns:a16="http://schemas.microsoft.com/office/drawing/2014/main" xmlns="" id="{A1113C83-759C-E75E-79EB-62BFADBA5937}"/>
              </a:ext>
            </a:extLst>
          </p:cNvPr>
          <p:cNvSpPr/>
          <p:nvPr/>
        </p:nvSpPr>
        <p:spPr>
          <a:xfrm flipH="1">
            <a:off x="2930781" y="2372493"/>
            <a:ext cx="8678528" cy="2945741"/>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tab pos="2286000" algn="l"/>
              </a:tabLst>
              <a:defRPr/>
            </a:pP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xmlns="" id="{C2D93931-69B2-F0FC-624B-DB4510B9F447}"/>
              </a:ext>
            </a:extLst>
          </p:cNvPr>
          <p:cNvSpPr txBox="1"/>
          <p:nvPr/>
        </p:nvSpPr>
        <p:spPr>
          <a:xfrm>
            <a:off x="3696501" y="2567881"/>
            <a:ext cx="7746357" cy="2361993"/>
          </a:xfrm>
          <a:prstGeom prst="rect">
            <a:avLst/>
          </a:prstGeom>
          <a:noFill/>
        </p:spPr>
        <p:txBody>
          <a:bodyPr wrap="square">
            <a:spAutoFit/>
          </a:bodyPr>
          <a:lstStyle/>
          <a:p>
            <a:pPr lvl="0" algn="just">
              <a:lnSpc>
                <a:spcPct val="115000"/>
              </a:lnSpc>
              <a:spcAft>
                <a:spcPts val="800"/>
              </a:spcAft>
              <a:tabLst>
                <a:tab pos="2286000" algn="l"/>
              </a:tabLst>
            </a:pPr>
            <a:r>
              <a:rPr lang="vi-VN" sz="4400" b="1" dirty="0">
                <a:solidFill>
                  <a:prstClr val="black"/>
                </a:solidFill>
                <a:latin typeface="Cambria" panose="02040503050406030204" pitchFamily="18" charset="0"/>
                <a:ea typeface="Cambria" panose="02040503050406030204" pitchFamily="18" charset="0"/>
                <a:cs typeface="Calibri" panose="020F0502020204030204" pitchFamily="34" charset="0"/>
              </a:rPr>
              <a:t>+ Các liền chị chít khăn đen, má đỏ hồng, ngồi trên những phiến đá xanh tập hát.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xmlns="" id="{BF07A525-C36F-5C07-E326-7608F7FDAC3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15021"/>
            <a:ext cx="4030683" cy="5757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79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D357715-7C50-29DF-13E6-E6C3DCD3411B}"/>
              </a:ext>
            </a:extLst>
          </p:cNvPr>
          <p:cNvGrpSpPr/>
          <p:nvPr/>
        </p:nvGrpSpPr>
        <p:grpSpPr>
          <a:xfrm>
            <a:off x="392616" y="317991"/>
            <a:ext cx="8382090" cy="1802909"/>
            <a:chOff x="368220" y="1227077"/>
            <a:chExt cx="11691811" cy="947578"/>
          </a:xfrm>
        </p:grpSpPr>
        <p:sp>
          <p:nvSpPr>
            <p:cNvPr id="3" name="Rectangle: Rounded Corners 20">
              <a:extLst>
                <a:ext uri="{FF2B5EF4-FFF2-40B4-BE49-F238E27FC236}">
                  <a16:creationId xmlns:a16="http://schemas.microsoft.com/office/drawing/2014/main" xmlns="" id="{1CDDF6F2-8549-986A-9A69-A12F3DC5C3D8}"/>
                </a:ext>
              </a:extLst>
            </p:cNvPr>
            <p:cNvSpPr/>
            <p:nvPr/>
          </p:nvSpPr>
          <p:spPr>
            <a:xfrm>
              <a:off x="368220" y="1227077"/>
              <a:ext cx="11691811" cy="947578"/>
            </a:xfrm>
            <a:custGeom>
              <a:avLst/>
              <a:gdLst>
                <a:gd name="connsiteX0" fmla="*/ 0 w 11691811"/>
                <a:gd name="connsiteY0" fmla="*/ 214104 h 947578"/>
                <a:gd name="connsiteX1" fmla="*/ 294622 w 11691811"/>
                <a:gd name="connsiteY1" fmla="*/ 0 h 947578"/>
                <a:gd name="connsiteX2" fmla="*/ 1099559 w 11691811"/>
                <a:gd name="connsiteY2" fmla="*/ 0 h 947578"/>
                <a:gd name="connsiteX3" fmla="*/ 1460392 w 11691811"/>
                <a:gd name="connsiteY3" fmla="*/ 0 h 947578"/>
                <a:gd name="connsiteX4" fmla="*/ 2154302 w 11691811"/>
                <a:gd name="connsiteY4" fmla="*/ 0 h 947578"/>
                <a:gd name="connsiteX5" fmla="*/ 2848212 w 11691811"/>
                <a:gd name="connsiteY5" fmla="*/ 0 h 947578"/>
                <a:gd name="connsiteX6" fmla="*/ 3542123 w 11691811"/>
                <a:gd name="connsiteY6" fmla="*/ 0 h 947578"/>
                <a:gd name="connsiteX7" fmla="*/ 4236033 w 11691811"/>
                <a:gd name="connsiteY7" fmla="*/ 0 h 947578"/>
                <a:gd name="connsiteX8" fmla="*/ 5040968 w 11691811"/>
                <a:gd name="connsiteY8" fmla="*/ 0 h 947578"/>
                <a:gd name="connsiteX9" fmla="*/ 5623852 w 11691811"/>
                <a:gd name="connsiteY9" fmla="*/ 0 h 947578"/>
                <a:gd name="connsiteX10" fmla="*/ 6317764 w 11691811"/>
                <a:gd name="connsiteY10" fmla="*/ 0 h 947578"/>
                <a:gd name="connsiteX11" fmla="*/ 6789622 w 11691811"/>
                <a:gd name="connsiteY11" fmla="*/ 0 h 947578"/>
                <a:gd name="connsiteX12" fmla="*/ 7372507 w 11691811"/>
                <a:gd name="connsiteY12" fmla="*/ 0 h 947578"/>
                <a:gd name="connsiteX13" fmla="*/ 7844366 w 11691811"/>
                <a:gd name="connsiteY13" fmla="*/ 0 h 947578"/>
                <a:gd name="connsiteX14" fmla="*/ 8316225 w 11691811"/>
                <a:gd name="connsiteY14" fmla="*/ 0 h 947578"/>
                <a:gd name="connsiteX15" fmla="*/ 9121160 w 11691811"/>
                <a:gd name="connsiteY15" fmla="*/ 0 h 947578"/>
                <a:gd name="connsiteX16" fmla="*/ 10037122 w 11691811"/>
                <a:gd name="connsiteY16" fmla="*/ 0 h 947578"/>
                <a:gd name="connsiteX17" fmla="*/ 11397186 w 11691811"/>
                <a:gd name="connsiteY17" fmla="*/ 0 h 947578"/>
                <a:gd name="connsiteX18" fmla="*/ 11691811 w 11691811"/>
                <a:gd name="connsiteY18" fmla="*/ 214104 h 947578"/>
                <a:gd name="connsiteX19" fmla="*/ 11691811 w 11691811"/>
                <a:gd name="connsiteY19" fmla="*/ 484175 h 947578"/>
                <a:gd name="connsiteX20" fmla="*/ 11691811 w 11691811"/>
                <a:gd name="connsiteY20" fmla="*/ 733472 h 947578"/>
                <a:gd name="connsiteX21" fmla="*/ 11397186 w 11691811"/>
                <a:gd name="connsiteY21" fmla="*/ 947577 h 947578"/>
                <a:gd name="connsiteX22" fmla="*/ 10814301 w 11691811"/>
                <a:gd name="connsiteY22" fmla="*/ 947577 h 947578"/>
                <a:gd name="connsiteX23" fmla="*/ 10120391 w 11691811"/>
                <a:gd name="connsiteY23" fmla="*/ 947577 h 947578"/>
                <a:gd name="connsiteX24" fmla="*/ 9204430 w 11691811"/>
                <a:gd name="connsiteY24" fmla="*/ 947577 h 947578"/>
                <a:gd name="connsiteX25" fmla="*/ 8510520 w 11691811"/>
                <a:gd name="connsiteY25" fmla="*/ 947577 h 947578"/>
                <a:gd name="connsiteX26" fmla="*/ 7816608 w 11691811"/>
                <a:gd name="connsiteY26" fmla="*/ 947577 h 947578"/>
                <a:gd name="connsiteX27" fmla="*/ 7233724 w 11691811"/>
                <a:gd name="connsiteY27" fmla="*/ 947577 h 947578"/>
                <a:gd name="connsiteX28" fmla="*/ 6428789 w 11691811"/>
                <a:gd name="connsiteY28" fmla="*/ 947577 h 947578"/>
                <a:gd name="connsiteX29" fmla="*/ 5623852 w 11691811"/>
                <a:gd name="connsiteY29" fmla="*/ 947577 h 947578"/>
                <a:gd name="connsiteX30" fmla="*/ 4818917 w 11691811"/>
                <a:gd name="connsiteY30" fmla="*/ 947577 h 947578"/>
                <a:gd name="connsiteX31" fmla="*/ 4458084 w 11691811"/>
                <a:gd name="connsiteY31" fmla="*/ 947577 h 947578"/>
                <a:gd name="connsiteX32" fmla="*/ 4097250 w 11691811"/>
                <a:gd name="connsiteY32" fmla="*/ 947577 h 947578"/>
                <a:gd name="connsiteX33" fmla="*/ 3625393 w 11691811"/>
                <a:gd name="connsiteY33" fmla="*/ 947577 h 947578"/>
                <a:gd name="connsiteX34" fmla="*/ 2820456 w 11691811"/>
                <a:gd name="connsiteY34" fmla="*/ 947577 h 947578"/>
                <a:gd name="connsiteX35" fmla="*/ 2015521 w 11691811"/>
                <a:gd name="connsiteY35" fmla="*/ 947577 h 947578"/>
                <a:gd name="connsiteX36" fmla="*/ 1543662 w 11691811"/>
                <a:gd name="connsiteY36" fmla="*/ 947577 h 947578"/>
                <a:gd name="connsiteX37" fmla="*/ 294622 w 11691811"/>
                <a:gd name="connsiteY37" fmla="*/ 947577 h 947578"/>
                <a:gd name="connsiteX38" fmla="*/ 0 w 11691811"/>
                <a:gd name="connsiteY38" fmla="*/ 733472 h 947578"/>
                <a:gd name="connsiteX39" fmla="*/ 0 w 11691811"/>
                <a:gd name="connsiteY39" fmla="*/ 478982 h 947578"/>
                <a:gd name="connsiteX40" fmla="*/ 0 w 11691811"/>
                <a:gd name="connsiteY40" fmla="*/ 214104 h 947578"/>
                <a:gd name="connsiteX0" fmla="*/ 0 w 11691811"/>
                <a:gd name="connsiteY0" fmla="*/ 214104 h 947578"/>
                <a:gd name="connsiteX1" fmla="*/ 294622 w 11691811"/>
                <a:gd name="connsiteY1" fmla="*/ 0 h 947578"/>
                <a:gd name="connsiteX2" fmla="*/ 766481 w 11691811"/>
                <a:gd name="connsiteY2" fmla="*/ 0 h 947578"/>
                <a:gd name="connsiteX3" fmla="*/ 1349367 w 11691811"/>
                <a:gd name="connsiteY3" fmla="*/ 0 h 947578"/>
                <a:gd name="connsiteX4" fmla="*/ 1710199 w 11691811"/>
                <a:gd name="connsiteY4" fmla="*/ 0 h 947578"/>
                <a:gd name="connsiteX5" fmla="*/ 2515136 w 11691811"/>
                <a:gd name="connsiteY5" fmla="*/ 0 h 947578"/>
                <a:gd name="connsiteX6" fmla="*/ 2875969 w 11691811"/>
                <a:gd name="connsiteY6" fmla="*/ 0 h 947578"/>
                <a:gd name="connsiteX7" fmla="*/ 3569879 w 11691811"/>
                <a:gd name="connsiteY7" fmla="*/ 0 h 947578"/>
                <a:gd name="connsiteX8" fmla="*/ 4041738 w 11691811"/>
                <a:gd name="connsiteY8" fmla="*/ 0 h 947578"/>
                <a:gd name="connsiteX9" fmla="*/ 4513597 w 11691811"/>
                <a:gd name="connsiteY9" fmla="*/ 0 h 947578"/>
                <a:gd name="connsiteX10" fmla="*/ 4874429 w 11691811"/>
                <a:gd name="connsiteY10" fmla="*/ 0 h 947578"/>
                <a:gd name="connsiteX11" fmla="*/ 5235263 w 11691811"/>
                <a:gd name="connsiteY11" fmla="*/ 0 h 947578"/>
                <a:gd name="connsiteX12" fmla="*/ 5707122 w 11691811"/>
                <a:gd name="connsiteY12" fmla="*/ 0 h 947578"/>
                <a:gd name="connsiteX13" fmla="*/ 6290006 w 11691811"/>
                <a:gd name="connsiteY13" fmla="*/ 0 h 947578"/>
                <a:gd name="connsiteX14" fmla="*/ 7094943 w 11691811"/>
                <a:gd name="connsiteY14" fmla="*/ 0 h 947578"/>
                <a:gd name="connsiteX15" fmla="*/ 7788853 w 11691811"/>
                <a:gd name="connsiteY15" fmla="*/ 0 h 947578"/>
                <a:gd name="connsiteX16" fmla="*/ 8371737 w 11691811"/>
                <a:gd name="connsiteY16" fmla="*/ 0 h 947578"/>
                <a:gd name="connsiteX17" fmla="*/ 8954623 w 11691811"/>
                <a:gd name="connsiteY17" fmla="*/ 0 h 947578"/>
                <a:gd name="connsiteX18" fmla="*/ 9426480 w 11691811"/>
                <a:gd name="connsiteY18" fmla="*/ 0 h 947578"/>
                <a:gd name="connsiteX19" fmla="*/ 10009366 w 11691811"/>
                <a:gd name="connsiteY19" fmla="*/ 0 h 947578"/>
                <a:gd name="connsiteX20" fmla="*/ 11397186 w 11691811"/>
                <a:gd name="connsiteY20" fmla="*/ 0 h 947578"/>
                <a:gd name="connsiteX21" fmla="*/ 11691811 w 11691811"/>
                <a:gd name="connsiteY21" fmla="*/ 214104 h 947578"/>
                <a:gd name="connsiteX22" fmla="*/ 11691811 w 11691811"/>
                <a:gd name="connsiteY22" fmla="*/ 478982 h 947578"/>
                <a:gd name="connsiteX23" fmla="*/ 11691811 w 11691811"/>
                <a:gd name="connsiteY23" fmla="*/ 733472 h 947578"/>
                <a:gd name="connsiteX24" fmla="*/ 11397186 w 11691811"/>
                <a:gd name="connsiteY24" fmla="*/ 947577 h 947578"/>
                <a:gd name="connsiteX25" fmla="*/ 10925327 w 11691811"/>
                <a:gd name="connsiteY25" fmla="*/ 947577 h 947578"/>
                <a:gd name="connsiteX26" fmla="*/ 10342442 w 11691811"/>
                <a:gd name="connsiteY26" fmla="*/ 947577 h 947578"/>
                <a:gd name="connsiteX27" fmla="*/ 9870583 w 11691811"/>
                <a:gd name="connsiteY27" fmla="*/ 947577 h 947578"/>
                <a:gd name="connsiteX28" fmla="*/ 9509750 w 11691811"/>
                <a:gd name="connsiteY28" fmla="*/ 947577 h 947578"/>
                <a:gd name="connsiteX29" fmla="*/ 9037890 w 11691811"/>
                <a:gd name="connsiteY29" fmla="*/ 947577 h 947578"/>
                <a:gd name="connsiteX30" fmla="*/ 8343981 w 11691811"/>
                <a:gd name="connsiteY30" fmla="*/ 947577 h 947578"/>
                <a:gd name="connsiteX31" fmla="*/ 7983148 w 11691811"/>
                <a:gd name="connsiteY31" fmla="*/ 947577 h 947578"/>
                <a:gd name="connsiteX32" fmla="*/ 7622314 w 11691811"/>
                <a:gd name="connsiteY32" fmla="*/ 947577 h 947578"/>
                <a:gd name="connsiteX33" fmla="*/ 7150456 w 11691811"/>
                <a:gd name="connsiteY33" fmla="*/ 947577 h 947578"/>
                <a:gd name="connsiteX34" fmla="*/ 6456545 w 11691811"/>
                <a:gd name="connsiteY34" fmla="*/ 947577 h 947578"/>
                <a:gd name="connsiteX35" fmla="*/ 5873661 w 11691811"/>
                <a:gd name="connsiteY35" fmla="*/ 947577 h 947578"/>
                <a:gd name="connsiteX36" fmla="*/ 5290777 w 11691811"/>
                <a:gd name="connsiteY36" fmla="*/ 947577 h 947578"/>
                <a:gd name="connsiteX37" fmla="*/ 4707892 w 11691811"/>
                <a:gd name="connsiteY37" fmla="*/ 947577 h 947578"/>
                <a:gd name="connsiteX38" fmla="*/ 4013982 w 11691811"/>
                <a:gd name="connsiteY38" fmla="*/ 947577 h 947578"/>
                <a:gd name="connsiteX39" fmla="*/ 3098020 w 11691811"/>
                <a:gd name="connsiteY39" fmla="*/ 947577 h 947578"/>
                <a:gd name="connsiteX40" fmla="*/ 2626161 w 11691811"/>
                <a:gd name="connsiteY40" fmla="*/ 947577 h 947578"/>
                <a:gd name="connsiteX41" fmla="*/ 1710199 w 11691811"/>
                <a:gd name="connsiteY41" fmla="*/ 947577 h 947578"/>
                <a:gd name="connsiteX42" fmla="*/ 1016289 w 11691811"/>
                <a:gd name="connsiteY42" fmla="*/ 947577 h 947578"/>
                <a:gd name="connsiteX43" fmla="*/ 294622 w 11691811"/>
                <a:gd name="connsiteY43" fmla="*/ 947577 h 947578"/>
                <a:gd name="connsiteX44" fmla="*/ 0 w 11691811"/>
                <a:gd name="connsiteY44" fmla="*/ 733472 h 947578"/>
                <a:gd name="connsiteX45" fmla="*/ 0 w 11691811"/>
                <a:gd name="connsiteY45" fmla="*/ 463401 h 947578"/>
                <a:gd name="connsiteX46" fmla="*/ 0 w 11691811"/>
                <a:gd name="connsiteY46" fmla="*/ 214104 h 947578"/>
                <a:gd name="connsiteX0" fmla="*/ 0 w 11691811"/>
                <a:gd name="connsiteY0" fmla="*/ 214104 h 947578"/>
                <a:gd name="connsiteX1" fmla="*/ 294622 w 11691811"/>
                <a:gd name="connsiteY1" fmla="*/ 0 h 947578"/>
                <a:gd name="connsiteX2" fmla="*/ 1099559 w 11691811"/>
                <a:gd name="connsiteY2" fmla="*/ 0 h 947578"/>
                <a:gd name="connsiteX3" fmla="*/ 1460392 w 11691811"/>
                <a:gd name="connsiteY3" fmla="*/ 0 h 947578"/>
                <a:gd name="connsiteX4" fmla="*/ 2154302 w 11691811"/>
                <a:gd name="connsiteY4" fmla="*/ 0 h 947578"/>
                <a:gd name="connsiteX5" fmla="*/ 2848212 w 11691811"/>
                <a:gd name="connsiteY5" fmla="*/ 0 h 947578"/>
                <a:gd name="connsiteX6" fmla="*/ 3542123 w 11691811"/>
                <a:gd name="connsiteY6" fmla="*/ 0 h 947578"/>
                <a:gd name="connsiteX7" fmla="*/ 4236033 w 11691811"/>
                <a:gd name="connsiteY7" fmla="*/ 0 h 947578"/>
                <a:gd name="connsiteX8" fmla="*/ 5040968 w 11691811"/>
                <a:gd name="connsiteY8" fmla="*/ 0 h 947578"/>
                <a:gd name="connsiteX9" fmla="*/ 5623852 w 11691811"/>
                <a:gd name="connsiteY9" fmla="*/ 0 h 947578"/>
                <a:gd name="connsiteX10" fmla="*/ 6317764 w 11691811"/>
                <a:gd name="connsiteY10" fmla="*/ 0 h 947578"/>
                <a:gd name="connsiteX11" fmla="*/ 6789622 w 11691811"/>
                <a:gd name="connsiteY11" fmla="*/ 0 h 947578"/>
                <a:gd name="connsiteX12" fmla="*/ 7372507 w 11691811"/>
                <a:gd name="connsiteY12" fmla="*/ 0 h 947578"/>
                <a:gd name="connsiteX13" fmla="*/ 7844366 w 11691811"/>
                <a:gd name="connsiteY13" fmla="*/ 0 h 947578"/>
                <a:gd name="connsiteX14" fmla="*/ 8316225 w 11691811"/>
                <a:gd name="connsiteY14" fmla="*/ 0 h 947578"/>
                <a:gd name="connsiteX15" fmla="*/ 9121160 w 11691811"/>
                <a:gd name="connsiteY15" fmla="*/ 0 h 947578"/>
                <a:gd name="connsiteX16" fmla="*/ 10037122 w 11691811"/>
                <a:gd name="connsiteY16" fmla="*/ 0 h 947578"/>
                <a:gd name="connsiteX17" fmla="*/ 11397186 w 11691811"/>
                <a:gd name="connsiteY17" fmla="*/ 0 h 947578"/>
                <a:gd name="connsiteX18" fmla="*/ 11691811 w 11691811"/>
                <a:gd name="connsiteY18" fmla="*/ 214104 h 947578"/>
                <a:gd name="connsiteX19" fmla="*/ 11691811 w 11691811"/>
                <a:gd name="connsiteY19" fmla="*/ 484175 h 947578"/>
                <a:gd name="connsiteX20" fmla="*/ 11691811 w 11691811"/>
                <a:gd name="connsiteY20" fmla="*/ 733472 h 947578"/>
                <a:gd name="connsiteX21" fmla="*/ 11397186 w 11691811"/>
                <a:gd name="connsiteY21" fmla="*/ 947577 h 947578"/>
                <a:gd name="connsiteX22" fmla="*/ 10814301 w 11691811"/>
                <a:gd name="connsiteY22" fmla="*/ 947577 h 947578"/>
                <a:gd name="connsiteX23" fmla="*/ 10120391 w 11691811"/>
                <a:gd name="connsiteY23" fmla="*/ 947577 h 947578"/>
                <a:gd name="connsiteX24" fmla="*/ 9204430 w 11691811"/>
                <a:gd name="connsiteY24" fmla="*/ 947577 h 947578"/>
                <a:gd name="connsiteX25" fmla="*/ 8510520 w 11691811"/>
                <a:gd name="connsiteY25" fmla="*/ 947577 h 947578"/>
                <a:gd name="connsiteX26" fmla="*/ 7816608 w 11691811"/>
                <a:gd name="connsiteY26" fmla="*/ 947577 h 947578"/>
                <a:gd name="connsiteX27" fmla="*/ 7233724 w 11691811"/>
                <a:gd name="connsiteY27" fmla="*/ 947577 h 947578"/>
                <a:gd name="connsiteX28" fmla="*/ 6428789 w 11691811"/>
                <a:gd name="connsiteY28" fmla="*/ 947577 h 947578"/>
                <a:gd name="connsiteX29" fmla="*/ 5623852 w 11691811"/>
                <a:gd name="connsiteY29" fmla="*/ 947577 h 947578"/>
                <a:gd name="connsiteX30" fmla="*/ 4818917 w 11691811"/>
                <a:gd name="connsiteY30" fmla="*/ 947577 h 947578"/>
                <a:gd name="connsiteX31" fmla="*/ 4458084 w 11691811"/>
                <a:gd name="connsiteY31" fmla="*/ 947577 h 947578"/>
                <a:gd name="connsiteX32" fmla="*/ 4097250 w 11691811"/>
                <a:gd name="connsiteY32" fmla="*/ 947577 h 947578"/>
                <a:gd name="connsiteX33" fmla="*/ 3625393 w 11691811"/>
                <a:gd name="connsiteY33" fmla="*/ 947577 h 947578"/>
                <a:gd name="connsiteX34" fmla="*/ 2820456 w 11691811"/>
                <a:gd name="connsiteY34" fmla="*/ 947577 h 947578"/>
                <a:gd name="connsiteX35" fmla="*/ 2015521 w 11691811"/>
                <a:gd name="connsiteY35" fmla="*/ 947577 h 947578"/>
                <a:gd name="connsiteX36" fmla="*/ 1543662 w 11691811"/>
                <a:gd name="connsiteY36" fmla="*/ 947577 h 947578"/>
                <a:gd name="connsiteX37" fmla="*/ 294622 w 11691811"/>
                <a:gd name="connsiteY37" fmla="*/ 947577 h 947578"/>
                <a:gd name="connsiteX38" fmla="*/ 0 w 11691811"/>
                <a:gd name="connsiteY38" fmla="*/ 733472 h 947578"/>
                <a:gd name="connsiteX39" fmla="*/ 0 w 11691811"/>
                <a:gd name="connsiteY39" fmla="*/ 478982 h 947578"/>
                <a:gd name="connsiteX40" fmla="*/ 0 w 11691811"/>
                <a:gd name="connsiteY40" fmla="*/ 214104 h 94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1811" h="947578" fill="none" extrusionOk="0">
                  <a:moveTo>
                    <a:pt x="0" y="214104"/>
                  </a:moveTo>
                  <a:cubicBezTo>
                    <a:pt x="-42588" y="71448"/>
                    <a:pt x="116658" y="-8529"/>
                    <a:pt x="294622" y="0"/>
                  </a:cubicBezTo>
                  <a:cubicBezTo>
                    <a:pt x="506620" y="59559"/>
                    <a:pt x="885553" y="-6674"/>
                    <a:pt x="1099559" y="0"/>
                  </a:cubicBezTo>
                  <a:cubicBezTo>
                    <a:pt x="1291926" y="9206"/>
                    <a:pt x="1299462" y="-5902"/>
                    <a:pt x="1460392" y="0"/>
                  </a:cubicBezTo>
                  <a:cubicBezTo>
                    <a:pt x="1559256" y="-28675"/>
                    <a:pt x="1802058" y="-27728"/>
                    <a:pt x="2154302" y="0"/>
                  </a:cubicBezTo>
                  <a:cubicBezTo>
                    <a:pt x="2510753" y="23626"/>
                    <a:pt x="2565799" y="-45920"/>
                    <a:pt x="2848212" y="0"/>
                  </a:cubicBezTo>
                  <a:cubicBezTo>
                    <a:pt x="3117408" y="59280"/>
                    <a:pt x="3381881" y="-5065"/>
                    <a:pt x="3542123" y="0"/>
                  </a:cubicBezTo>
                  <a:cubicBezTo>
                    <a:pt x="3768424" y="-7635"/>
                    <a:pt x="3933634" y="-53740"/>
                    <a:pt x="4236033" y="0"/>
                  </a:cubicBezTo>
                  <a:cubicBezTo>
                    <a:pt x="4412198" y="33894"/>
                    <a:pt x="4721702" y="18037"/>
                    <a:pt x="5040968" y="0"/>
                  </a:cubicBezTo>
                  <a:cubicBezTo>
                    <a:pt x="5313238" y="-10199"/>
                    <a:pt x="5456258" y="-1650"/>
                    <a:pt x="5623852" y="0"/>
                  </a:cubicBezTo>
                  <a:cubicBezTo>
                    <a:pt x="5735274" y="8015"/>
                    <a:pt x="5943243" y="-4814"/>
                    <a:pt x="6317764" y="0"/>
                  </a:cubicBezTo>
                  <a:cubicBezTo>
                    <a:pt x="6682709" y="3872"/>
                    <a:pt x="6548803" y="9127"/>
                    <a:pt x="6789622" y="0"/>
                  </a:cubicBezTo>
                  <a:cubicBezTo>
                    <a:pt x="7018211" y="-22896"/>
                    <a:pt x="7168161" y="-28798"/>
                    <a:pt x="7372507" y="0"/>
                  </a:cubicBezTo>
                  <a:cubicBezTo>
                    <a:pt x="7633440" y="5762"/>
                    <a:pt x="7679798" y="20292"/>
                    <a:pt x="7844366" y="0"/>
                  </a:cubicBezTo>
                  <a:cubicBezTo>
                    <a:pt x="8026170" y="-17233"/>
                    <a:pt x="8120499" y="-7740"/>
                    <a:pt x="8316225" y="0"/>
                  </a:cubicBezTo>
                  <a:cubicBezTo>
                    <a:pt x="8598499" y="-22364"/>
                    <a:pt x="8933905" y="30930"/>
                    <a:pt x="9121160" y="0"/>
                  </a:cubicBezTo>
                  <a:cubicBezTo>
                    <a:pt x="9328011" y="-23595"/>
                    <a:pt x="9626331" y="8639"/>
                    <a:pt x="10037122" y="0"/>
                  </a:cubicBezTo>
                  <a:cubicBezTo>
                    <a:pt x="10501977" y="-24751"/>
                    <a:pt x="10778187" y="-6704"/>
                    <a:pt x="11397186" y="0"/>
                  </a:cubicBezTo>
                  <a:cubicBezTo>
                    <a:pt x="11583893" y="32527"/>
                    <a:pt x="11704954" y="133428"/>
                    <a:pt x="11691811" y="214104"/>
                  </a:cubicBezTo>
                  <a:cubicBezTo>
                    <a:pt x="11697123" y="316502"/>
                    <a:pt x="11715035" y="353871"/>
                    <a:pt x="11691811" y="484175"/>
                  </a:cubicBezTo>
                  <a:cubicBezTo>
                    <a:pt x="11681663" y="600598"/>
                    <a:pt x="11656813" y="676900"/>
                    <a:pt x="11691811" y="733472"/>
                  </a:cubicBezTo>
                  <a:cubicBezTo>
                    <a:pt x="11698794" y="833891"/>
                    <a:pt x="11616814" y="983186"/>
                    <a:pt x="11397186" y="947577"/>
                  </a:cubicBezTo>
                  <a:cubicBezTo>
                    <a:pt x="11129459" y="971611"/>
                    <a:pt x="11036222" y="936404"/>
                    <a:pt x="10814301" y="947577"/>
                  </a:cubicBezTo>
                  <a:cubicBezTo>
                    <a:pt x="10534580" y="963526"/>
                    <a:pt x="10338408" y="900661"/>
                    <a:pt x="10120391" y="947577"/>
                  </a:cubicBezTo>
                  <a:cubicBezTo>
                    <a:pt x="9862159" y="929503"/>
                    <a:pt x="9400856" y="962960"/>
                    <a:pt x="9204430" y="947577"/>
                  </a:cubicBezTo>
                  <a:cubicBezTo>
                    <a:pt x="8950626" y="956058"/>
                    <a:pt x="8852313" y="962912"/>
                    <a:pt x="8510520" y="947577"/>
                  </a:cubicBezTo>
                  <a:cubicBezTo>
                    <a:pt x="8210496" y="927103"/>
                    <a:pt x="8120733" y="946008"/>
                    <a:pt x="7816608" y="947577"/>
                  </a:cubicBezTo>
                  <a:cubicBezTo>
                    <a:pt x="7539268" y="963002"/>
                    <a:pt x="7482549" y="946366"/>
                    <a:pt x="7233724" y="947577"/>
                  </a:cubicBezTo>
                  <a:cubicBezTo>
                    <a:pt x="6998391" y="992122"/>
                    <a:pt x="6758846" y="956266"/>
                    <a:pt x="6428789" y="947577"/>
                  </a:cubicBezTo>
                  <a:cubicBezTo>
                    <a:pt x="6154348" y="929145"/>
                    <a:pt x="6046375" y="906745"/>
                    <a:pt x="5623852" y="947577"/>
                  </a:cubicBezTo>
                  <a:cubicBezTo>
                    <a:pt x="5276189" y="940871"/>
                    <a:pt x="5142666" y="993051"/>
                    <a:pt x="4818917" y="947577"/>
                  </a:cubicBezTo>
                  <a:cubicBezTo>
                    <a:pt x="4514935" y="925085"/>
                    <a:pt x="4613318" y="959609"/>
                    <a:pt x="4458084" y="947577"/>
                  </a:cubicBezTo>
                  <a:cubicBezTo>
                    <a:pt x="4298270" y="964250"/>
                    <a:pt x="4219897" y="956594"/>
                    <a:pt x="4097250" y="947577"/>
                  </a:cubicBezTo>
                  <a:cubicBezTo>
                    <a:pt x="3966695" y="955670"/>
                    <a:pt x="3827095" y="960929"/>
                    <a:pt x="3625393" y="947577"/>
                  </a:cubicBezTo>
                  <a:cubicBezTo>
                    <a:pt x="3465618" y="945766"/>
                    <a:pt x="2956391" y="933545"/>
                    <a:pt x="2820456" y="947577"/>
                  </a:cubicBezTo>
                  <a:cubicBezTo>
                    <a:pt x="2554668" y="960412"/>
                    <a:pt x="2269829" y="913505"/>
                    <a:pt x="2015521" y="947577"/>
                  </a:cubicBezTo>
                  <a:cubicBezTo>
                    <a:pt x="1788110" y="973139"/>
                    <a:pt x="1786792" y="955410"/>
                    <a:pt x="1543662" y="947577"/>
                  </a:cubicBezTo>
                  <a:cubicBezTo>
                    <a:pt x="1292827" y="990254"/>
                    <a:pt x="609333" y="1020625"/>
                    <a:pt x="294622" y="947577"/>
                  </a:cubicBezTo>
                  <a:cubicBezTo>
                    <a:pt x="258431" y="940974"/>
                    <a:pt x="39866" y="864467"/>
                    <a:pt x="0" y="733472"/>
                  </a:cubicBezTo>
                  <a:cubicBezTo>
                    <a:pt x="-2079" y="680087"/>
                    <a:pt x="-8413" y="573063"/>
                    <a:pt x="0" y="478982"/>
                  </a:cubicBezTo>
                  <a:cubicBezTo>
                    <a:pt x="-19448" y="363045"/>
                    <a:pt x="-17166" y="330737"/>
                    <a:pt x="0" y="214104"/>
                  </a:cubicBezTo>
                  <a:close/>
                </a:path>
                <a:path w="11691811" h="947578" stroke="0" extrusionOk="0">
                  <a:moveTo>
                    <a:pt x="0" y="214104"/>
                  </a:moveTo>
                  <a:cubicBezTo>
                    <a:pt x="-51685" y="115835"/>
                    <a:pt x="105201" y="-4994"/>
                    <a:pt x="294622" y="0"/>
                  </a:cubicBezTo>
                  <a:cubicBezTo>
                    <a:pt x="381555" y="24603"/>
                    <a:pt x="601216" y="8202"/>
                    <a:pt x="766481" y="0"/>
                  </a:cubicBezTo>
                  <a:cubicBezTo>
                    <a:pt x="941545" y="-19999"/>
                    <a:pt x="1053378" y="-21434"/>
                    <a:pt x="1349367" y="0"/>
                  </a:cubicBezTo>
                  <a:cubicBezTo>
                    <a:pt x="1608490" y="-339"/>
                    <a:pt x="1577395" y="-2808"/>
                    <a:pt x="1710199" y="0"/>
                  </a:cubicBezTo>
                  <a:cubicBezTo>
                    <a:pt x="1777337" y="16977"/>
                    <a:pt x="2237559" y="-62238"/>
                    <a:pt x="2515136" y="0"/>
                  </a:cubicBezTo>
                  <a:cubicBezTo>
                    <a:pt x="2812839" y="16548"/>
                    <a:pt x="2786136" y="6008"/>
                    <a:pt x="2875969" y="0"/>
                  </a:cubicBezTo>
                  <a:cubicBezTo>
                    <a:pt x="2887458" y="21511"/>
                    <a:pt x="3334717" y="-22745"/>
                    <a:pt x="3569879" y="0"/>
                  </a:cubicBezTo>
                  <a:cubicBezTo>
                    <a:pt x="3779886" y="5704"/>
                    <a:pt x="3846503" y="14763"/>
                    <a:pt x="4041738" y="0"/>
                  </a:cubicBezTo>
                  <a:cubicBezTo>
                    <a:pt x="4217133" y="-1901"/>
                    <a:pt x="4293289" y="31994"/>
                    <a:pt x="4513597" y="0"/>
                  </a:cubicBezTo>
                  <a:cubicBezTo>
                    <a:pt x="4696625" y="-21309"/>
                    <a:pt x="4699103" y="9641"/>
                    <a:pt x="4874429" y="0"/>
                  </a:cubicBezTo>
                  <a:cubicBezTo>
                    <a:pt x="5059467" y="5964"/>
                    <a:pt x="5102714" y="21065"/>
                    <a:pt x="5235263" y="0"/>
                  </a:cubicBezTo>
                  <a:cubicBezTo>
                    <a:pt x="5375390" y="1724"/>
                    <a:pt x="5566634" y="-9090"/>
                    <a:pt x="5707122" y="0"/>
                  </a:cubicBezTo>
                  <a:cubicBezTo>
                    <a:pt x="5938972" y="6478"/>
                    <a:pt x="6058705" y="-6219"/>
                    <a:pt x="6290006" y="0"/>
                  </a:cubicBezTo>
                  <a:cubicBezTo>
                    <a:pt x="6457524" y="-3981"/>
                    <a:pt x="6754513" y="67344"/>
                    <a:pt x="7094943" y="0"/>
                  </a:cubicBezTo>
                  <a:cubicBezTo>
                    <a:pt x="7408986" y="19922"/>
                    <a:pt x="7458242" y="9019"/>
                    <a:pt x="7788853" y="0"/>
                  </a:cubicBezTo>
                  <a:cubicBezTo>
                    <a:pt x="8112563" y="-3796"/>
                    <a:pt x="8160428" y="11610"/>
                    <a:pt x="8371737" y="0"/>
                  </a:cubicBezTo>
                  <a:cubicBezTo>
                    <a:pt x="8583810" y="-20715"/>
                    <a:pt x="8694395" y="-13011"/>
                    <a:pt x="8954623" y="0"/>
                  </a:cubicBezTo>
                  <a:cubicBezTo>
                    <a:pt x="9239547" y="-1400"/>
                    <a:pt x="9278984" y="-6241"/>
                    <a:pt x="9426480" y="0"/>
                  </a:cubicBezTo>
                  <a:cubicBezTo>
                    <a:pt x="9517532" y="-20155"/>
                    <a:pt x="9782360" y="6985"/>
                    <a:pt x="10009366" y="0"/>
                  </a:cubicBezTo>
                  <a:cubicBezTo>
                    <a:pt x="10191756" y="-31115"/>
                    <a:pt x="10974261" y="-98654"/>
                    <a:pt x="11397186" y="0"/>
                  </a:cubicBezTo>
                  <a:cubicBezTo>
                    <a:pt x="11551631" y="11021"/>
                    <a:pt x="11640678" y="97708"/>
                    <a:pt x="11691811" y="214104"/>
                  </a:cubicBezTo>
                  <a:cubicBezTo>
                    <a:pt x="11694851" y="326587"/>
                    <a:pt x="11716306" y="407632"/>
                    <a:pt x="11691811" y="478982"/>
                  </a:cubicBezTo>
                  <a:cubicBezTo>
                    <a:pt x="11713047" y="552747"/>
                    <a:pt x="11691955" y="616230"/>
                    <a:pt x="11691811" y="733472"/>
                  </a:cubicBezTo>
                  <a:cubicBezTo>
                    <a:pt x="11692315" y="848031"/>
                    <a:pt x="11527766" y="954448"/>
                    <a:pt x="11397186" y="947577"/>
                  </a:cubicBezTo>
                  <a:cubicBezTo>
                    <a:pt x="11269855" y="935691"/>
                    <a:pt x="11139433" y="958741"/>
                    <a:pt x="10925327" y="947577"/>
                  </a:cubicBezTo>
                  <a:cubicBezTo>
                    <a:pt x="10719683" y="970796"/>
                    <a:pt x="10560770" y="961768"/>
                    <a:pt x="10342442" y="947577"/>
                  </a:cubicBezTo>
                  <a:cubicBezTo>
                    <a:pt x="10136132" y="948845"/>
                    <a:pt x="10072244" y="946723"/>
                    <a:pt x="9870583" y="947577"/>
                  </a:cubicBezTo>
                  <a:cubicBezTo>
                    <a:pt x="9677075" y="934876"/>
                    <a:pt x="9613172" y="937133"/>
                    <a:pt x="9509750" y="947577"/>
                  </a:cubicBezTo>
                  <a:cubicBezTo>
                    <a:pt x="9404729" y="967096"/>
                    <a:pt x="9179594" y="951971"/>
                    <a:pt x="9037890" y="947577"/>
                  </a:cubicBezTo>
                  <a:cubicBezTo>
                    <a:pt x="8988484" y="983082"/>
                    <a:pt x="8673485" y="978614"/>
                    <a:pt x="8343981" y="947577"/>
                  </a:cubicBezTo>
                  <a:cubicBezTo>
                    <a:pt x="7983249" y="948262"/>
                    <a:pt x="8149028" y="947613"/>
                    <a:pt x="7983148" y="947577"/>
                  </a:cubicBezTo>
                  <a:cubicBezTo>
                    <a:pt x="7826093" y="959848"/>
                    <a:pt x="7736278" y="936280"/>
                    <a:pt x="7622314" y="947577"/>
                  </a:cubicBezTo>
                  <a:cubicBezTo>
                    <a:pt x="7514340" y="932640"/>
                    <a:pt x="7240050" y="943817"/>
                    <a:pt x="7150456" y="947577"/>
                  </a:cubicBezTo>
                  <a:cubicBezTo>
                    <a:pt x="7022856" y="956117"/>
                    <a:pt x="6655748" y="976152"/>
                    <a:pt x="6456545" y="947577"/>
                  </a:cubicBezTo>
                  <a:cubicBezTo>
                    <a:pt x="6314205" y="958521"/>
                    <a:pt x="6051974" y="945181"/>
                    <a:pt x="5873661" y="947577"/>
                  </a:cubicBezTo>
                  <a:cubicBezTo>
                    <a:pt x="5671504" y="963778"/>
                    <a:pt x="5506183" y="934446"/>
                    <a:pt x="5290777" y="947577"/>
                  </a:cubicBezTo>
                  <a:cubicBezTo>
                    <a:pt x="5030100" y="953620"/>
                    <a:pt x="4880229" y="964489"/>
                    <a:pt x="4707892" y="947577"/>
                  </a:cubicBezTo>
                  <a:cubicBezTo>
                    <a:pt x="4493785" y="889632"/>
                    <a:pt x="4277299" y="946727"/>
                    <a:pt x="4013982" y="947577"/>
                  </a:cubicBezTo>
                  <a:cubicBezTo>
                    <a:pt x="3699442" y="922569"/>
                    <a:pt x="3566342" y="965326"/>
                    <a:pt x="3098020" y="947577"/>
                  </a:cubicBezTo>
                  <a:cubicBezTo>
                    <a:pt x="2741727" y="926263"/>
                    <a:pt x="2827252" y="929164"/>
                    <a:pt x="2626161" y="947577"/>
                  </a:cubicBezTo>
                  <a:cubicBezTo>
                    <a:pt x="2376600" y="994018"/>
                    <a:pt x="2114845" y="923695"/>
                    <a:pt x="1710199" y="947577"/>
                  </a:cubicBezTo>
                  <a:cubicBezTo>
                    <a:pt x="1298667" y="965731"/>
                    <a:pt x="1309143" y="964120"/>
                    <a:pt x="1016289" y="947577"/>
                  </a:cubicBezTo>
                  <a:cubicBezTo>
                    <a:pt x="743545" y="896012"/>
                    <a:pt x="570154" y="959441"/>
                    <a:pt x="294622" y="947577"/>
                  </a:cubicBezTo>
                  <a:cubicBezTo>
                    <a:pt x="162678" y="957735"/>
                    <a:pt x="42395" y="819634"/>
                    <a:pt x="0" y="733472"/>
                  </a:cubicBezTo>
                  <a:cubicBezTo>
                    <a:pt x="18733" y="634393"/>
                    <a:pt x="-18992" y="553101"/>
                    <a:pt x="0" y="463401"/>
                  </a:cubicBezTo>
                  <a:cubicBezTo>
                    <a:pt x="6496" y="405767"/>
                    <a:pt x="-32041" y="265654"/>
                    <a:pt x="0" y="214104"/>
                  </a:cubicBezTo>
                  <a:close/>
                </a:path>
                <a:path w="11691811" h="947578" fill="none" stroke="0" extrusionOk="0">
                  <a:moveTo>
                    <a:pt x="0" y="214104"/>
                  </a:moveTo>
                  <a:cubicBezTo>
                    <a:pt x="-35505" y="111367"/>
                    <a:pt x="125572" y="56981"/>
                    <a:pt x="294622" y="0"/>
                  </a:cubicBezTo>
                  <a:cubicBezTo>
                    <a:pt x="607078" y="43145"/>
                    <a:pt x="885631" y="-65252"/>
                    <a:pt x="1099559" y="0"/>
                  </a:cubicBezTo>
                  <a:cubicBezTo>
                    <a:pt x="1267111" y="8212"/>
                    <a:pt x="1318211" y="-8338"/>
                    <a:pt x="1460392" y="0"/>
                  </a:cubicBezTo>
                  <a:cubicBezTo>
                    <a:pt x="1519423" y="-16856"/>
                    <a:pt x="1892882" y="-65545"/>
                    <a:pt x="2154302" y="0"/>
                  </a:cubicBezTo>
                  <a:cubicBezTo>
                    <a:pt x="2449493" y="-8065"/>
                    <a:pt x="2566901" y="-29531"/>
                    <a:pt x="2848212" y="0"/>
                  </a:cubicBezTo>
                  <a:cubicBezTo>
                    <a:pt x="3133842" y="46902"/>
                    <a:pt x="3367719" y="-8728"/>
                    <a:pt x="3542123" y="0"/>
                  </a:cubicBezTo>
                  <a:cubicBezTo>
                    <a:pt x="3770318" y="-19207"/>
                    <a:pt x="3982135" y="43241"/>
                    <a:pt x="4236033" y="0"/>
                  </a:cubicBezTo>
                  <a:cubicBezTo>
                    <a:pt x="4521066" y="60573"/>
                    <a:pt x="4739120" y="27462"/>
                    <a:pt x="5040968" y="0"/>
                  </a:cubicBezTo>
                  <a:cubicBezTo>
                    <a:pt x="5309471" y="-6099"/>
                    <a:pt x="5480159" y="39557"/>
                    <a:pt x="5623852" y="0"/>
                  </a:cubicBezTo>
                  <a:cubicBezTo>
                    <a:pt x="5761339" y="-7307"/>
                    <a:pt x="5981279" y="-49990"/>
                    <a:pt x="6317764" y="0"/>
                  </a:cubicBezTo>
                  <a:cubicBezTo>
                    <a:pt x="6673660" y="15111"/>
                    <a:pt x="6534208" y="-30951"/>
                    <a:pt x="6789622" y="0"/>
                  </a:cubicBezTo>
                  <a:cubicBezTo>
                    <a:pt x="7036370" y="11925"/>
                    <a:pt x="7153361" y="-10398"/>
                    <a:pt x="7372507" y="0"/>
                  </a:cubicBezTo>
                  <a:cubicBezTo>
                    <a:pt x="7624788" y="2996"/>
                    <a:pt x="7696991" y="2940"/>
                    <a:pt x="7844366" y="0"/>
                  </a:cubicBezTo>
                  <a:cubicBezTo>
                    <a:pt x="8006296" y="-17921"/>
                    <a:pt x="8108175" y="-16648"/>
                    <a:pt x="8316225" y="0"/>
                  </a:cubicBezTo>
                  <a:cubicBezTo>
                    <a:pt x="8563299" y="6880"/>
                    <a:pt x="8876683" y="-7431"/>
                    <a:pt x="9121160" y="0"/>
                  </a:cubicBezTo>
                  <a:cubicBezTo>
                    <a:pt x="9390518" y="-44093"/>
                    <a:pt x="9552531" y="-33052"/>
                    <a:pt x="10037122" y="0"/>
                  </a:cubicBezTo>
                  <a:cubicBezTo>
                    <a:pt x="10441949" y="30789"/>
                    <a:pt x="10701192" y="-63776"/>
                    <a:pt x="11397186" y="0"/>
                  </a:cubicBezTo>
                  <a:cubicBezTo>
                    <a:pt x="11574027" y="6972"/>
                    <a:pt x="11711961" y="102406"/>
                    <a:pt x="11691811" y="214104"/>
                  </a:cubicBezTo>
                  <a:cubicBezTo>
                    <a:pt x="11680091" y="337793"/>
                    <a:pt x="11703980" y="365317"/>
                    <a:pt x="11691811" y="484175"/>
                  </a:cubicBezTo>
                  <a:cubicBezTo>
                    <a:pt x="11699867" y="598116"/>
                    <a:pt x="11704129" y="671015"/>
                    <a:pt x="11691811" y="733472"/>
                  </a:cubicBezTo>
                  <a:cubicBezTo>
                    <a:pt x="11708487" y="846267"/>
                    <a:pt x="11560325" y="951101"/>
                    <a:pt x="11397186" y="947577"/>
                  </a:cubicBezTo>
                  <a:cubicBezTo>
                    <a:pt x="11118617" y="947425"/>
                    <a:pt x="11071746" y="937484"/>
                    <a:pt x="10814301" y="947577"/>
                  </a:cubicBezTo>
                  <a:cubicBezTo>
                    <a:pt x="10557004" y="947419"/>
                    <a:pt x="10276804" y="946918"/>
                    <a:pt x="10120391" y="947577"/>
                  </a:cubicBezTo>
                  <a:cubicBezTo>
                    <a:pt x="9871007" y="970419"/>
                    <a:pt x="9492323" y="967897"/>
                    <a:pt x="9204430" y="947577"/>
                  </a:cubicBezTo>
                  <a:cubicBezTo>
                    <a:pt x="8929966" y="957405"/>
                    <a:pt x="8837851" y="986579"/>
                    <a:pt x="8510520" y="947577"/>
                  </a:cubicBezTo>
                  <a:cubicBezTo>
                    <a:pt x="8180195" y="935896"/>
                    <a:pt x="8108856" y="927924"/>
                    <a:pt x="7816608" y="947577"/>
                  </a:cubicBezTo>
                  <a:cubicBezTo>
                    <a:pt x="7541621" y="957288"/>
                    <a:pt x="7489096" y="932464"/>
                    <a:pt x="7233724" y="947577"/>
                  </a:cubicBezTo>
                  <a:cubicBezTo>
                    <a:pt x="6993870" y="944703"/>
                    <a:pt x="6784741" y="990584"/>
                    <a:pt x="6428789" y="947577"/>
                  </a:cubicBezTo>
                  <a:cubicBezTo>
                    <a:pt x="6114768" y="931590"/>
                    <a:pt x="6048989" y="931169"/>
                    <a:pt x="5623852" y="947577"/>
                  </a:cubicBezTo>
                  <a:cubicBezTo>
                    <a:pt x="5219221" y="961047"/>
                    <a:pt x="5129094" y="955172"/>
                    <a:pt x="4818917" y="947577"/>
                  </a:cubicBezTo>
                  <a:cubicBezTo>
                    <a:pt x="4548681" y="909502"/>
                    <a:pt x="4605521" y="945771"/>
                    <a:pt x="4458084" y="947577"/>
                  </a:cubicBezTo>
                  <a:cubicBezTo>
                    <a:pt x="4344648" y="954462"/>
                    <a:pt x="4247537" y="945646"/>
                    <a:pt x="4097250" y="947577"/>
                  </a:cubicBezTo>
                  <a:cubicBezTo>
                    <a:pt x="3928291" y="928996"/>
                    <a:pt x="3835835" y="963009"/>
                    <a:pt x="3625393" y="947577"/>
                  </a:cubicBezTo>
                  <a:cubicBezTo>
                    <a:pt x="3402970" y="993723"/>
                    <a:pt x="2984623" y="932898"/>
                    <a:pt x="2820456" y="947577"/>
                  </a:cubicBezTo>
                  <a:cubicBezTo>
                    <a:pt x="2624441" y="969350"/>
                    <a:pt x="2204345" y="897852"/>
                    <a:pt x="2015521" y="947577"/>
                  </a:cubicBezTo>
                  <a:cubicBezTo>
                    <a:pt x="1804421" y="966188"/>
                    <a:pt x="1783792" y="943964"/>
                    <a:pt x="1543662" y="947577"/>
                  </a:cubicBezTo>
                  <a:cubicBezTo>
                    <a:pt x="1281349" y="975226"/>
                    <a:pt x="631459" y="859878"/>
                    <a:pt x="294622" y="947577"/>
                  </a:cubicBezTo>
                  <a:cubicBezTo>
                    <a:pt x="153431" y="933106"/>
                    <a:pt x="37071" y="843736"/>
                    <a:pt x="0" y="733472"/>
                  </a:cubicBezTo>
                  <a:cubicBezTo>
                    <a:pt x="-7853" y="663307"/>
                    <a:pt x="-24692" y="594860"/>
                    <a:pt x="0" y="478982"/>
                  </a:cubicBezTo>
                  <a:cubicBezTo>
                    <a:pt x="-2574" y="369994"/>
                    <a:pt x="-7304" y="322270"/>
                    <a:pt x="0" y="214104"/>
                  </a:cubicBezTo>
                  <a:close/>
                </a:path>
                <a:path w="11691811" h="947578" fill="none" stroke="0" extrusionOk="0">
                  <a:moveTo>
                    <a:pt x="0" y="214104"/>
                  </a:moveTo>
                  <a:cubicBezTo>
                    <a:pt x="-33457" y="99028"/>
                    <a:pt x="116327" y="31766"/>
                    <a:pt x="294622" y="0"/>
                  </a:cubicBezTo>
                  <a:cubicBezTo>
                    <a:pt x="535047" y="43874"/>
                    <a:pt x="889320" y="-17619"/>
                    <a:pt x="1099559" y="0"/>
                  </a:cubicBezTo>
                  <a:cubicBezTo>
                    <a:pt x="1287776" y="16243"/>
                    <a:pt x="1307485" y="-8597"/>
                    <a:pt x="1460392" y="0"/>
                  </a:cubicBezTo>
                  <a:cubicBezTo>
                    <a:pt x="1562262" y="-8160"/>
                    <a:pt x="1852973" y="-41644"/>
                    <a:pt x="2154302" y="0"/>
                  </a:cubicBezTo>
                  <a:cubicBezTo>
                    <a:pt x="2485080" y="3800"/>
                    <a:pt x="2574967" y="-29894"/>
                    <a:pt x="2848212" y="0"/>
                  </a:cubicBezTo>
                  <a:cubicBezTo>
                    <a:pt x="3151428" y="41817"/>
                    <a:pt x="3381454" y="27712"/>
                    <a:pt x="3542123" y="0"/>
                  </a:cubicBezTo>
                  <a:cubicBezTo>
                    <a:pt x="3721773" y="-18028"/>
                    <a:pt x="3964641" y="-7351"/>
                    <a:pt x="4236033" y="0"/>
                  </a:cubicBezTo>
                  <a:cubicBezTo>
                    <a:pt x="4481118" y="36959"/>
                    <a:pt x="4697279" y="39281"/>
                    <a:pt x="5040968" y="0"/>
                  </a:cubicBezTo>
                  <a:cubicBezTo>
                    <a:pt x="5306993" y="-14995"/>
                    <a:pt x="5455106" y="21316"/>
                    <a:pt x="5623852" y="0"/>
                  </a:cubicBezTo>
                  <a:cubicBezTo>
                    <a:pt x="5755519" y="-8876"/>
                    <a:pt x="5967336" y="4633"/>
                    <a:pt x="6317764" y="0"/>
                  </a:cubicBezTo>
                  <a:cubicBezTo>
                    <a:pt x="6688995" y="23112"/>
                    <a:pt x="6532917" y="3158"/>
                    <a:pt x="6789622" y="0"/>
                  </a:cubicBezTo>
                  <a:cubicBezTo>
                    <a:pt x="7023227" y="-7711"/>
                    <a:pt x="7167294" y="-23730"/>
                    <a:pt x="7372507" y="0"/>
                  </a:cubicBezTo>
                  <a:cubicBezTo>
                    <a:pt x="7635755" y="4939"/>
                    <a:pt x="7687868" y="21234"/>
                    <a:pt x="7844366" y="0"/>
                  </a:cubicBezTo>
                  <a:cubicBezTo>
                    <a:pt x="8009128" y="-13139"/>
                    <a:pt x="8113544" y="-12040"/>
                    <a:pt x="8316225" y="0"/>
                  </a:cubicBezTo>
                  <a:cubicBezTo>
                    <a:pt x="8593371" y="36686"/>
                    <a:pt x="8912283" y="14936"/>
                    <a:pt x="9121160" y="0"/>
                  </a:cubicBezTo>
                  <a:cubicBezTo>
                    <a:pt x="9346570" y="-19108"/>
                    <a:pt x="9623192" y="-23833"/>
                    <a:pt x="10037122" y="0"/>
                  </a:cubicBezTo>
                  <a:cubicBezTo>
                    <a:pt x="10469608" y="-2705"/>
                    <a:pt x="10765052" y="21617"/>
                    <a:pt x="11397186" y="0"/>
                  </a:cubicBezTo>
                  <a:cubicBezTo>
                    <a:pt x="11576850" y="12945"/>
                    <a:pt x="11706103" y="120255"/>
                    <a:pt x="11691811" y="214104"/>
                  </a:cubicBezTo>
                  <a:cubicBezTo>
                    <a:pt x="11687780" y="319642"/>
                    <a:pt x="11714010" y="358072"/>
                    <a:pt x="11691811" y="484175"/>
                  </a:cubicBezTo>
                  <a:cubicBezTo>
                    <a:pt x="11688002" y="600530"/>
                    <a:pt x="11672297" y="670292"/>
                    <a:pt x="11691811" y="733472"/>
                  </a:cubicBezTo>
                  <a:cubicBezTo>
                    <a:pt x="11712665" y="829505"/>
                    <a:pt x="11590601" y="975482"/>
                    <a:pt x="11397186" y="947577"/>
                  </a:cubicBezTo>
                  <a:cubicBezTo>
                    <a:pt x="11120561" y="950841"/>
                    <a:pt x="11060777" y="934027"/>
                    <a:pt x="10814301" y="947577"/>
                  </a:cubicBezTo>
                  <a:cubicBezTo>
                    <a:pt x="10513141" y="967164"/>
                    <a:pt x="10325953" y="935784"/>
                    <a:pt x="10120391" y="947577"/>
                  </a:cubicBezTo>
                  <a:cubicBezTo>
                    <a:pt x="9880578" y="914910"/>
                    <a:pt x="9475669" y="1001896"/>
                    <a:pt x="9204430" y="947577"/>
                  </a:cubicBezTo>
                  <a:cubicBezTo>
                    <a:pt x="8930804" y="962501"/>
                    <a:pt x="8856833" y="942660"/>
                    <a:pt x="8510520" y="947577"/>
                  </a:cubicBezTo>
                  <a:cubicBezTo>
                    <a:pt x="8203007" y="948947"/>
                    <a:pt x="8125969" y="944729"/>
                    <a:pt x="7816608" y="947577"/>
                  </a:cubicBezTo>
                  <a:cubicBezTo>
                    <a:pt x="7535720" y="958771"/>
                    <a:pt x="7493290" y="940017"/>
                    <a:pt x="7233724" y="947577"/>
                  </a:cubicBezTo>
                  <a:cubicBezTo>
                    <a:pt x="7012589" y="970565"/>
                    <a:pt x="6714483" y="999140"/>
                    <a:pt x="6428789" y="947577"/>
                  </a:cubicBezTo>
                  <a:cubicBezTo>
                    <a:pt x="6124341" y="929829"/>
                    <a:pt x="6053017" y="930076"/>
                    <a:pt x="5623852" y="947577"/>
                  </a:cubicBezTo>
                  <a:cubicBezTo>
                    <a:pt x="5248634" y="945715"/>
                    <a:pt x="5119875" y="944033"/>
                    <a:pt x="4818917" y="947577"/>
                  </a:cubicBezTo>
                  <a:cubicBezTo>
                    <a:pt x="4529899" y="910328"/>
                    <a:pt x="4608395" y="942949"/>
                    <a:pt x="4458084" y="947577"/>
                  </a:cubicBezTo>
                  <a:cubicBezTo>
                    <a:pt x="4306856" y="953755"/>
                    <a:pt x="4221911" y="952710"/>
                    <a:pt x="4097250" y="947577"/>
                  </a:cubicBezTo>
                  <a:cubicBezTo>
                    <a:pt x="3941660" y="941343"/>
                    <a:pt x="3832184" y="957496"/>
                    <a:pt x="3625393" y="947577"/>
                  </a:cubicBezTo>
                  <a:cubicBezTo>
                    <a:pt x="3445810" y="950808"/>
                    <a:pt x="2937576" y="923202"/>
                    <a:pt x="2820456" y="947577"/>
                  </a:cubicBezTo>
                  <a:cubicBezTo>
                    <a:pt x="2584647" y="917469"/>
                    <a:pt x="2278654" y="928691"/>
                    <a:pt x="2015521" y="947577"/>
                  </a:cubicBezTo>
                  <a:cubicBezTo>
                    <a:pt x="1794014" y="966553"/>
                    <a:pt x="1784144" y="947466"/>
                    <a:pt x="1543662" y="947577"/>
                  </a:cubicBezTo>
                  <a:cubicBezTo>
                    <a:pt x="1280068" y="963645"/>
                    <a:pt x="693859" y="907458"/>
                    <a:pt x="294622" y="947577"/>
                  </a:cubicBezTo>
                  <a:cubicBezTo>
                    <a:pt x="259115" y="951652"/>
                    <a:pt x="40040" y="852331"/>
                    <a:pt x="0" y="733472"/>
                  </a:cubicBezTo>
                  <a:cubicBezTo>
                    <a:pt x="-17755" y="670329"/>
                    <a:pt x="-21799" y="584624"/>
                    <a:pt x="0" y="478982"/>
                  </a:cubicBezTo>
                  <a:cubicBezTo>
                    <a:pt x="-17158" y="362563"/>
                    <a:pt x="-15857" y="326532"/>
                    <a:pt x="0" y="214104"/>
                  </a:cubicBezTo>
                  <a:close/>
                </a:path>
              </a:pathLst>
            </a:custGeom>
            <a:solidFill>
              <a:srgbClr val="FFFFCC"/>
            </a:solidFill>
            <a:ln w="38100">
              <a:solidFill>
                <a:srgbClr val="FF0000"/>
              </a:solidFill>
              <a:extLst>
                <a:ext uri="{C807C97D-BFC1-408E-A445-0C87EB9F89A2}">
                  <ask:lineSketchStyleProps xmlns:ask="http://schemas.microsoft.com/office/drawing/2018/sketchyshapes" xmlns="" sd="2475911327">
                    <a:custGeom>
                      <a:avLst/>
                      <a:gdLst>
                        <a:gd name="connsiteX0" fmla="*/ 0 w 8382090"/>
                        <a:gd name="connsiteY0" fmla="*/ 407366 h 1802909"/>
                        <a:gd name="connsiteX1" fmla="*/ 211221 w 8382090"/>
                        <a:gd name="connsiteY1" fmla="*/ 0 h 1802909"/>
                        <a:gd name="connsiteX2" fmla="*/ 788296 w 8382090"/>
                        <a:gd name="connsiteY2" fmla="*/ 0 h 1802909"/>
                        <a:gd name="connsiteX3" fmla="*/ 1046984 w 8382090"/>
                        <a:gd name="connsiteY3" fmla="*/ 0 h 1802909"/>
                        <a:gd name="connsiteX4" fmla="*/ 1544462 w 8382090"/>
                        <a:gd name="connsiteY4" fmla="*/ 0 h 1802909"/>
                        <a:gd name="connsiteX5" fmla="*/ 2041940 w 8382090"/>
                        <a:gd name="connsiteY5" fmla="*/ 0 h 1802909"/>
                        <a:gd name="connsiteX6" fmla="*/ 2539418 w 8382090"/>
                        <a:gd name="connsiteY6" fmla="*/ 0 h 1802909"/>
                        <a:gd name="connsiteX7" fmla="*/ 3036896 w 8382090"/>
                        <a:gd name="connsiteY7" fmla="*/ 0 h 1802909"/>
                        <a:gd name="connsiteX8" fmla="*/ 3613970 w 8382090"/>
                        <a:gd name="connsiteY8" fmla="*/ 0 h 1802909"/>
                        <a:gd name="connsiteX9" fmla="*/ 4031851 w 8382090"/>
                        <a:gd name="connsiteY9" fmla="*/ 0 h 1802909"/>
                        <a:gd name="connsiteX10" fmla="*/ 4529330 w 8382090"/>
                        <a:gd name="connsiteY10" fmla="*/ 0 h 1802909"/>
                        <a:gd name="connsiteX11" fmla="*/ 4867614 w 8382090"/>
                        <a:gd name="connsiteY11" fmla="*/ 0 h 1802909"/>
                        <a:gd name="connsiteX12" fmla="*/ 5285496 w 8382090"/>
                        <a:gd name="connsiteY12" fmla="*/ 0 h 1802909"/>
                        <a:gd name="connsiteX13" fmla="*/ 5623781 w 8382090"/>
                        <a:gd name="connsiteY13" fmla="*/ 0 h 1802909"/>
                        <a:gd name="connsiteX14" fmla="*/ 5962066 w 8382090"/>
                        <a:gd name="connsiteY14" fmla="*/ 0 h 1802909"/>
                        <a:gd name="connsiteX15" fmla="*/ 6539140 w 8382090"/>
                        <a:gd name="connsiteY15" fmla="*/ 0 h 1802909"/>
                        <a:gd name="connsiteX16" fmla="*/ 7195811 w 8382090"/>
                        <a:gd name="connsiteY16" fmla="*/ 0 h 1802909"/>
                        <a:gd name="connsiteX17" fmla="*/ 8170868 w 8382090"/>
                        <a:gd name="connsiteY17" fmla="*/ 0 h 1802909"/>
                        <a:gd name="connsiteX18" fmla="*/ 8382090 w 8382090"/>
                        <a:gd name="connsiteY18" fmla="*/ 407366 h 1802909"/>
                        <a:gd name="connsiteX19" fmla="*/ 8382090 w 8382090"/>
                        <a:gd name="connsiteY19" fmla="*/ 921217 h 1802909"/>
                        <a:gd name="connsiteX20" fmla="*/ 8382090 w 8382090"/>
                        <a:gd name="connsiteY20" fmla="*/ 1395542 h 1802909"/>
                        <a:gd name="connsiteX21" fmla="*/ 8170868 w 8382090"/>
                        <a:gd name="connsiteY21" fmla="*/ 1802909 h 1802909"/>
                        <a:gd name="connsiteX22" fmla="*/ 7752986 w 8382090"/>
                        <a:gd name="connsiteY22" fmla="*/ 1802909 h 1802909"/>
                        <a:gd name="connsiteX23" fmla="*/ 7255508 w 8382090"/>
                        <a:gd name="connsiteY23" fmla="*/ 1802909 h 1802909"/>
                        <a:gd name="connsiteX24" fmla="*/ 6598838 w 8382090"/>
                        <a:gd name="connsiteY24" fmla="*/ 1802909 h 1802909"/>
                        <a:gd name="connsiteX25" fmla="*/ 6101360 w 8382090"/>
                        <a:gd name="connsiteY25" fmla="*/ 1802909 h 1802909"/>
                        <a:gd name="connsiteX26" fmla="*/ 5603881 w 8382090"/>
                        <a:gd name="connsiteY26" fmla="*/ 1802909 h 1802909"/>
                        <a:gd name="connsiteX27" fmla="*/ 5186000 w 8382090"/>
                        <a:gd name="connsiteY27" fmla="*/ 1802909 h 1802909"/>
                        <a:gd name="connsiteX28" fmla="*/ 4608926 w 8382090"/>
                        <a:gd name="connsiteY28" fmla="*/ 1802909 h 1802909"/>
                        <a:gd name="connsiteX29" fmla="*/ 4031851 w 8382090"/>
                        <a:gd name="connsiteY29" fmla="*/ 1802909 h 1802909"/>
                        <a:gd name="connsiteX30" fmla="*/ 3454777 w 8382090"/>
                        <a:gd name="connsiteY30" fmla="*/ 1802909 h 1802909"/>
                        <a:gd name="connsiteX31" fmla="*/ 3196089 w 8382090"/>
                        <a:gd name="connsiteY31" fmla="*/ 1802909 h 1802909"/>
                        <a:gd name="connsiteX32" fmla="*/ 2937400 w 8382090"/>
                        <a:gd name="connsiteY32" fmla="*/ 1802909 h 1802909"/>
                        <a:gd name="connsiteX33" fmla="*/ 2599116 w 8382090"/>
                        <a:gd name="connsiteY33" fmla="*/ 1802909 h 1802909"/>
                        <a:gd name="connsiteX34" fmla="*/ 2022041 w 8382090"/>
                        <a:gd name="connsiteY34" fmla="*/ 1802909 h 1802909"/>
                        <a:gd name="connsiteX35" fmla="*/ 1444967 w 8382090"/>
                        <a:gd name="connsiteY35" fmla="*/ 1802909 h 1802909"/>
                        <a:gd name="connsiteX36" fmla="*/ 1106682 w 8382090"/>
                        <a:gd name="connsiteY36" fmla="*/ 1802909 h 1802909"/>
                        <a:gd name="connsiteX37" fmla="*/ 211221 w 8382090"/>
                        <a:gd name="connsiteY37" fmla="*/ 1802909 h 1802909"/>
                        <a:gd name="connsiteX38" fmla="*/ 0 w 8382090"/>
                        <a:gd name="connsiteY38" fmla="*/ 1395542 h 1802909"/>
                        <a:gd name="connsiteX39" fmla="*/ 0 w 8382090"/>
                        <a:gd name="connsiteY39" fmla="*/ 911336 h 1802909"/>
                        <a:gd name="connsiteX40" fmla="*/ 0 w 8382090"/>
                        <a:gd name="connsiteY40" fmla="*/ 407366 h 1802909"/>
                        <a:gd name="connsiteX0" fmla="*/ 0 w 8382090"/>
                        <a:gd name="connsiteY0" fmla="*/ 407366 h 1802909"/>
                        <a:gd name="connsiteX1" fmla="*/ 211221 w 8382090"/>
                        <a:gd name="connsiteY1" fmla="*/ 0 h 1802909"/>
                        <a:gd name="connsiteX2" fmla="*/ 549506 w 8382090"/>
                        <a:gd name="connsiteY2" fmla="*/ 0 h 1802909"/>
                        <a:gd name="connsiteX3" fmla="*/ 967388 w 8382090"/>
                        <a:gd name="connsiteY3" fmla="*/ 0 h 1802909"/>
                        <a:gd name="connsiteX4" fmla="*/ 1226076 w 8382090"/>
                        <a:gd name="connsiteY4" fmla="*/ 0 h 1802909"/>
                        <a:gd name="connsiteX5" fmla="*/ 1803151 w 8382090"/>
                        <a:gd name="connsiteY5" fmla="*/ 0 h 1802909"/>
                        <a:gd name="connsiteX6" fmla="*/ 2061839 w 8382090"/>
                        <a:gd name="connsiteY6" fmla="*/ 0 h 1802909"/>
                        <a:gd name="connsiteX7" fmla="*/ 2559317 w 8382090"/>
                        <a:gd name="connsiteY7" fmla="*/ 0 h 1802909"/>
                        <a:gd name="connsiteX8" fmla="*/ 2897602 w 8382090"/>
                        <a:gd name="connsiteY8" fmla="*/ 0 h 1802909"/>
                        <a:gd name="connsiteX9" fmla="*/ 3235887 w 8382090"/>
                        <a:gd name="connsiteY9" fmla="*/ 0 h 1802909"/>
                        <a:gd name="connsiteX10" fmla="*/ 3494575 w 8382090"/>
                        <a:gd name="connsiteY10" fmla="*/ 0 h 1802909"/>
                        <a:gd name="connsiteX11" fmla="*/ 3753264 w 8382090"/>
                        <a:gd name="connsiteY11" fmla="*/ 0 h 1802909"/>
                        <a:gd name="connsiteX12" fmla="*/ 4091549 w 8382090"/>
                        <a:gd name="connsiteY12" fmla="*/ 0 h 1802909"/>
                        <a:gd name="connsiteX13" fmla="*/ 4509430 w 8382090"/>
                        <a:gd name="connsiteY13" fmla="*/ 0 h 1802909"/>
                        <a:gd name="connsiteX14" fmla="*/ 5086505 w 8382090"/>
                        <a:gd name="connsiteY14" fmla="*/ 0 h 1802909"/>
                        <a:gd name="connsiteX15" fmla="*/ 5583983 w 8382090"/>
                        <a:gd name="connsiteY15" fmla="*/ 0 h 1802909"/>
                        <a:gd name="connsiteX16" fmla="*/ 6001864 w 8382090"/>
                        <a:gd name="connsiteY16" fmla="*/ 0 h 1802909"/>
                        <a:gd name="connsiteX17" fmla="*/ 6419746 w 8382090"/>
                        <a:gd name="connsiteY17" fmla="*/ 0 h 1802909"/>
                        <a:gd name="connsiteX18" fmla="*/ 6758030 w 8382090"/>
                        <a:gd name="connsiteY18" fmla="*/ 0 h 1802909"/>
                        <a:gd name="connsiteX19" fmla="*/ 7175912 w 8382090"/>
                        <a:gd name="connsiteY19" fmla="*/ 0 h 1802909"/>
                        <a:gd name="connsiteX20" fmla="*/ 8170868 w 8382090"/>
                        <a:gd name="connsiteY20" fmla="*/ 0 h 1802909"/>
                        <a:gd name="connsiteX21" fmla="*/ 8382090 w 8382090"/>
                        <a:gd name="connsiteY21" fmla="*/ 407366 h 1802909"/>
                        <a:gd name="connsiteX22" fmla="*/ 8382090 w 8382090"/>
                        <a:gd name="connsiteY22" fmla="*/ 911336 h 1802909"/>
                        <a:gd name="connsiteX23" fmla="*/ 8382090 w 8382090"/>
                        <a:gd name="connsiteY23" fmla="*/ 1395542 h 1802909"/>
                        <a:gd name="connsiteX24" fmla="*/ 8170868 w 8382090"/>
                        <a:gd name="connsiteY24" fmla="*/ 1802909 h 1802909"/>
                        <a:gd name="connsiteX25" fmla="*/ 7832583 w 8382090"/>
                        <a:gd name="connsiteY25" fmla="*/ 1802909 h 1802909"/>
                        <a:gd name="connsiteX26" fmla="*/ 7414701 w 8382090"/>
                        <a:gd name="connsiteY26" fmla="*/ 1802909 h 1802909"/>
                        <a:gd name="connsiteX27" fmla="*/ 7076416 w 8382090"/>
                        <a:gd name="connsiteY27" fmla="*/ 1802909 h 1802909"/>
                        <a:gd name="connsiteX28" fmla="*/ 6817728 w 8382090"/>
                        <a:gd name="connsiteY28" fmla="*/ 1802909 h 1802909"/>
                        <a:gd name="connsiteX29" fmla="*/ 6479442 w 8382090"/>
                        <a:gd name="connsiteY29" fmla="*/ 1802909 h 1802909"/>
                        <a:gd name="connsiteX30" fmla="*/ 5981965 w 8382090"/>
                        <a:gd name="connsiteY30" fmla="*/ 1802909 h 1802909"/>
                        <a:gd name="connsiteX31" fmla="*/ 5723277 w 8382090"/>
                        <a:gd name="connsiteY31" fmla="*/ 1802909 h 1802909"/>
                        <a:gd name="connsiteX32" fmla="*/ 5464588 w 8382090"/>
                        <a:gd name="connsiteY32" fmla="*/ 1802909 h 1802909"/>
                        <a:gd name="connsiteX33" fmla="*/ 5126303 w 8382090"/>
                        <a:gd name="connsiteY33" fmla="*/ 1802909 h 1802909"/>
                        <a:gd name="connsiteX34" fmla="*/ 4628825 w 8382090"/>
                        <a:gd name="connsiteY34" fmla="*/ 1802909 h 1802909"/>
                        <a:gd name="connsiteX35" fmla="*/ 4210944 w 8382090"/>
                        <a:gd name="connsiteY35" fmla="*/ 1802909 h 1802909"/>
                        <a:gd name="connsiteX36" fmla="*/ 3793063 w 8382090"/>
                        <a:gd name="connsiteY36" fmla="*/ 1802909 h 1802909"/>
                        <a:gd name="connsiteX37" fmla="*/ 3375181 w 8382090"/>
                        <a:gd name="connsiteY37" fmla="*/ 1802909 h 1802909"/>
                        <a:gd name="connsiteX38" fmla="*/ 2877703 w 8382090"/>
                        <a:gd name="connsiteY38" fmla="*/ 1802909 h 1802909"/>
                        <a:gd name="connsiteX39" fmla="*/ 2221032 w 8382090"/>
                        <a:gd name="connsiteY39" fmla="*/ 1802909 h 1802909"/>
                        <a:gd name="connsiteX40" fmla="*/ 1882747 w 8382090"/>
                        <a:gd name="connsiteY40" fmla="*/ 1802909 h 1802909"/>
                        <a:gd name="connsiteX41" fmla="*/ 1226076 w 8382090"/>
                        <a:gd name="connsiteY41" fmla="*/ 1802909 h 1802909"/>
                        <a:gd name="connsiteX42" fmla="*/ 728598 w 8382090"/>
                        <a:gd name="connsiteY42" fmla="*/ 1802909 h 1802909"/>
                        <a:gd name="connsiteX43" fmla="*/ 211221 w 8382090"/>
                        <a:gd name="connsiteY43" fmla="*/ 1802909 h 1802909"/>
                        <a:gd name="connsiteX44" fmla="*/ 0 w 8382090"/>
                        <a:gd name="connsiteY44" fmla="*/ 1395542 h 1802909"/>
                        <a:gd name="connsiteX45" fmla="*/ 0 w 8382090"/>
                        <a:gd name="connsiteY45" fmla="*/ 881691 h 1802909"/>
                        <a:gd name="connsiteX46" fmla="*/ 0 w 8382090"/>
                        <a:gd name="connsiteY46" fmla="*/ 407366 h 180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90" h="1802909" fill="none" extrusionOk="0">
                          <a:moveTo>
                            <a:pt x="0" y="407366"/>
                          </a:moveTo>
                          <a:cubicBezTo>
                            <a:pt x="-15018" y="163437"/>
                            <a:pt x="78680" y="7478"/>
                            <a:pt x="211221" y="0"/>
                          </a:cubicBezTo>
                          <a:cubicBezTo>
                            <a:pt x="368063" y="75534"/>
                            <a:pt x="647885" y="-29457"/>
                            <a:pt x="788296" y="0"/>
                          </a:cubicBezTo>
                          <a:cubicBezTo>
                            <a:pt x="924976" y="29178"/>
                            <a:pt x="936189" y="-13129"/>
                            <a:pt x="1046984" y="0"/>
                          </a:cubicBezTo>
                          <a:cubicBezTo>
                            <a:pt x="1132016" y="-8077"/>
                            <a:pt x="1293980" y="-36403"/>
                            <a:pt x="1544462" y="0"/>
                          </a:cubicBezTo>
                          <a:cubicBezTo>
                            <a:pt x="1790323" y="13504"/>
                            <a:pt x="1847313" y="-59623"/>
                            <a:pt x="2041940" y="0"/>
                          </a:cubicBezTo>
                          <a:cubicBezTo>
                            <a:pt x="2229797" y="59864"/>
                            <a:pt x="2417010" y="7189"/>
                            <a:pt x="2539418" y="0"/>
                          </a:cubicBezTo>
                          <a:cubicBezTo>
                            <a:pt x="2694037" y="-26605"/>
                            <a:pt x="2827326" y="-61892"/>
                            <a:pt x="3036896" y="0"/>
                          </a:cubicBezTo>
                          <a:cubicBezTo>
                            <a:pt x="3196747" y="37341"/>
                            <a:pt x="3391181" y="36824"/>
                            <a:pt x="3613970" y="0"/>
                          </a:cubicBezTo>
                          <a:cubicBezTo>
                            <a:pt x="3808973" y="-37612"/>
                            <a:pt x="3919652" y="10697"/>
                            <a:pt x="4031851" y="0"/>
                          </a:cubicBezTo>
                          <a:cubicBezTo>
                            <a:pt x="4113704" y="7048"/>
                            <a:pt x="4269401" y="-20311"/>
                            <a:pt x="4529330" y="0"/>
                          </a:cubicBezTo>
                          <a:cubicBezTo>
                            <a:pt x="4783022" y="21663"/>
                            <a:pt x="4700189" y="-80"/>
                            <a:pt x="4867614" y="0"/>
                          </a:cubicBezTo>
                          <a:cubicBezTo>
                            <a:pt x="5032279" y="-15979"/>
                            <a:pt x="5121344" y="-29340"/>
                            <a:pt x="5285496" y="0"/>
                          </a:cubicBezTo>
                          <a:cubicBezTo>
                            <a:pt x="5471313" y="14463"/>
                            <a:pt x="5506129" y="35808"/>
                            <a:pt x="5623781" y="0"/>
                          </a:cubicBezTo>
                          <a:cubicBezTo>
                            <a:pt x="5750924" y="-30570"/>
                            <a:pt x="5808478" y="-8975"/>
                            <a:pt x="5962066" y="0"/>
                          </a:cubicBezTo>
                          <a:cubicBezTo>
                            <a:pt x="6141037" y="-4424"/>
                            <a:pt x="6392142" y="49703"/>
                            <a:pt x="6539140" y="0"/>
                          </a:cubicBezTo>
                          <a:cubicBezTo>
                            <a:pt x="6705284" y="-42893"/>
                            <a:pt x="6879528" y="-42040"/>
                            <a:pt x="7195811" y="0"/>
                          </a:cubicBezTo>
                          <a:cubicBezTo>
                            <a:pt x="7523776" y="10144"/>
                            <a:pt x="7700918" y="-36088"/>
                            <a:pt x="8170868" y="0"/>
                          </a:cubicBezTo>
                          <a:cubicBezTo>
                            <a:pt x="8297412" y="16928"/>
                            <a:pt x="8394772" y="203043"/>
                            <a:pt x="8382090" y="407366"/>
                          </a:cubicBezTo>
                          <a:cubicBezTo>
                            <a:pt x="8384920" y="615315"/>
                            <a:pt x="8396676" y="680506"/>
                            <a:pt x="8382090" y="921217"/>
                          </a:cubicBezTo>
                          <a:cubicBezTo>
                            <a:pt x="8375767" y="1147685"/>
                            <a:pt x="8364237" y="1292591"/>
                            <a:pt x="8382090" y="1395542"/>
                          </a:cubicBezTo>
                          <a:cubicBezTo>
                            <a:pt x="8387136" y="1607175"/>
                            <a:pt x="8313568" y="1826832"/>
                            <a:pt x="8170868" y="1802909"/>
                          </a:cubicBezTo>
                          <a:cubicBezTo>
                            <a:pt x="7984272" y="1823371"/>
                            <a:pt x="7926082" y="1792000"/>
                            <a:pt x="7752986" y="1802909"/>
                          </a:cubicBezTo>
                          <a:cubicBezTo>
                            <a:pt x="7563617" y="1819914"/>
                            <a:pt x="7408587" y="1775669"/>
                            <a:pt x="7255508" y="1802909"/>
                          </a:cubicBezTo>
                          <a:cubicBezTo>
                            <a:pt x="7083078" y="1784045"/>
                            <a:pt x="6768311" y="1819291"/>
                            <a:pt x="6598838" y="1802909"/>
                          </a:cubicBezTo>
                          <a:cubicBezTo>
                            <a:pt x="6411378" y="1802563"/>
                            <a:pt x="6343631" y="1836072"/>
                            <a:pt x="6101360" y="1802909"/>
                          </a:cubicBezTo>
                          <a:cubicBezTo>
                            <a:pt x="5879457" y="1763436"/>
                            <a:pt x="5814136" y="1794889"/>
                            <a:pt x="5603881" y="1802909"/>
                          </a:cubicBezTo>
                          <a:cubicBezTo>
                            <a:pt x="5405661" y="1826579"/>
                            <a:pt x="5367116" y="1777650"/>
                            <a:pt x="5186000" y="1802909"/>
                          </a:cubicBezTo>
                          <a:cubicBezTo>
                            <a:pt x="5009322" y="1848219"/>
                            <a:pt x="4832555" y="1830776"/>
                            <a:pt x="4608926" y="1802909"/>
                          </a:cubicBezTo>
                          <a:cubicBezTo>
                            <a:pt x="4404419" y="1771134"/>
                            <a:pt x="4320412" y="1764409"/>
                            <a:pt x="4031851" y="1802909"/>
                          </a:cubicBezTo>
                          <a:cubicBezTo>
                            <a:pt x="3768606" y="1818368"/>
                            <a:pt x="3667366" y="1854221"/>
                            <a:pt x="3454777" y="1802909"/>
                          </a:cubicBezTo>
                          <a:cubicBezTo>
                            <a:pt x="3246077" y="1760663"/>
                            <a:pt x="3303842" y="1798711"/>
                            <a:pt x="3196089" y="1802909"/>
                          </a:cubicBezTo>
                          <a:cubicBezTo>
                            <a:pt x="3085328" y="1816665"/>
                            <a:pt x="3031119" y="1811017"/>
                            <a:pt x="2937400" y="1802909"/>
                          </a:cubicBezTo>
                          <a:cubicBezTo>
                            <a:pt x="2837805" y="1801181"/>
                            <a:pt x="2745143" y="1821082"/>
                            <a:pt x="2599116" y="1802909"/>
                          </a:cubicBezTo>
                          <a:cubicBezTo>
                            <a:pt x="2469904" y="1799235"/>
                            <a:pt x="2125752" y="1779666"/>
                            <a:pt x="2022041" y="1802909"/>
                          </a:cubicBezTo>
                          <a:cubicBezTo>
                            <a:pt x="1862299" y="1821112"/>
                            <a:pt x="1616820" y="1754285"/>
                            <a:pt x="1444967" y="1802909"/>
                          </a:cubicBezTo>
                          <a:cubicBezTo>
                            <a:pt x="1284555" y="1845996"/>
                            <a:pt x="1279416" y="1811806"/>
                            <a:pt x="1106682" y="1802909"/>
                          </a:cubicBezTo>
                          <a:cubicBezTo>
                            <a:pt x="928214" y="1862890"/>
                            <a:pt x="460889" y="1791491"/>
                            <a:pt x="211221" y="1802909"/>
                          </a:cubicBezTo>
                          <a:cubicBezTo>
                            <a:pt x="166819" y="1788562"/>
                            <a:pt x="25840" y="1626217"/>
                            <a:pt x="0" y="1395542"/>
                          </a:cubicBezTo>
                          <a:cubicBezTo>
                            <a:pt x="-5162" y="1265400"/>
                            <a:pt x="-3862" y="1121312"/>
                            <a:pt x="0" y="911336"/>
                          </a:cubicBezTo>
                          <a:cubicBezTo>
                            <a:pt x="-10957" y="689984"/>
                            <a:pt x="-8739" y="625455"/>
                            <a:pt x="0" y="407366"/>
                          </a:cubicBezTo>
                          <a:close/>
                        </a:path>
                        <a:path w="8382090" h="1802909" stroke="0" extrusionOk="0">
                          <a:moveTo>
                            <a:pt x="0" y="407366"/>
                          </a:moveTo>
                          <a:cubicBezTo>
                            <a:pt x="-18864" y="208633"/>
                            <a:pt x="89788" y="33904"/>
                            <a:pt x="211221" y="0"/>
                          </a:cubicBezTo>
                          <a:cubicBezTo>
                            <a:pt x="276774" y="35760"/>
                            <a:pt x="426772" y="20601"/>
                            <a:pt x="549506" y="0"/>
                          </a:cubicBezTo>
                          <a:cubicBezTo>
                            <a:pt x="678167" y="-35998"/>
                            <a:pt x="773719" y="-2561"/>
                            <a:pt x="967388" y="0"/>
                          </a:cubicBezTo>
                          <a:cubicBezTo>
                            <a:pt x="1155592" y="244"/>
                            <a:pt x="1133608" y="-6550"/>
                            <a:pt x="1226076" y="0"/>
                          </a:cubicBezTo>
                          <a:cubicBezTo>
                            <a:pt x="1280144" y="24651"/>
                            <a:pt x="1593861" y="-53183"/>
                            <a:pt x="1803151" y="0"/>
                          </a:cubicBezTo>
                          <a:cubicBezTo>
                            <a:pt x="2017883" y="32579"/>
                            <a:pt x="1998716" y="13878"/>
                            <a:pt x="2061839" y="0"/>
                          </a:cubicBezTo>
                          <a:cubicBezTo>
                            <a:pt x="2098388" y="-1304"/>
                            <a:pt x="2410843" y="14139"/>
                            <a:pt x="2559317" y="0"/>
                          </a:cubicBezTo>
                          <a:cubicBezTo>
                            <a:pt x="2703241" y="-17312"/>
                            <a:pt x="2759519" y="28135"/>
                            <a:pt x="2897602" y="0"/>
                          </a:cubicBezTo>
                          <a:cubicBezTo>
                            <a:pt x="3016363" y="-24800"/>
                            <a:pt x="3084863" y="45559"/>
                            <a:pt x="3235887" y="0"/>
                          </a:cubicBezTo>
                          <a:cubicBezTo>
                            <a:pt x="3367952" y="-35617"/>
                            <a:pt x="3369282" y="8778"/>
                            <a:pt x="3494575" y="0"/>
                          </a:cubicBezTo>
                          <a:cubicBezTo>
                            <a:pt x="3621627" y="-133"/>
                            <a:pt x="3658548" y="28771"/>
                            <a:pt x="3753264" y="0"/>
                          </a:cubicBezTo>
                          <a:cubicBezTo>
                            <a:pt x="3847072" y="-2261"/>
                            <a:pt x="3937022" y="-4429"/>
                            <a:pt x="4091549" y="0"/>
                          </a:cubicBezTo>
                          <a:cubicBezTo>
                            <a:pt x="4260066" y="9883"/>
                            <a:pt x="4344706" y="17154"/>
                            <a:pt x="4509430" y="0"/>
                          </a:cubicBezTo>
                          <a:cubicBezTo>
                            <a:pt x="4639694" y="12510"/>
                            <a:pt x="4857506" y="1676"/>
                            <a:pt x="5086505" y="0"/>
                          </a:cubicBezTo>
                          <a:cubicBezTo>
                            <a:pt x="5312941" y="19418"/>
                            <a:pt x="5345322" y="19743"/>
                            <a:pt x="5583983" y="0"/>
                          </a:cubicBezTo>
                          <a:cubicBezTo>
                            <a:pt x="5820529" y="-19223"/>
                            <a:pt x="5851040" y="18315"/>
                            <a:pt x="6001864" y="0"/>
                          </a:cubicBezTo>
                          <a:cubicBezTo>
                            <a:pt x="6151280" y="-21997"/>
                            <a:pt x="6233571" y="-12060"/>
                            <a:pt x="6419746" y="0"/>
                          </a:cubicBezTo>
                          <a:cubicBezTo>
                            <a:pt x="6626246" y="13311"/>
                            <a:pt x="6657976" y="216"/>
                            <a:pt x="6758030" y="0"/>
                          </a:cubicBezTo>
                          <a:cubicBezTo>
                            <a:pt x="6838329" y="13228"/>
                            <a:pt x="7039670" y="-35407"/>
                            <a:pt x="7175912" y="0"/>
                          </a:cubicBezTo>
                          <a:cubicBezTo>
                            <a:pt x="7378360" y="-4246"/>
                            <a:pt x="7865442" y="-125727"/>
                            <a:pt x="8170868" y="0"/>
                          </a:cubicBezTo>
                          <a:cubicBezTo>
                            <a:pt x="8274867" y="27478"/>
                            <a:pt x="8348750" y="172656"/>
                            <a:pt x="8382090" y="407366"/>
                          </a:cubicBezTo>
                          <a:cubicBezTo>
                            <a:pt x="8381293" y="623464"/>
                            <a:pt x="8386435" y="768528"/>
                            <a:pt x="8382090" y="911336"/>
                          </a:cubicBezTo>
                          <a:cubicBezTo>
                            <a:pt x="8399503" y="1037033"/>
                            <a:pt x="8387662" y="1154254"/>
                            <a:pt x="8382090" y="1395542"/>
                          </a:cubicBezTo>
                          <a:cubicBezTo>
                            <a:pt x="8378499" y="1650160"/>
                            <a:pt x="8271687" y="1827523"/>
                            <a:pt x="8170868" y="1802909"/>
                          </a:cubicBezTo>
                          <a:cubicBezTo>
                            <a:pt x="8066212" y="1810435"/>
                            <a:pt x="7980710" y="1772948"/>
                            <a:pt x="7832583" y="1802909"/>
                          </a:cubicBezTo>
                          <a:cubicBezTo>
                            <a:pt x="7674700" y="1836653"/>
                            <a:pt x="7565608" y="1802372"/>
                            <a:pt x="7414701" y="1802909"/>
                          </a:cubicBezTo>
                          <a:cubicBezTo>
                            <a:pt x="7266533" y="1812599"/>
                            <a:pt x="7220494" y="1822254"/>
                            <a:pt x="7076416" y="1802909"/>
                          </a:cubicBezTo>
                          <a:cubicBezTo>
                            <a:pt x="6934294" y="1775094"/>
                            <a:pt x="6893021" y="1787678"/>
                            <a:pt x="6817728" y="1802909"/>
                          </a:cubicBezTo>
                          <a:cubicBezTo>
                            <a:pt x="6746397" y="1817342"/>
                            <a:pt x="6569358" y="1801523"/>
                            <a:pt x="6479442" y="1802909"/>
                          </a:cubicBezTo>
                          <a:cubicBezTo>
                            <a:pt x="6415917" y="1790262"/>
                            <a:pt x="6240971" y="1781348"/>
                            <a:pt x="5981965" y="1802909"/>
                          </a:cubicBezTo>
                          <a:cubicBezTo>
                            <a:pt x="5739320" y="1825830"/>
                            <a:pt x="5851213" y="1792438"/>
                            <a:pt x="5723277" y="1802909"/>
                          </a:cubicBezTo>
                          <a:cubicBezTo>
                            <a:pt x="5599587" y="1818379"/>
                            <a:pt x="5550849" y="1789857"/>
                            <a:pt x="5464588" y="1802909"/>
                          </a:cubicBezTo>
                          <a:cubicBezTo>
                            <a:pt x="5383694" y="1809543"/>
                            <a:pt x="5194235" y="1773706"/>
                            <a:pt x="5126303" y="1802909"/>
                          </a:cubicBezTo>
                          <a:cubicBezTo>
                            <a:pt x="5038815" y="1817165"/>
                            <a:pt x="4766992" y="1844994"/>
                            <a:pt x="4628825" y="1802909"/>
                          </a:cubicBezTo>
                          <a:cubicBezTo>
                            <a:pt x="4518477" y="1806154"/>
                            <a:pt x="4345011" y="1773528"/>
                            <a:pt x="4210944" y="1802909"/>
                          </a:cubicBezTo>
                          <a:cubicBezTo>
                            <a:pt x="4069431" y="1843192"/>
                            <a:pt x="3964818" y="1817265"/>
                            <a:pt x="3793063" y="1802909"/>
                          </a:cubicBezTo>
                          <a:cubicBezTo>
                            <a:pt x="3622577" y="1802768"/>
                            <a:pt x="3496826" y="1827691"/>
                            <a:pt x="3375181" y="1802909"/>
                          </a:cubicBezTo>
                          <a:cubicBezTo>
                            <a:pt x="3249203" y="1749100"/>
                            <a:pt x="3077290" y="1804625"/>
                            <a:pt x="2877703" y="1802909"/>
                          </a:cubicBezTo>
                          <a:cubicBezTo>
                            <a:pt x="2657171" y="1770252"/>
                            <a:pt x="2551586" y="1848588"/>
                            <a:pt x="2221032" y="1802909"/>
                          </a:cubicBezTo>
                          <a:cubicBezTo>
                            <a:pt x="1954671" y="1774209"/>
                            <a:pt x="2017064" y="1779087"/>
                            <a:pt x="1882747" y="1802909"/>
                          </a:cubicBezTo>
                          <a:cubicBezTo>
                            <a:pt x="1728208" y="1833657"/>
                            <a:pt x="1510350" y="1757018"/>
                            <a:pt x="1226076" y="1802909"/>
                          </a:cubicBezTo>
                          <a:cubicBezTo>
                            <a:pt x="930378" y="1838853"/>
                            <a:pt x="940319" y="1834271"/>
                            <a:pt x="728598" y="1802909"/>
                          </a:cubicBezTo>
                          <a:cubicBezTo>
                            <a:pt x="547101" y="1769077"/>
                            <a:pt x="400555" y="1831862"/>
                            <a:pt x="211221" y="1802909"/>
                          </a:cubicBezTo>
                          <a:cubicBezTo>
                            <a:pt x="129306" y="1826905"/>
                            <a:pt x="14416" y="1572870"/>
                            <a:pt x="0" y="1395542"/>
                          </a:cubicBezTo>
                          <a:cubicBezTo>
                            <a:pt x="6600" y="1206229"/>
                            <a:pt x="-8890" y="1020139"/>
                            <a:pt x="0" y="881691"/>
                          </a:cubicBezTo>
                          <a:cubicBezTo>
                            <a:pt x="2202" y="771996"/>
                            <a:pt x="-16073" y="501278"/>
                            <a:pt x="0" y="407366"/>
                          </a:cubicBezTo>
                          <a:close/>
                        </a:path>
                        <a:path w="8382090" h="1802909" fill="none" stroke="0" extrusionOk="0">
                          <a:moveTo>
                            <a:pt x="0" y="407366"/>
                          </a:moveTo>
                          <a:cubicBezTo>
                            <a:pt x="-15701" y="198376"/>
                            <a:pt x="75926" y="51600"/>
                            <a:pt x="211221" y="0"/>
                          </a:cubicBezTo>
                          <a:cubicBezTo>
                            <a:pt x="406577" y="53836"/>
                            <a:pt x="639464" y="-33500"/>
                            <a:pt x="788296" y="0"/>
                          </a:cubicBezTo>
                          <a:cubicBezTo>
                            <a:pt x="913348" y="35683"/>
                            <a:pt x="951887" y="-22659"/>
                            <a:pt x="1046984" y="0"/>
                          </a:cubicBezTo>
                          <a:cubicBezTo>
                            <a:pt x="1113388" y="5735"/>
                            <a:pt x="1337382" y="-23137"/>
                            <a:pt x="1544462" y="0"/>
                          </a:cubicBezTo>
                          <a:cubicBezTo>
                            <a:pt x="1764666" y="1745"/>
                            <a:pt x="1846736" y="-36797"/>
                            <a:pt x="2041940" y="0"/>
                          </a:cubicBezTo>
                          <a:cubicBezTo>
                            <a:pt x="2256757" y="53441"/>
                            <a:pt x="2394769" y="40762"/>
                            <a:pt x="2539418" y="0"/>
                          </a:cubicBezTo>
                          <a:cubicBezTo>
                            <a:pt x="2665474" y="-32410"/>
                            <a:pt x="2862022" y="-5293"/>
                            <a:pt x="3036896" y="0"/>
                          </a:cubicBezTo>
                          <a:cubicBezTo>
                            <a:pt x="3251833" y="44333"/>
                            <a:pt x="3401924" y="51515"/>
                            <a:pt x="3613970" y="0"/>
                          </a:cubicBezTo>
                          <a:cubicBezTo>
                            <a:pt x="3803726" y="-37031"/>
                            <a:pt x="3927523" y="26589"/>
                            <a:pt x="4031851" y="0"/>
                          </a:cubicBezTo>
                          <a:cubicBezTo>
                            <a:pt x="4138159" y="-24897"/>
                            <a:pt x="4298989" y="-9820"/>
                            <a:pt x="4529330" y="0"/>
                          </a:cubicBezTo>
                          <a:cubicBezTo>
                            <a:pt x="4777765" y="30402"/>
                            <a:pt x="4687388" y="104"/>
                            <a:pt x="4867614" y="0"/>
                          </a:cubicBezTo>
                          <a:cubicBezTo>
                            <a:pt x="5046563" y="4131"/>
                            <a:pt x="5118491" y="-25326"/>
                            <a:pt x="5285496" y="0"/>
                          </a:cubicBezTo>
                          <a:cubicBezTo>
                            <a:pt x="5474324" y="14911"/>
                            <a:pt x="5517450" y="30160"/>
                            <a:pt x="5623781" y="0"/>
                          </a:cubicBezTo>
                          <a:cubicBezTo>
                            <a:pt x="5735757" y="-26693"/>
                            <a:pt x="5815147" y="-15486"/>
                            <a:pt x="5962066" y="0"/>
                          </a:cubicBezTo>
                          <a:cubicBezTo>
                            <a:pt x="6135877" y="29984"/>
                            <a:pt x="6354433" y="9392"/>
                            <a:pt x="6539140" y="0"/>
                          </a:cubicBezTo>
                          <a:cubicBezTo>
                            <a:pt x="6700879" y="-36309"/>
                            <a:pt x="6883048" y="-45578"/>
                            <a:pt x="7195811" y="0"/>
                          </a:cubicBezTo>
                          <a:cubicBezTo>
                            <a:pt x="7472173" y="31321"/>
                            <a:pt x="7696944" y="-19931"/>
                            <a:pt x="8170868" y="0"/>
                          </a:cubicBezTo>
                          <a:cubicBezTo>
                            <a:pt x="8299217" y="8760"/>
                            <a:pt x="8389859" y="209336"/>
                            <a:pt x="8382090" y="407366"/>
                          </a:cubicBezTo>
                          <a:cubicBezTo>
                            <a:pt x="8376457" y="625025"/>
                            <a:pt x="8393402" y="694067"/>
                            <a:pt x="8382090" y="921217"/>
                          </a:cubicBezTo>
                          <a:cubicBezTo>
                            <a:pt x="8389268" y="1143044"/>
                            <a:pt x="8392780" y="1279533"/>
                            <a:pt x="8382090" y="1395542"/>
                          </a:cubicBezTo>
                          <a:cubicBezTo>
                            <a:pt x="8398458" y="1602092"/>
                            <a:pt x="8288799" y="1827787"/>
                            <a:pt x="8170868" y="1802909"/>
                          </a:cubicBezTo>
                          <a:cubicBezTo>
                            <a:pt x="7971499" y="1813802"/>
                            <a:pt x="7936235" y="1779314"/>
                            <a:pt x="7752986" y="1802909"/>
                          </a:cubicBezTo>
                          <a:cubicBezTo>
                            <a:pt x="7570064" y="1815690"/>
                            <a:pt x="7380783" y="1817923"/>
                            <a:pt x="7255508" y="1802909"/>
                          </a:cubicBezTo>
                          <a:cubicBezTo>
                            <a:pt x="7107636" y="1782701"/>
                            <a:pt x="6805419" y="1826501"/>
                            <a:pt x="6598838" y="1802909"/>
                          </a:cubicBezTo>
                          <a:cubicBezTo>
                            <a:pt x="6397505" y="1796076"/>
                            <a:pt x="6334412" y="1835038"/>
                            <a:pt x="6101360" y="1802909"/>
                          </a:cubicBezTo>
                          <a:cubicBezTo>
                            <a:pt x="5872514" y="1778203"/>
                            <a:pt x="5807550" y="1791878"/>
                            <a:pt x="5603881" y="1802909"/>
                          </a:cubicBezTo>
                          <a:cubicBezTo>
                            <a:pt x="5400723" y="1812330"/>
                            <a:pt x="5375971" y="1775614"/>
                            <a:pt x="5186000" y="1802909"/>
                          </a:cubicBezTo>
                          <a:cubicBezTo>
                            <a:pt x="5039398" y="1834371"/>
                            <a:pt x="4818684" y="1844885"/>
                            <a:pt x="4608926" y="1802909"/>
                          </a:cubicBezTo>
                          <a:cubicBezTo>
                            <a:pt x="4386870" y="1773204"/>
                            <a:pt x="4321953" y="1780587"/>
                            <a:pt x="4031851" y="1802909"/>
                          </a:cubicBezTo>
                          <a:cubicBezTo>
                            <a:pt x="3751437" y="1819356"/>
                            <a:pt x="3656161" y="1828029"/>
                            <a:pt x="3454777" y="1802909"/>
                          </a:cubicBezTo>
                          <a:cubicBezTo>
                            <a:pt x="3256788" y="1754099"/>
                            <a:pt x="3302969" y="1788954"/>
                            <a:pt x="3196089" y="1802909"/>
                          </a:cubicBezTo>
                          <a:cubicBezTo>
                            <a:pt x="3101186" y="1805872"/>
                            <a:pt x="3032714" y="1807392"/>
                            <a:pt x="2937400" y="1802909"/>
                          </a:cubicBezTo>
                          <a:cubicBezTo>
                            <a:pt x="2827917" y="1796694"/>
                            <a:pt x="2758241" y="1807385"/>
                            <a:pt x="2599116" y="1802909"/>
                          </a:cubicBezTo>
                          <a:cubicBezTo>
                            <a:pt x="2449296" y="1828595"/>
                            <a:pt x="2133989" y="1775665"/>
                            <a:pt x="2022041" y="1802909"/>
                          </a:cubicBezTo>
                          <a:cubicBezTo>
                            <a:pt x="1881666" y="1807316"/>
                            <a:pt x="1612534" y="1767634"/>
                            <a:pt x="1444967" y="1802909"/>
                          </a:cubicBezTo>
                          <a:cubicBezTo>
                            <a:pt x="1291576" y="1838993"/>
                            <a:pt x="1274383" y="1802537"/>
                            <a:pt x="1106682" y="1802909"/>
                          </a:cubicBezTo>
                          <a:cubicBezTo>
                            <a:pt x="907683" y="1768169"/>
                            <a:pt x="510230" y="1716422"/>
                            <a:pt x="211221" y="1802909"/>
                          </a:cubicBezTo>
                          <a:cubicBezTo>
                            <a:pt x="129518" y="1791086"/>
                            <a:pt x="28747" y="1609444"/>
                            <a:pt x="0" y="1395542"/>
                          </a:cubicBezTo>
                          <a:cubicBezTo>
                            <a:pt x="-10612" y="1263507"/>
                            <a:pt x="-16400" y="1129614"/>
                            <a:pt x="0" y="911336"/>
                          </a:cubicBezTo>
                          <a:cubicBezTo>
                            <a:pt x="-3025" y="688586"/>
                            <a:pt x="-4938" y="621720"/>
                            <a:pt x="0" y="4073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xmlns="" id="{8EEB8118-A80C-661E-AE40-B7D174828DB8}"/>
                </a:ext>
              </a:extLst>
            </p:cNvPr>
            <p:cNvSpPr txBox="1"/>
            <p:nvPr/>
          </p:nvSpPr>
          <p:spPr>
            <a:xfrm>
              <a:off x="382781" y="1410342"/>
              <a:ext cx="11455561" cy="695577"/>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 Trưởng dạy các liền chị hát mỗi điệu quan họ dưới đây ra sao?</a:t>
              </a:r>
            </a:p>
          </p:txBody>
        </p:sp>
      </p:grpSp>
      <p:pic>
        <p:nvPicPr>
          <p:cNvPr id="6" name="Picture 5">
            <a:extLst>
              <a:ext uri="{FF2B5EF4-FFF2-40B4-BE49-F238E27FC236}">
                <a16:creationId xmlns:a16="http://schemas.microsoft.com/office/drawing/2014/main" xmlns="" id="{2B274F12-688F-EA08-2D3E-D7F7DD2E455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xmlns="" id="{80DE3FA0-CEA6-AFC6-D900-5ED2BA30FDDF}"/>
              </a:ext>
            </a:extLst>
          </p:cNvPr>
          <p:cNvSpPr/>
          <p:nvPr/>
        </p:nvSpPr>
        <p:spPr>
          <a:xfrm>
            <a:off x="114033" y="105920"/>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3</a:t>
            </a:r>
            <a:endParaRPr kumimoji="0" lang="en-US"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xmlns="" id="{26977563-15F5-D650-C344-6E6A5BF53364}"/>
              </a:ext>
            </a:extLst>
          </p:cNvPr>
          <p:cNvPicPr>
            <a:picLocks noChangeAspect="1"/>
          </p:cNvPicPr>
          <p:nvPr/>
        </p:nvPicPr>
        <p:blipFill>
          <a:blip r:embed="rId4"/>
          <a:stretch>
            <a:fillRect/>
          </a:stretch>
        </p:blipFill>
        <p:spPr>
          <a:xfrm>
            <a:off x="1921751" y="2457614"/>
            <a:ext cx="5657850" cy="2047875"/>
          </a:xfrm>
          <a:prstGeom prst="rect">
            <a:avLst/>
          </a:prstGeom>
        </p:spPr>
      </p:pic>
      <p:sp>
        <p:nvSpPr>
          <p:cNvPr id="11" name="Speech Bubble: Rectangle with Corners Rounded 4">
            <a:extLst>
              <a:ext uri="{FF2B5EF4-FFF2-40B4-BE49-F238E27FC236}">
                <a16:creationId xmlns:a16="http://schemas.microsoft.com/office/drawing/2014/main" xmlns="" id="{249E5CAB-0E82-AD99-3A8E-133CB2DD7066}"/>
              </a:ext>
            </a:extLst>
          </p:cNvPr>
          <p:cNvSpPr/>
          <p:nvPr/>
        </p:nvSpPr>
        <p:spPr>
          <a:xfrm>
            <a:off x="477302" y="2408036"/>
            <a:ext cx="9213236" cy="4131862"/>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800"/>
              </a:spcAft>
              <a:tabLst>
                <a:tab pos="2286000" algn="l"/>
              </a:tabLst>
            </a:pPr>
            <a:endPar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ACA42DB8-E454-C31D-657E-932D2CF0A385}"/>
              </a:ext>
            </a:extLst>
          </p:cNvPr>
          <p:cNvSpPr txBox="1"/>
          <p:nvPr/>
        </p:nvSpPr>
        <p:spPr>
          <a:xfrm>
            <a:off x="819806" y="2575035"/>
            <a:ext cx="7630511" cy="3713196"/>
          </a:xfrm>
          <a:prstGeom prst="rect">
            <a:avLst/>
          </a:prstGeom>
          <a:noFill/>
        </p:spPr>
        <p:txBody>
          <a:bodyPr wrap="square" rtlCol="0">
            <a:spAutoFit/>
          </a:bodyPr>
          <a:lstStyle/>
          <a:p>
            <a:pPr lvl="0" algn="just">
              <a:lnSpc>
                <a:spcPct val="115000"/>
              </a:lnSpc>
              <a:spcAft>
                <a:spcPts val="800"/>
              </a:spcAft>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Bà Trưởng dạy các liền chị hát mỗi điệu quan họ:</a:t>
            </a: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Ngỏ lời: phải hát với giọng thẹn thùng, e ấp, tiếng hát phải như nước suối thượng nguồn, róc rách, từ từ, nhưng trong vắt, tinh khôi và hứa hẹn một dòng cuồn cuộn.</a:t>
            </a:r>
            <a:endParaRPr lang="en-US" sz="21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Thương nhau: phải hát nồng cháy, thiết tha; dạy các chị từ cách lấy hơi, nhả chữ tròn vành rõ tiếng, đến cách ngân rung luyến láy âm thanh.</a:t>
            </a: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Giã bạn: hát với giọng lưu luyến, dùng dằng, đau đầu, nghe buồn biết chừng nào!</a:t>
            </a:r>
          </a:p>
        </p:txBody>
      </p:sp>
    </p:spTree>
    <p:extLst>
      <p:ext uri="{BB962C8B-B14F-4D97-AF65-F5344CB8AC3E}">
        <p14:creationId xmlns:p14="http://schemas.microsoft.com/office/powerpoint/2010/main" val="29661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DA3C477-EF5C-C346-CC29-DA53D171A425}"/>
              </a:ext>
            </a:extLst>
          </p:cNvPr>
          <p:cNvGrpSpPr/>
          <p:nvPr/>
        </p:nvGrpSpPr>
        <p:grpSpPr>
          <a:xfrm>
            <a:off x="2597870" y="140348"/>
            <a:ext cx="8382089" cy="1529545"/>
            <a:chOff x="368217" y="1295927"/>
            <a:chExt cx="11691811" cy="713958"/>
          </a:xfrm>
        </p:grpSpPr>
        <p:sp>
          <p:nvSpPr>
            <p:cNvPr id="3" name="Rectangle: Rounded Corners 20">
              <a:extLst>
                <a:ext uri="{FF2B5EF4-FFF2-40B4-BE49-F238E27FC236}">
                  <a16:creationId xmlns:a16="http://schemas.microsoft.com/office/drawing/2014/main" xmlns="" id="{0ADECC71-5E46-2B3D-7AB3-7F602639F3DE}"/>
                </a:ext>
              </a:extLst>
            </p:cNvPr>
            <p:cNvSpPr/>
            <p:nvPr/>
          </p:nvSpPr>
          <p:spPr>
            <a:xfrm>
              <a:off x="368217" y="1295927"/>
              <a:ext cx="11691811" cy="713958"/>
            </a:xfrm>
            <a:custGeom>
              <a:avLst/>
              <a:gdLst>
                <a:gd name="connsiteX0" fmla="*/ 0 w 11691811"/>
                <a:gd name="connsiteY0" fmla="*/ 161318 h 713958"/>
                <a:gd name="connsiteX1" fmla="*/ 294622 w 11691811"/>
                <a:gd name="connsiteY1" fmla="*/ 0 h 713958"/>
                <a:gd name="connsiteX2" fmla="*/ 1099559 w 11691811"/>
                <a:gd name="connsiteY2" fmla="*/ 0 h 713958"/>
                <a:gd name="connsiteX3" fmla="*/ 1460392 w 11691811"/>
                <a:gd name="connsiteY3" fmla="*/ 0 h 713958"/>
                <a:gd name="connsiteX4" fmla="*/ 2154302 w 11691811"/>
                <a:gd name="connsiteY4" fmla="*/ 0 h 713958"/>
                <a:gd name="connsiteX5" fmla="*/ 2848213 w 11691811"/>
                <a:gd name="connsiteY5" fmla="*/ 0 h 713958"/>
                <a:gd name="connsiteX6" fmla="*/ 3542123 w 11691811"/>
                <a:gd name="connsiteY6" fmla="*/ 0 h 713958"/>
                <a:gd name="connsiteX7" fmla="*/ 4236034 w 11691811"/>
                <a:gd name="connsiteY7" fmla="*/ 0 h 713958"/>
                <a:gd name="connsiteX8" fmla="*/ 5040969 w 11691811"/>
                <a:gd name="connsiteY8" fmla="*/ 0 h 713958"/>
                <a:gd name="connsiteX9" fmla="*/ 5623853 w 11691811"/>
                <a:gd name="connsiteY9" fmla="*/ 0 h 713958"/>
                <a:gd name="connsiteX10" fmla="*/ 6317763 w 11691811"/>
                <a:gd name="connsiteY10" fmla="*/ 0 h 713958"/>
                <a:gd name="connsiteX11" fmla="*/ 6789622 w 11691811"/>
                <a:gd name="connsiteY11" fmla="*/ 0 h 713958"/>
                <a:gd name="connsiteX12" fmla="*/ 7372506 w 11691811"/>
                <a:gd name="connsiteY12" fmla="*/ 0 h 713958"/>
                <a:gd name="connsiteX13" fmla="*/ 7844365 w 11691811"/>
                <a:gd name="connsiteY13" fmla="*/ 0 h 713958"/>
                <a:gd name="connsiteX14" fmla="*/ 8316224 w 11691811"/>
                <a:gd name="connsiteY14" fmla="*/ 0 h 713958"/>
                <a:gd name="connsiteX15" fmla="*/ 9121160 w 11691811"/>
                <a:gd name="connsiteY15" fmla="*/ 0 h 713958"/>
                <a:gd name="connsiteX16" fmla="*/ 10037122 w 11691811"/>
                <a:gd name="connsiteY16" fmla="*/ 0 h 713958"/>
                <a:gd name="connsiteX17" fmla="*/ 11397186 w 11691811"/>
                <a:gd name="connsiteY17" fmla="*/ 0 h 713958"/>
                <a:gd name="connsiteX18" fmla="*/ 11691811 w 11691811"/>
                <a:gd name="connsiteY18" fmla="*/ 161318 h 713958"/>
                <a:gd name="connsiteX19" fmla="*/ 11691811 w 11691811"/>
                <a:gd name="connsiteY19" fmla="*/ 364804 h 713958"/>
                <a:gd name="connsiteX20" fmla="*/ 11691811 w 11691811"/>
                <a:gd name="connsiteY20" fmla="*/ 552639 h 713958"/>
                <a:gd name="connsiteX21" fmla="*/ 11397186 w 11691811"/>
                <a:gd name="connsiteY21" fmla="*/ 713958 h 713958"/>
                <a:gd name="connsiteX22" fmla="*/ 10814302 w 11691811"/>
                <a:gd name="connsiteY22" fmla="*/ 713958 h 713958"/>
                <a:gd name="connsiteX23" fmla="*/ 10120390 w 11691811"/>
                <a:gd name="connsiteY23" fmla="*/ 713958 h 713958"/>
                <a:gd name="connsiteX24" fmla="*/ 9204430 w 11691811"/>
                <a:gd name="connsiteY24" fmla="*/ 713958 h 713958"/>
                <a:gd name="connsiteX25" fmla="*/ 8510520 w 11691811"/>
                <a:gd name="connsiteY25" fmla="*/ 713958 h 713958"/>
                <a:gd name="connsiteX26" fmla="*/ 7816609 w 11691811"/>
                <a:gd name="connsiteY26" fmla="*/ 713958 h 713958"/>
                <a:gd name="connsiteX27" fmla="*/ 7233725 w 11691811"/>
                <a:gd name="connsiteY27" fmla="*/ 713958 h 713958"/>
                <a:gd name="connsiteX28" fmla="*/ 6428788 w 11691811"/>
                <a:gd name="connsiteY28" fmla="*/ 713958 h 713958"/>
                <a:gd name="connsiteX29" fmla="*/ 5623853 w 11691811"/>
                <a:gd name="connsiteY29" fmla="*/ 713958 h 713958"/>
                <a:gd name="connsiteX30" fmla="*/ 4818918 w 11691811"/>
                <a:gd name="connsiteY30" fmla="*/ 713958 h 713958"/>
                <a:gd name="connsiteX31" fmla="*/ 4458083 w 11691811"/>
                <a:gd name="connsiteY31" fmla="*/ 713958 h 713958"/>
                <a:gd name="connsiteX32" fmla="*/ 4097251 w 11691811"/>
                <a:gd name="connsiteY32" fmla="*/ 713958 h 713958"/>
                <a:gd name="connsiteX33" fmla="*/ 3625392 w 11691811"/>
                <a:gd name="connsiteY33" fmla="*/ 713958 h 713958"/>
                <a:gd name="connsiteX34" fmla="*/ 2820456 w 11691811"/>
                <a:gd name="connsiteY34" fmla="*/ 713958 h 713958"/>
                <a:gd name="connsiteX35" fmla="*/ 2015520 w 11691811"/>
                <a:gd name="connsiteY35" fmla="*/ 713958 h 713958"/>
                <a:gd name="connsiteX36" fmla="*/ 1543662 w 11691811"/>
                <a:gd name="connsiteY36" fmla="*/ 713958 h 713958"/>
                <a:gd name="connsiteX37" fmla="*/ 294622 w 11691811"/>
                <a:gd name="connsiteY37" fmla="*/ 713958 h 713958"/>
                <a:gd name="connsiteX38" fmla="*/ 0 w 11691811"/>
                <a:gd name="connsiteY38" fmla="*/ 552639 h 713958"/>
                <a:gd name="connsiteX39" fmla="*/ 0 w 11691811"/>
                <a:gd name="connsiteY39" fmla="*/ 360891 h 713958"/>
                <a:gd name="connsiteX40" fmla="*/ 0 w 11691811"/>
                <a:gd name="connsiteY40" fmla="*/ 161318 h 713958"/>
                <a:gd name="connsiteX0" fmla="*/ 0 w 11691811"/>
                <a:gd name="connsiteY0" fmla="*/ 161318 h 713958"/>
                <a:gd name="connsiteX1" fmla="*/ 294622 w 11691811"/>
                <a:gd name="connsiteY1" fmla="*/ 0 h 713958"/>
                <a:gd name="connsiteX2" fmla="*/ 766481 w 11691811"/>
                <a:gd name="connsiteY2" fmla="*/ 0 h 713958"/>
                <a:gd name="connsiteX3" fmla="*/ 1349367 w 11691811"/>
                <a:gd name="connsiteY3" fmla="*/ 0 h 713958"/>
                <a:gd name="connsiteX4" fmla="*/ 1710200 w 11691811"/>
                <a:gd name="connsiteY4" fmla="*/ 0 h 713958"/>
                <a:gd name="connsiteX5" fmla="*/ 2515136 w 11691811"/>
                <a:gd name="connsiteY5" fmla="*/ 0 h 713958"/>
                <a:gd name="connsiteX6" fmla="*/ 2875969 w 11691811"/>
                <a:gd name="connsiteY6" fmla="*/ 0 h 713958"/>
                <a:gd name="connsiteX7" fmla="*/ 3569879 w 11691811"/>
                <a:gd name="connsiteY7" fmla="*/ 0 h 713958"/>
                <a:gd name="connsiteX8" fmla="*/ 4041738 w 11691811"/>
                <a:gd name="connsiteY8" fmla="*/ 0 h 713958"/>
                <a:gd name="connsiteX9" fmla="*/ 4513596 w 11691811"/>
                <a:gd name="connsiteY9" fmla="*/ 0 h 713958"/>
                <a:gd name="connsiteX10" fmla="*/ 4874430 w 11691811"/>
                <a:gd name="connsiteY10" fmla="*/ 0 h 713958"/>
                <a:gd name="connsiteX11" fmla="*/ 5235263 w 11691811"/>
                <a:gd name="connsiteY11" fmla="*/ 0 h 713958"/>
                <a:gd name="connsiteX12" fmla="*/ 5707123 w 11691811"/>
                <a:gd name="connsiteY12" fmla="*/ 0 h 713958"/>
                <a:gd name="connsiteX13" fmla="*/ 6290007 w 11691811"/>
                <a:gd name="connsiteY13" fmla="*/ 0 h 713958"/>
                <a:gd name="connsiteX14" fmla="*/ 7094942 w 11691811"/>
                <a:gd name="connsiteY14" fmla="*/ 0 h 713958"/>
                <a:gd name="connsiteX15" fmla="*/ 7788853 w 11691811"/>
                <a:gd name="connsiteY15" fmla="*/ 0 h 713958"/>
                <a:gd name="connsiteX16" fmla="*/ 8371737 w 11691811"/>
                <a:gd name="connsiteY16" fmla="*/ 0 h 713958"/>
                <a:gd name="connsiteX17" fmla="*/ 8954622 w 11691811"/>
                <a:gd name="connsiteY17" fmla="*/ 0 h 713958"/>
                <a:gd name="connsiteX18" fmla="*/ 9426480 w 11691811"/>
                <a:gd name="connsiteY18" fmla="*/ 0 h 713958"/>
                <a:gd name="connsiteX19" fmla="*/ 10009365 w 11691811"/>
                <a:gd name="connsiteY19" fmla="*/ 0 h 713958"/>
                <a:gd name="connsiteX20" fmla="*/ 11397186 w 11691811"/>
                <a:gd name="connsiteY20" fmla="*/ 0 h 713958"/>
                <a:gd name="connsiteX21" fmla="*/ 11691811 w 11691811"/>
                <a:gd name="connsiteY21" fmla="*/ 161318 h 713958"/>
                <a:gd name="connsiteX22" fmla="*/ 11691811 w 11691811"/>
                <a:gd name="connsiteY22" fmla="*/ 360891 h 713958"/>
                <a:gd name="connsiteX23" fmla="*/ 11691811 w 11691811"/>
                <a:gd name="connsiteY23" fmla="*/ 552639 h 713958"/>
                <a:gd name="connsiteX24" fmla="*/ 11397186 w 11691811"/>
                <a:gd name="connsiteY24" fmla="*/ 713958 h 713958"/>
                <a:gd name="connsiteX25" fmla="*/ 10925327 w 11691811"/>
                <a:gd name="connsiteY25" fmla="*/ 713958 h 713958"/>
                <a:gd name="connsiteX26" fmla="*/ 10342442 w 11691811"/>
                <a:gd name="connsiteY26" fmla="*/ 713958 h 713958"/>
                <a:gd name="connsiteX27" fmla="*/ 9870583 w 11691811"/>
                <a:gd name="connsiteY27" fmla="*/ 713958 h 713958"/>
                <a:gd name="connsiteX28" fmla="*/ 9509750 w 11691811"/>
                <a:gd name="connsiteY28" fmla="*/ 713958 h 713958"/>
                <a:gd name="connsiteX29" fmla="*/ 9037891 w 11691811"/>
                <a:gd name="connsiteY29" fmla="*/ 713958 h 713958"/>
                <a:gd name="connsiteX30" fmla="*/ 8343981 w 11691811"/>
                <a:gd name="connsiteY30" fmla="*/ 713958 h 713958"/>
                <a:gd name="connsiteX31" fmla="*/ 7983148 w 11691811"/>
                <a:gd name="connsiteY31" fmla="*/ 713958 h 713958"/>
                <a:gd name="connsiteX32" fmla="*/ 7622315 w 11691811"/>
                <a:gd name="connsiteY32" fmla="*/ 713958 h 713958"/>
                <a:gd name="connsiteX33" fmla="*/ 7150455 w 11691811"/>
                <a:gd name="connsiteY33" fmla="*/ 713958 h 713958"/>
                <a:gd name="connsiteX34" fmla="*/ 6456546 w 11691811"/>
                <a:gd name="connsiteY34" fmla="*/ 713958 h 713958"/>
                <a:gd name="connsiteX35" fmla="*/ 5873661 w 11691811"/>
                <a:gd name="connsiteY35" fmla="*/ 713958 h 713958"/>
                <a:gd name="connsiteX36" fmla="*/ 5290777 w 11691811"/>
                <a:gd name="connsiteY36" fmla="*/ 713958 h 713958"/>
                <a:gd name="connsiteX37" fmla="*/ 4707891 w 11691811"/>
                <a:gd name="connsiteY37" fmla="*/ 713958 h 713958"/>
                <a:gd name="connsiteX38" fmla="*/ 4013981 w 11691811"/>
                <a:gd name="connsiteY38" fmla="*/ 713958 h 713958"/>
                <a:gd name="connsiteX39" fmla="*/ 3098020 w 11691811"/>
                <a:gd name="connsiteY39" fmla="*/ 713958 h 713958"/>
                <a:gd name="connsiteX40" fmla="*/ 2626161 w 11691811"/>
                <a:gd name="connsiteY40" fmla="*/ 713958 h 713958"/>
                <a:gd name="connsiteX41" fmla="*/ 1710200 w 11691811"/>
                <a:gd name="connsiteY41" fmla="*/ 713958 h 713958"/>
                <a:gd name="connsiteX42" fmla="*/ 1016289 w 11691811"/>
                <a:gd name="connsiteY42" fmla="*/ 713958 h 713958"/>
                <a:gd name="connsiteX43" fmla="*/ 294622 w 11691811"/>
                <a:gd name="connsiteY43" fmla="*/ 713958 h 713958"/>
                <a:gd name="connsiteX44" fmla="*/ 0 w 11691811"/>
                <a:gd name="connsiteY44" fmla="*/ 552639 h 713958"/>
                <a:gd name="connsiteX45" fmla="*/ 0 w 11691811"/>
                <a:gd name="connsiteY45" fmla="*/ 349152 h 713958"/>
                <a:gd name="connsiteX46" fmla="*/ 0 w 11691811"/>
                <a:gd name="connsiteY46" fmla="*/ 161318 h 713958"/>
                <a:gd name="connsiteX0" fmla="*/ 0 w 11691811"/>
                <a:gd name="connsiteY0" fmla="*/ 161318 h 713958"/>
                <a:gd name="connsiteX1" fmla="*/ 294622 w 11691811"/>
                <a:gd name="connsiteY1" fmla="*/ 0 h 713958"/>
                <a:gd name="connsiteX2" fmla="*/ 1099559 w 11691811"/>
                <a:gd name="connsiteY2" fmla="*/ 0 h 713958"/>
                <a:gd name="connsiteX3" fmla="*/ 1460392 w 11691811"/>
                <a:gd name="connsiteY3" fmla="*/ 0 h 713958"/>
                <a:gd name="connsiteX4" fmla="*/ 2154302 w 11691811"/>
                <a:gd name="connsiteY4" fmla="*/ 0 h 713958"/>
                <a:gd name="connsiteX5" fmla="*/ 2848213 w 11691811"/>
                <a:gd name="connsiteY5" fmla="*/ 0 h 713958"/>
                <a:gd name="connsiteX6" fmla="*/ 3542123 w 11691811"/>
                <a:gd name="connsiteY6" fmla="*/ 0 h 713958"/>
                <a:gd name="connsiteX7" fmla="*/ 4236034 w 11691811"/>
                <a:gd name="connsiteY7" fmla="*/ 0 h 713958"/>
                <a:gd name="connsiteX8" fmla="*/ 5040969 w 11691811"/>
                <a:gd name="connsiteY8" fmla="*/ 0 h 713958"/>
                <a:gd name="connsiteX9" fmla="*/ 5623853 w 11691811"/>
                <a:gd name="connsiteY9" fmla="*/ 0 h 713958"/>
                <a:gd name="connsiteX10" fmla="*/ 6317763 w 11691811"/>
                <a:gd name="connsiteY10" fmla="*/ 0 h 713958"/>
                <a:gd name="connsiteX11" fmla="*/ 6789622 w 11691811"/>
                <a:gd name="connsiteY11" fmla="*/ 0 h 713958"/>
                <a:gd name="connsiteX12" fmla="*/ 7372506 w 11691811"/>
                <a:gd name="connsiteY12" fmla="*/ 0 h 713958"/>
                <a:gd name="connsiteX13" fmla="*/ 7844365 w 11691811"/>
                <a:gd name="connsiteY13" fmla="*/ 0 h 713958"/>
                <a:gd name="connsiteX14" fmla="*/ 8316224 w 11691811"/>
                <a:gd name="connsiteY14" fmla="*/ 0 h 713958"/>
                <a:gd name="connsiteX15" fmla="*/ 9121160 w 11691811"/>
                <a:gd name="connsiteY15" fmla="*/ 0 h 713958"/>
                <a:gd name="connsiteX16" fmla="*/ 10037122 w 11691811"/>
                <a:gd name="connsiteY16" fmla="*/ 0 h 713958"/>
                <a:gd name="connsiteX17" fmla="*/ 11397186 w 11691811"/>
                <a:gd name="connsiteY17" fmla="*/ 0 h 713958"/>
                <a:gd name="connsiteX18" fmla="*/ 11691811 w 11691811"/>
                <a:gd name="connsiteY18" fmla="*/ 161318 h 713958"/>
                <a:gd name="connsiteX19" fmla="*/ 11691811 w 11691811"/>
                <a:gd name="connsiteY19" fmla="*/ 364804 h 713958"/>
                <a:gd name="connsiteX20" fmla="*/ 11691811 w 11691811"/>
                <a:gd name="connsiteY20" fmla="*/ 552639 h 713958"/>
                <a:gd name="connsiteX21" fmla="*/ 11397186 w 11691811"/>
                <a:gd name="connsiteY21" fmla="*/ 713958 h 713958"/>
                <a:gd name="connsiteX22" fmla="*/ 10814302 w 11691811"/>
                <a:gd name="connsiteY22" fmla="*/ 713958 h 713958"/>
                <a:gd name="connsiteX23" fmla="*/ 10120390 w 11691811"/>
                <a:gd name="connsiteY23" fmla="*/ 713958 h 713958"/>
                <a:gd name="connsiteX24" fmla="*/ 9204430 w 11691811"/>
                <a:gd name="connsiteY24" fmla="*/ 713958 h 713958"/>
                <a:gd name="connsiteX25" fmla="*/ 8510520 w 11691811"/>
                <a:gd name="connsiteY25" fmla="*/ 713958 h 713958"/>
                <a:gd name="connsiteX26" fmla="*/ 7816609 w 11691811"/>
                <a:gd name="connsiteY26" fmla="*/ 713958 h 713958"/>
                <a:gd name="connsiteX27" fmla="*/ 7233725 w 11691811"/>
                <a:gd name="connsiteY27" fmla="*/ 713958 h 713958"/>
                <a:gd name="connsiteX28" fmla="*/ 6428788 w 11691811"/>
                <a:gd name="connsiteY28" fmla="*/ 713958 h 713958"/>
                <a:gd name="connsiteX29" fmla="*/ 5623853 w 11691811"/>
                <a:gd name="connsiteY29" fmla="*/ 713958 h 713958"/>
                <a:gd name="connsiteX30" fmla="*/ 4818918 w 11691811"/>
                <a:gd name="connsiteY30" fmla="*/ 713958 h 713958"/>
                <a:gd name="connsiteX31" fmla="*/ 4458083 w 11691811"/>
                <a:gd name="connsiteY31" fmla="*/ 713958 h 713958"/>
                <a:gd name="connsiteX32" fmla="*/ 4097251 w 11691811"/>
                <a:gd name="connsiteY32" fmla="*/ 713958 h 713958"/>
                <a:gd name="connsiteX33" fmla="*/ 3625392 w 11691811"/>
                <a:gd name="connsiteY33" fmla="*/ 713958 h 713958"/>
                <a:gd name="connsiteX34" fmla="*/ 2820456 w 11691811"/>
                <a:gd name="connsiteY34" fmla="*/ 713958 h 713958"/>
                <a:gd name="connsiteX35" fmla="*/ 2015520 w 11691811"/>
                <a:gd name="connsiteY35" fmla="*/ 713958 h 713958"/>
                <a:gd name="connsiteX36" fmla="*/ 1543662 w 11691811"/>
                <a:gd name="connsiteY36" fmla="*/ 713958 h 713958"/>
                <a:gd name="connsiteX37" fmla="*/ 294622 w 11691811"/>
                <a:gd name="connsiteY37" fmla="*/ 713958 h 713958"/>
                <a:gd name="connsiteX38" fmla="*/ 0 w 11691811"/>
                <a:gd name="connsiteY38" fmla="*/ 552639 h 713958"/>
                <a:gd name="connsiteX39" fmla="*/ 0 w 11691811"/>
                <a:gd name="connsiteY39" fmla="*/ 360891 h 713958"/>
                <a:gd name="connsiteX40" fmla="*/ 0 w 11691811"/>
                <a:gd name="connsiteY40" fmla="*/ 161318 h 7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1811" h="713958" fill="none" extrusionOk="0">
                  <a:moveTo>
                    <a:pt x="0" y="161318"/>
                  </a:moveTo>
                  <a:cubicBezTo>
                    <a:pt x="-58936" y="43929"/>
                    <a:pt x="117737" y="-19815"/>
                    <a:pt x="294622" y="0"/>
                  </a:cubicBezTo>
                  <a:cubicBezTo>
                    <a:pt x="495842" y="78868"/>
                    <a:pt x="853732" y="7346"/>
                    <a:pt x="1099559" y="0"/>
                  </a:cubicBezTo>
                  <a:cubicBezTo>
                    <a:pt x="1293208" y="6643"/>
                    <a:pt x="1308332" y="-4902"/>
                    <a:pt x="1460392" y="0"/>
                  </a:cubicBezTo>
                  <a:cubicBezTo>
                    <a:pt x="1558231" y="-40005"/>
                    <a:pt x="1809281" y="-26454"/>
                    <a:pt x="2154302" y="0"/>
                  </a:cubicBezTo>
                  <a:cubicBezTo>
                    <a:pt x="2518525" y="22546"/>
                    <a:pt x="2564354" y="-39666"/>
                    <a:pt x="2848213" y="0"/>
                  </a:cubicBezTo>
                  <a:cubicBezTo>
                    <a:pt x="3116522" y="42269"/>
                    <a:pt x="3379564" y="-4434"/>
                    <a:pt x="3542123" y="0"/>
                  </a:cubicBezTo>
                  <a:cubicBezTo>
                    <a:pt x="3786856" y="6515"/>
                    <a:pt x="3933160" y="-56086"/>
                    <a:pt x="4236034" y="0"/>
                  </a:cubicBezTo>
                  <a:cubicBezTo>
                    <a:pt x="4408443" y="28495"/>
                    <a:pt x="4703045" y="12190"/>
                    <a:pt x="5040969" y="0"/>
                  </a:cubicBezTo>
                  <a:cubicBezTo>
                    <a:pt x="5313611" y="1453"/>
                    <a:pt x="5466664" y="-481"/>
                    <a:pt x="5623853" y="0"/>
                  </a:cubicBezTo>
                  <a:cubicBezTo>
                    <a:pt x="5733976" y="10283"/>
                    <a:pt x="5916174" y="10476"/>
                    <a:pt x="6317763" y="0"/>
                  </a:cubicBezTo>
                  <a:cubicBezTo>
                    <a:pt x="6684056" y="3608"/>
                    <a:pt x="6537492" y="19873"/>
                    <a:pt x="6789622" y="0"/>
                  </a:cubicBezTo>
                  <a:cubicBezTo>
                    <a:pt x="7019073" y="-12419"/>
                    <a:pt x="7148376" y="-15811"/>
                    <a:pt x="7372506" y="0"/>
                  </a:cubicBezTo>
                  <a:cubicBezTo>
                    <a:pt x="7631321" y="960"/>
                    <a:pt x="7678417" y="21951"/>
                    <a:pt x="7844365" y="0"/>
                  </a:cubicBezTo>
                  <a:cubicBezTo>
                    <a:pt x="8014560" y="-12272"/>
                    <a:pt x="8121243" y="-5932"/>
                    <a:pt x="8316224" y="0"/>
                  </a:cubicBezTo>
                  <a:cubicBezTo>
                    <a:pt x="8569122" y="-10921"/>
                    <a:pt x="8970841" y="31650"/>
                    <a:pt x="9121160" y="0"/>
                  </a:cubicBezTo>
                  <a:cubicBezTo>
                    <a:pt x="9287623" y="-18670"/>
                    <a:pt x="9675057" y="40892"/>
                    <a:pt x="10037122" y="0"/>
                  </a:cubicBezTo>
                  <a:cubicBezTo>
                    <a:pt x="10501711" y="-44078"/>
                    <a:pt x="10784208" y="-2374"/>
                    <a:pt x="11397186" y="0"/>
                  </a:cubicBezTo>
                  <a:cubicBezTo>
                    <a:pt x="11574163" y="16681"/>
                    <a:pt x="11711762" y="93121"/>
                    <a:pt x="11691811" y="161318"/>
                  </a:cubicBezTo>
                  <a:cubicBezTo>
                    <a:pt x="11694855" y="243033"/>
                    <a:pt x="11706198" y="267771"/>
                    <a:pt x="11691811" y="364804"/>
                  </a:cubicBezTo>
                  <a:cubicBezTo>
                    <a:pt x="11670404" y="441307"/>
                    <a:pt x="11670784" y="510768"/>
                    <a:pt x="11691811" y="552639"/>
                  </a:cubicBezTo>
                  <a:cubicBezTo>
                    <a:pt x="11698640" y="609672"/>
                    <a:pt x="11588708" y="730227"/>
                    <a:pt x="11397186" y="713958"/>
                  </a:cubicBezTo>
                  <a:cubicBezTo>
                    <a:pt x="11134016" y="727049"/>
                    <a:pt x="11025850" y="704528"/>
                    <a:pt x="10814302" y="713958"/>
                  </a:cubicBezTo>
                  <a:cubicBezTo>
                    <a:pt x="10498510" y="742305"/>
                    <a:pt x="10335521" y="677470"/>
                    <a:pt x="10120390" y="713958"/>
                  </a:cubicBezTo>
                  <a:cubicBezTo>
                    <a:pt x="9867605" y="698494"/>
                    <a:pt x="9369658" y="729682"/>
                    <a:pt x="9204430" y="713958"/>
                  </a:cubicBezTo>
                  <a:cubicBezTo>
                    <a:pt x="8954068" y="725573"/>
                    <a:pt x="8852755" y="724480"/>
                    <a:pt x="8510520" y="713958"/>
                  </a:cubicBezTo>
                  <a:cubicBezTo>
                    <a:pt x="8208913" y="698682"/>
                    <a:pt x="8122272" y="715048"/>
                    <a:pt x="7816609" y="713958"/>
                  </a:cubicBezTo>
                  <a:cubicBezTo>
                    <a:pt x="7541038" y="726239"/>
                    <a:pt x="7483372" y="715785"/>
                    <a:pt x="7233725" y="713958"/>
                  </a:cubicBezTo>
                  <a:cubicBezTo>
                    <a:pt x="7008896" y="766903"/>
                    <a:pt x="6809473" y="709791"/>
                    <a:pt x="6428788" y="713958"/>
                  </a:cubicBezTo>
                  <a:cubicBezTo>
                    <a:pt x="6168036" y="697650"/>
                    <a:pt x="6033298" y="679150"/>
                    <a:pt x="5623853" y="713958"/>
                  </a:cubicBezTo>
                  <a:cubicBezTo>
                    <a:pt x="5290025" y="699383"/>
                    <a:pt x="5123173" y="744571"/>
                    <a:pt x="4818918" y="713958"/>
                  </a:cubicBezTo>
                  <a:cubicBezTo>
                    <a:pt x="4513253" y="696847"/>
                    <a:pt x="4616230" y="729409"/>
                    <a:pt x="4458083" y="713958"/>
                  </a:cubicBezTo>
                  <a:cubicBezTo>
                    <a:pt x="4297215" y="730623"/>
                    <a:pt x="4217305" y="725200"/>
                    <a:pt x="4097251" y="713958"/>
                  </a:cubicBezTo>
                  <a:cubicBezTo>
                    <a:pt x="3967371" y="722584"/>
                    <a:pt x="3821875" y="744832"/>
                    <a:pt x="3625392" y="713958"/>
                  </a:cubicBezTo>
                  <a:cubicBezTo>
                    <a:pt x="3454900" y="712570"/>
                    <a:pt x="2956204" y="700507"/>
                    <a:pt x="2820456" y="713958"/>
                  </a:cubicBezTo>
                  <a:cubicBezTo>
                    <a:pt x="2583552" y="723579"/>
                    <a:pt x="2247165" y="692948"/>
                    <a:pt x="2015520" y="713958"/>
                  </a:cubicBezTo>
                  <a:cubicBezTo>
                    <a:pt x="1793261" y="732777"/>
                    <a:pt x="1783588" y="719905"/>
                    <a:pt x="1543662" y="713958"/>
                  </a:cubicBezTo>
                  <a:cubicBezTo>
                    <a:pt x="1292087" y="791841"/>
                    <a:pt x="622533" y="781582"/>
                    <a:pt x="294622" y="713958"/>
                  </a:cubicBezTo>
                  <a:cubicBezTo>
                    <a:pt x="206529" y="708630"/>
                    <a:pt x="39463" y="661278"/>
                    <a:pt x="0" y="552639"/>
                  </a:cubicBezTo>
                  <a:cubicBezTo>
                    <a:pt x="-3650" y="508877"/>
                    <a:pt x="-8299" y="429113"/>
                    <a:pt x="0" y="360891"/>
                  </a:cubicBezTo>
                  <a:cubicBezTo>
                    <a:pt x="-7761" y="273493"/>
                    <a:pt x="-18686" y="249859"/>
                    <a:pt x="0" y="161318"/>
                  </a:cubicBezTo>
                  <a:close/>
                </a:path>
                <a:path w="11691811" h="713958" stroke="0" extrusionOk="0">
                  <a:moveTo>
                    <a:pt x="0" y="161318"/>
                  </a:moveTo>
                  <a:cubicBezTo>
                    <a:pt x="-74511" y="90745"/>
                    <a:pt x="96790" y="-19195"/>
                    <a:pt x="294622" y="0"/>
                  </a:cubicBezTo>
                  <a:cubicBezTo>
                    <a:pt x="358458" y="49875"/>
                    <a:pt x="594018" y="6004"/>
                    <a:pt x="766481" y="0"/>
                  </a:cubicBezTo>
                  <a:cubicBezTo>
                    <a:pt x="935220" y="-19104"/>
                    <a:pt x="1054986" y="-11232"/>
                    <a:pt x="1349367" y="0"/>
                  </a:cubicBezTo>
                  <a:cubicBezTo>
                    <a:pt x="1610716" y="-154"/>
                    <a:pt x="1572847" y="-1504"/>
                    <a:pt x="1710200" y="0"/>
                  </a:cubicBezTo>
                  <a:cubicBezTo>
                    <a:pt x="1794048" y="15668"/>
                    <a:pt x="2232490" y="-36187"/>
                    <a:pt x="2515136" y="0"/>
                  </a:cubicBezTo>
                  <a:cubicBezTo>
                    <a:pt x="2808428" y="11477"/>
                    <a:pt x="2778847" y="741"/>
                    <a:pt x="2875969" y="0"/>
                  </a:cubicBezTo>
                  <a:cubicBezTo>
                    <a:pt x="2922780" y="6497"/>
                    <a:pt x="3350315" y="-4704"/>
                    <a:pt x="3569879" y="0"/>
                  </a:cubicBezTo>
                  <a:cubicBezTo>
                    <a:pt x="3782314" y="13108"/>
                    <a:pt x="3851241" y="10987"/>
                    <a:pt x="4041738" y="0"/>
                  </a:cubicBezTo>
                  <a:cubicBezTo>
                    <a:pt x="4210142" y="-5261"/>
                    <a:pt x="4288827" y="32251"/>
                    <a:pt x="4513596" y="0"/>
                  </a:cubicBezTo>
                  <a:cubicBezTo>
                    <a:pt x="4698747" y="-14902"/>
                    <a:pt x="4699915" y="5465"/>
                    <a:pt x="4874430" y="0"/>
                  </a:cubicBezTo>
                  <a:cubicBezTo>
                    <a:pt x="5059266" y="6037"/>
                    <a:pt x="5102589" y="16204"/>
                    <a:pt x="5235263" y="0"/>
                  </a:cubicBezTo>
                  <a:cubicBezTo>
                    <a:pt x="5365969" y="16202"/>
                    <a:pt x="5507250" y="-9893"/>
                    <a:pt x="5707123" y="0"/>
                  </a:cubicBezTo>
                  <a:cubicBezTo>
                    <a:pt x="5961110" y="17764"/>
                    <a:pt x="6045015" y="13121"/>
                    <a:pt x="6290007" y="0"/>
                  </a:cubicBezTo>
                  <a:cubicBezTo>
                    <a:pt x="6458952" y="18614"/>
                    <a:pt x="6765303" y="56868"/>
                    <a:pt x="7094942" y="0"/>
                  </a:cubicBezTo>
                  <a:cubicBezTo>
                    <a:pt x="7418261" y="-1422"/>
                    <a:pt x="7446356" y="2260"/>
                    <a:pt x="7788853" y="0"/>
                  </a:cubicBezTo>
                  <a:cubicBezTo>
                    <a:pt x="8113396" y="-1236"/>
                    <a:pt x="8163276" y="15914"/>
                    <a:pt x="8371737" y="0"/>
                  </a:cubicBezTo>
                  <a:cubicBezTo>
                    <a:pt x="8575158" y="-22120"/>
                    <a:pt x="8724457" y="-15191"/>
                    <a:pt x="8954622" y="0"/>
                  </a:cubicBezTo>
                  <a:cubicBezTo>
                    <a:pt x="9238401" y="6021"/>
                    <a:pt x="9283328" y="4869"/>
                    <a:pt x="9426480" y="0"/>
                  </a:cubicBezTo>
                  <a:cubicBezTo>
                    <a:pt x="9540990" y="8746"/>
                    <a:pt x="9835884" y="-30760"/>
                    <a:pt x="10009365" y="0"/>
                  </a:cubicBezTo>
                  <a:cubicBezTo>
                    <a:pt x="10372911" y="-64227"/>
                    <a:pt x="10987596" y="-116950"/>
                    <a:pt x="11397186" y="0"/>
                  </a:cubicBezTo>
                  <a:cubicBezTo>
                    <a:pt x="11527785" y="19316"/>
                    <a:pt x="11639599" y="58592"/>
                    <a:pt x="11691811" y="161318"/>
                  </a:cubicBezTo>
                  <a:cubicBezTo>
                    <a:pt x="11690869" y="253697"/>
                    <a:pt x="11694961" y="302849"/>
                    <a:pt x="11691811" y="360891"/>
                  </a:cubicBezTo>
                  <a:cubicBezTo>
                    <a:pt x="11721773" y="409567"/>
                    <a:pt x="11708293" y="453202"/>
                    <a:pt x="11691811" y="552639"/>
                  </a:cubicBezTo>
                  <a:cubicBezTo>
                    <a:pt x="11705436" y="620131"/>
                    <a:pt x="11532766" y="703367"/>
                    <a:pt x="11397186" y="713958"/>
                  </a:cubicBezTo>
                  <a:cubicBezTo>
                    <a:pt x="11268847" y="713677"/>
                    <a:pt x="11116910" y="686922"/>
                    <a:pt x="10925327" y="713958"/>
                  </a:cubicBezTo>
                  <a:cubicBezTo>
                    <a:pt x="10700918" y="758496"/>
                    <a:pt x="10552803" y="720613"/>
                    <a:pt x="10342442" y="713958"/>
                  </a:cubicBezTo>
                  <a:cubicBezTo>
                    <a:pt x="10145536" y="707617"/>
                    <a:pt x="10070126" y="719072"/>
                    <a:pt x="9870583" y="713958"/>
                  </a:cubicBezTo>
                  <a:cubicBezTo>
                    <a:pt x="9665120" y="696779"/>
                    <a:pt x="9613735" y="700802"/>
                    <a:pt x="9509750" y="713958"/>
                  </a:cubicBezTo>
                  <a:cubicBezTo>
                    <a:pt x="9439959" y="746708"/>
                    <a:pt x="9159361" y="705196"/>
                    <a:pt x="9037891" y="713958"/>
                  </a:cubicBezTo>
                  <a:cubicBezTo>
                    <a:pt x="8981612" y="700887"/>
                    <a:pt x="8709333" y="713092"/>
                    <a:pt x="8343981" y="713958"/>
                  </a:cubicBezTo>
                  <a:cubicBezTo>
                    <a:pt x="8001024" y="697195"/>
                    <a:pt x="8228209" y="721579"/>
                    <a:pt x="7983148" y="713958"/>
                  </a:cubicBezTo>
                  <a:cubicBezTo>
                    <a:pt x="7795135" y="734418"/>
                    <a:pt x="7745503" y="699391"/>
                    <a:pt x="7622315" y="713958"/>
                  </a:cubicBezTo>
                  <a:cubicBezTo>
                    <a:pt x="7511148" y="734332"/>
                    <a:pt x="7241272" y="697815"/>
                    <a:pt x="7150455" y="713958"/>
                  </a:cubicBezTo>
                  <a:cubicBezTo>
                    <a:pt x="7002235" y="702525"/>
                    <a:pt x="6651222" y="755999"/>
                    <a:pt x="6456546" y="713958"/>
                  </a:cubicBezTo>
                  <a:cubicBezTo>
                    <a:pt x="6305652" y="721496"/>
                    <a:pt x="6004194" y="709709"/>
                    <a:pt x="5873661" y="713958"/>
                  </a:cubicBezTo>
                  <a:cubicBezTo>
                    <a:pt x="5655618" y="768346"/>
                    <a:pt x="5526710" y="727095"/>
                    <a:pt x="5290777" y="713958"/>
                  </a:cubicBezTo>
                  <a:cubicBezTo>
                    <a:pt x="5081290" y="701530"/>
                    <a:pt x="4872280" y="719419"/>
                    <a:pt x="4707891" y="713958"/>
                  </a:cubicBezTo>
                  <a:cubicBezTo>
                    <a:pt x="4532598" y="676287"/>
                    <a:pt x="4296284" y="687945"/>
                    <a:pt x="4013981" y="713958"/>
                  </a:cubicBezTo>
                  <a:cubicBezTo>
                    <a:pt x="3677538" y="700583"/>
                    <a:pt x="3553582" y="731821"/>
                    <a:pt x="3098020" y="713958"/>
                  </a:cubicBezTo>
                  <a:cubicBezTo>
                    <a:pt x="2733572" y="720416"/>
                    <a:pt x="2801943" y="718466"/>
                    <a:pt x="2626161" y="713958"/>
                  </a:cubicBezTo>
                  <a:cubicBezTo>
                    <a:pt x="2312081" y="722579"/>
                    <a:pt x="2083206" y="688620"/>
                    <a:pt x="1710200" y="713958"/>
                  </a:cubicBezTo>
                  <a:cubicBezTo>
                    <a:pt x="1297833" y="726745"/>
                    <a:pt x="1307738" y="726461"/>
                    <a:pt x="1016289" y="713958"/>
                  </a:cubicBezTo>
                  <a:cubicBezTo>
                    <a:pt x="742356" y="700706"/>
                    <a:pt x="574484" y="741754"/>
                    <a:pt x="294622" y="713958"/>
                  </a:cubicBezTo>
                  <a:cubicBezTo>
                    <a:pt x="186164" y="731049"/>
                    <a:pt x="28460" y="596905"/>
                    <a:pt x="0" y="552639"/>
                  </a:cubicBezTo>
                  <a:cubicBezTo>
                    <a:pt x="-9509" y="471080"/>
                    <a:pt x="-10800" y="406435"/>
                    <a:pt x="0" y="349152"/>
                  </a:cubicBezTo>
                  <a:cubicBezTo>
                    <a:pt x="-17492" y="313291"/>
                    <a:pt x="-9453" y="198615"/>
                    <a:pt x="0" y="161318"/>
                  </a:cubicBezTo>
                  <a:close/>
                </a:path>
                <a:path w="11691811" h="713958" fill="none" stroke="0" extrusionOk="0">
                  <a:moveTo>
                    <a:pt x="0" y="161318"/>
                  </a:moveTo>
                  <a:cubicBezTo>
                    <a:pt x="-8528" y="73165"/>
                    <a:pt x="114098" y="51122"/>
                    <a:pt x="294622" y="0"/>
                  </a:cubicBezTo>
                  <a:cubicBezTo>
                    <a:pt x="525723" y="17824"/>
                    <a:pt x="890097" y="-9576"/>
                    <a:pt x="1099559" y="0"/>
                  </a:cubicBezTo>
                  <a:cubicBezTo>
                    <a:pt x="1280569" y="19671"/>
                    <a:pt x="1321110" y="-11261"/>
                    <a:pt x="1460392" y="0"/>
                  </a:cubicBezTo>
                  <a:cubicBezTo>
                    <a:pt x="1556828" y="-38336"/>
                    <a:pt x="1839289" y="-10341"/>
                    <a:pt x="2154302" y="0"/>
                  </a:cubicBezTo>
                  <a:cubicBezTo>
                    <a:pt x="2481599" y="4862"/>
                    <a:pt x="2591633" y="-41775"/>
                    <a:pt x="2848213" y="0"/>
                  </a:cubicBezTo>
                  <a:cubicBezTo>
                    <a:pt x="3153397" y="20847"/>
                    <a:pt x="3352573" y="-6772"/>
                    <a:pt x="3542123" y="0"/>
                  </a:cubicBezTo>
                  <a:cubicBezTo>
                    <a:pt x="3653619" y="-33637"/>
                    <a:pt x="3941973" y="9259"/>
                    <a:pt x="4236034" y="0"/>
                  </a:cubicBezTo>
                  <a:cubicBezTo>
                    <a:pt x="4515013" y="-5299"/>
                    <a:pt x="4703498" y="25445"/>
                    <a:pt x="5040969" y="0"/>
                  </a:cubicBezTo>
                  <a:cubicBezTo>
                    <a:pt x="5280402" y="9631"/>
                    <a:pt x="5482675" y="19573"/>
                    <a:pt x="5623853" y="0"/>
                  </a:cubicBezTo>
                  <a:cubicBezTo>
                    <a:pt x="5803395" y="10848"/>
                    <a:pt x="6001131" y="31448"/>
                    <a:pt x="6317763" y="0"/>
                  </a:cubicBezTo>
                  <a:cubicBezTo>
                    <a:pt x="6671802" y="4762"/>
                    <a:pt x="6553143" y="17919"/>
                    <a:pt x="6789622" y="0"/>
                  </a:cubicBezTo>
                  <a:cubicBezTo>
                    <a:pt x="7024746" y="-1415"/>
                    <a:pt x="7135686" y="-24969"/>
                    <a:pt x="7372506" y="0"/>
                  </a:cubicBezTo>
                  <a:cubicBezTo>
                    <a:pt x="7628804" y="-8679"/>
                    <a:pt x="7694519" y="28170"/>
                    <a:pt x="7844365" y="0"/>
                  </a:cubicBezTo>
                  <a:cubicBezTo>
                    <a:pt x="7994799" y="-1443"/>
                    <a:pt x="8123563" y="4662"/>
                    <a:pt x="8316224" y="0"/>
                  </a:cubicBezTo>
                  <a:cubicBezTo>
                    <a:pt x="8537868" y="-47286"/>
                    <a:pt x="8885200" y="29343"/>
                    <a:pt x="9121160" y="0"/>
                  </a:cubicBezTo>
                  <a:cubicBezTo>
                    <a:pt x="9352059" y="8984"/>
                    <a:pt x="9602096" y="-15690"/>
                    <a:pt x="10037122" y="0"/>
                  </a:cubicBezTo>
                  <a:cubicBezTo>
                    <a:pt x="10450283" y="-15766"/>
                    <a:pt x="10729279" y="43080"/>
                    <a:pt x="11397186" y="0"/>
                  </a:cubicBezTo>
                  <a:cubicBezTo>
                    <a:pt x="11581765" y="-5170"/>
                    <a:pt x="11704721" y="77689"/>
                    <a:pt x="11691811" y="161318"/>
                  </a:cubicBezTo>
                  <a:cubicBezTo>
                    <a:pt x="11681503" y="246358"/>
                    <a:pt x="11714711" y="273951"/>
                    <a:pt x="11691811" y="364804"/>
                  </a:cubicBezTo>
                  <a:cubicBezTo>
                    <a:pt x="11704538" y="451959"/>
                    <a:pt x="11694722" y="506037"/>
                    <a:pt x="11691811" y="552639"/>
                  </a:cubicBezTo>
                  <a:cubicBezTo>
                    <a:pt x="11700255" y="604780"/>
                    <a:pt x="11532738" y="754502"/>
                    <a:pt x="11397186" y="713958"/>
                  </a:cubicBezTo>
                  <a:cubicBezTo>
                    <a:pt x="11123329" y="721890"/>
                    <a:pt x="11069357" y="699300"/>
                    <a:pt x="10814302" y="713958"/>
                  </a:cubicBezTo>
                  <a:cubicBezTo>
                    <a:pt x="10519122" y="695109"/>
                    <a:pt x="10340213" y="730472"/>
                    <a:pt x="10120390" y="713958"/>
                  </a:cubicBezTo>
                  <a:cubicBezTo>
                    <a:pt x="9867627" y="674332"/>
                    <a:pt x="9436172" y="740881"/>
                    <a:pt x="9204430" y="713958"/>
                  </a:cubicBezTo>
                  <a:cubicBezTo>
                    <a:pt x="8911781" y="720727"/>
                    <a:pt x="8830982" y="711514"/>
                    <a:pt x="8510520" y="713958"/>
                  </a:cubicBezTo>
                  <a:cubicBezTo>
                    <a:pt x="8190294" y="686373"/>
                    <a:pt x="8097941" y="713655"/>
                    <a:pt x="7816609" y="713958"/>
                  </a:cubicBezTo>
                  <a:cubicBezTo>
                    <a:pt x="7547404" y="714918"/>
                    <a:pt x="7490455" y="712900"/>
                    <a:pt x="7233725" y="713958"/>
                  </a:cubicBezTo>
                  <a:cubicBezTo>
                    <a:pt x="7007279" y="687538"/>
                    <a:pt x="6736023" y="675321"/>
                    <a:pt x="6428788" y="713958"/>
                  </a:cubicBezTo>
                  <a:cubicBezTo>
                    <a:pt x="6102251" y="696310"/>
                    <a:pt x="6032192" y="696772"/>
                    <a:pt x="5623853" y="713958"/>
                  </a:cubicBezTo>
                  <a:cubicBezTo>
                    <a:pt x="5249269" y="733572"/>
                    <a:pt x="5090720" y="718094"/>
                    <a:pt x="4818918" y="713958"/>
                  </a:cubicBezTo>
                  <a:cubicBezTo>
                    <a:pt x="4528827" y="688914"/>
                    <a:pt x="4593912" y="708188"/>
                    <a:pt x="4458083" y="713958"/>
                  </a:cubicBezTo>
                  <a:cubicBezTo>
                    <a:pt x="4324486" y="727868"/>
                    <a:pt x="4191035" y="729608"/>
                    <a:pt x="4097251" y="713958"/>
                  </a:cubicBezTo>
                  <a:cubicBezTo>
                    <a:pt x="3940288" y="703293"/>
                    <a:pt x="3847645" y="726704"/>
                    <a:pt x="3625392" y="713958"/>
                  </a:cubicBezTo>
                  <a:cubicBezTo>
                    <a:pt x="3412168" y="734594"/>
                    <a:pt x="2993632" y="703540"/>
                    <a:pt x="2820456" y="713958"/>
                  </a:cubicBezTo>
                  <a:cubicBezTo>
                    <a:pt x="2625589" y="727227"/>
                    <a:pt x="2213127" y="670509"/>
                    <a:pt x="2015520" y="713958"/>
                  </a:cubicBezTo>
                  <a:cubicBezTo>
                    <a:pt x="1809091" y="725739"/>
                    <a:pt x="1777532" y="710407"/>
                    <a:pt x="1543662" y="713958"/>
                  </a:cubicBezTo>
                  <a:cubicBezTo>
                    <a:pt x="1280001" y="720618"/>
                    <a:pt x="667104" y="630339"/>
                    <a:pt x="294622" y="713958"/>
                  </a:cubicBezTo>
                  <a:cubicBezTo>
                    <a:pt x="209822" y="713061"/>
                    <a:pt x="65716" y="621314"/>
                    <a:pt x="0" y="552639"/>
                  </a:cubicBezTo>
                  <a:cubicBezTo>
                    <a:pt x="-16240" y="500927"/>
                    <a:pt x="-30717" y="449764"/>
                    <a:pt x="0" y="360891"/>
                  </a:cubicBezTo>
                  <a:cubicBezTo>
                    <a:pt x="-4990" y="273751"/>
                    <a:pt x="-14585" y="243213"/>
                    <a:pt x="0" y="161318"/>
                  </a:cubicBezTo>
                  <a:close/>
                </a:path>
                <a:path w="11691811" h="713958" fill="none" stroke="0" extrusionOk="0">
                  <a:moveTo>
                    <a:pt x="0" y="161318"/>
                  </a:moveTo>
                  <a:cubicBezTo>
                    <a:pt x="-47141" y="75459"/>
                    <a:pt x="106047" y="15122"/>
                    <a:pt x="294622" y="0"/>
                  </a:cubicBezTo>
                  <a:cubicBezTo>
                    <a:pt x="543775" y="40373"/>
                    <a:pt x="879212" y="-9963"/>
                    <a:pt x="1099559" y="0"/>
                  </a:cubicBezTo>
                  <a:cubicBezTo>
                    <a:pt x="1288282" y="10041"/>
                    <a:pt x="1314168" y="-8054"/>
                    <a:pt x="1460392" y="0"/>
                  </a:cubicBezTo>
                  <a:cubicBezTo>
                    <a:pt x="1544019" y="-10881"/>
                    <a:pt x="1866932" y="-28492"/>
                    <a:pt x="2154302" y="0"/>
                  </a:cubicBezTo>
                  <a:cubicBezTo>
                    <a:pt x="2492131" y="5974"/>
                    <a:pt x="2564961" y="-17035"/>
                    <a:pt x="2848213" y="0"/>
                  </a:cubicBezTo>
                  <a:cubicBezTo>
                    <a:pt x="3149588" y="37362"/>
                    <a:pt x="3388289" y="35669"/>
                    <a:pt x="3542123" y="0"/>
                  </a:cubicBezTo>
                  <a:cubicBezTo>
                    <a:pt x="3721432" y="-14273"/>
                    <a:pt x="3958963" y="-11080"/>
                    <a:pt x="4236034" y="0"/>
                  </a:cubicBezTo>
                  <a:cubicBezTo>
                    <a:pt x="4478516" y="41381"/>
                    <a:pt x="4666648" y="39226"/>
                    <a:pt x="5040969" y="0"/>
                  </a:cubicBezTo>
                  <a:cubicBezTo>
                    <a:pt x="5297922" y="955"/>
                    <a:pt x="5453898" y="33399"/>
                    <a:pt x="5623853" y="0"/>
                  </a:cubicBezTo>
                  <a:cubicBezTo>
                    <a:pt x="5757157" y="-9225"/>
                    <a:pt x="5977956" y="26202"/>
                    <a:pt x="6317763" y="0"/>
                  </a:cubicBezTo>
                  <a:cubicBezTo>
                    <a:pt x="6690903" y="13372"/>
                    <a:pt x="6529074" y="5051"/>
                    <a:pt x="6789622" y="0"/>
                  </a:cubicBezTo>
                  <a:cubicBezTo>
                    <a:pt x="7043080" y="-2569"/>
                    <a:pt x="7155346" y="-16796"/>
                    <a:pt x="7372506" y="0"/>
                  </a:cubicBezTo>
                  <a:cubicBezTo>
                    <a:pt x="7628941" y="5045"/>
                    <a:pt x="7694213" y="18367"/>
                    <a:pt x="7844365" y="0"/>
                  </a:cubicBezTo>
                  <a:cubicBezTo>
                    <a:pt x="8000402" y="-8884"/>
                    <a:pt x="8120983" y="-11265"/>
                    <a:pt x="8316224" y="0"/>
                  </a:cubicBezTo>
                  <a:cubicBezTo>
                    <a:pt x="8556905" y="9590"/>
                    <a:pt x="8919952" y="-20881"/>
                    <a:pt x="9121160" y="0"/>
                  </a:cubicBezTo>
                  <a:cubicBezTo>
                    <a:pt x="9264412" y="9307"/>
                    <a:pt x="9650046" y="-6302"/>
                    <a:pt x="10037122" y="0"/>
                  </a:cubicBezTo>
                  <a:cubicBezTo>
                    <a:pt x="10427334" y="-9772"/>
                    <a:pt x="10764615" y="5873"/>
                    <a:pt x="11397186" y="0"/>
                  </a:cubicBezTo>
                  <a:cubicBezTo>
                    <a:pt x="11572737" y="9521"/>
                    <a:pt x="11710777" y="90162"/>
                    <a:pt x="11691811" y="161318"/>
                  </a:cubicBezTo>
                  <a:cubicBezTo>
                    <a:pt x="11692978" y="244242"/>
                    <a:pt x="11703196" y="273198"/>
                    <a:pt x="11691811" y="364804"/>
                  </a:cubicBezTo>
                  <a:cubicBezTo>
                    <a:pt x="11677987" y="446386"/>
                    <a:pt x="11682527" y="504121"/>
                    <a:pt x="11691811" y="552639"/>
                  </a:cubicBezTo>
                  <a:cubicBezTo>
                    <a:pt x="11711323" y="614542"/>
                    <a:pt x="11568157" y="743654"/>
                    <a:pt x="11397186" y="713958"/>
                  </a:cubicBezTo>
                  <a:cubicBezTo>
                    <a:pt x="11118968" y="714386"/>
                    <a:pt x="11041282" y="703165"/>
                    <a:pt x="10814302" y="713958"/>
                  </a:cubicBezTo>
                  <a:cubicBezTo>
                    <a:pt x="10527926" y="726593"/>
                    <a:pt x="10312236" y="712625"/>
                    <a:pt x="10120390" y="713958"/>
                  </a:cubicBezTo>
                  <a:cubicBezTo>
                    <a:pt x="9886366" y="660556"/>
                    <a:pt x="9427566" y="741700"/>
                    <a:pt x="9204430" y="713958"/>
                  </a:cubicBezTo>
                  <a:cubicBezTo>
                    <a:pt x="8942040" y="719191"/>
                    <a:pt x="8851794" y="719011"/>
                    <a:pt x="8510520" y="713958"/>
                  </a:cubicBezTo>
                  <a:cubicBezTo>
                    <a:pt x="8195971" y="707913"/>
                    <a:pt x="8111595" y="711214"/>
                    <a:pt x="7816609" y="713958"/>
                  </a:cubicBezTo>
                  <a:cubicBezTo>
                    <a:pt x="7538441" y="720399"/>
                    <a:pt x="7492142" y="707599"/>
                    <a:pt x="7233725" y="713958"/>
                  </a:cubicBezTo>
                  <a:cubicBezTo>
                    <a:pt x="7021830" y="734961"/>
                    <a:pt x="6756238" y="747605"/>
                    <a:pt x="6428788" y="713958"/>
                  </a:cubicBezTo>
                  <a:cubicBezTo>
                    <a:pt x="6118179" y="699465"/>
                    <a:pt x="6018866" y="704344"/>
                    <a:pt x="5623853" y="713958"/>
                  </a:cubicBezTo>
                  <a:cubicBezTo>
                    <a:pt x="5258385" y="706081"/>
                    <a:pt x="5108351" y="714843"/>
                    <a:pt x="4818918" y="713958"/>
                  </a:cubicBezTo>
                  <a:cubicBezTo>
                    <a:pt x="4532029" y="685155"/>
                    <a:pt x="4611375" y="712039"/>
                    <a:pt x="4458083" y="713958"/>
                  </a:cubicBezTo>
                  <a:cubicBezTo>
                    <a:pt x="4315033" y="716347"/>
                    <a:pt x="4229718" y="717041"/>
                    <a:pt x="4097251" y="713958"/>
                  </a:cubicBezTo>
                  <a:cubicBezTo>
                    <a:pt x="3938308" y="707042"/>
                    <a:pt x="3842228" y="718441"/>
                    <a:pt x="3625392" y="713958"/>
                  </a:cubicBezTo>
                  <a:cubicBezTo>
                    <a:pt x="3448419" y="741898"/>
                    <a:pt x="2953383" y="693965"/>
                    <a:pt x="2820456" y="713958"/>
                  </a:cubicBezTo>
                  <a:cubicBezTo>
                    <a:pt x="2610494" y="686453"/>
                    <a:pt x="2285035" y="709625"/>
                    <a:pt x="2015520" y="713958"/>
                  </a:cubicBezTo>
                  <a:cubicBezTo>
                    <a:pt x="1797075" y="729470"/>
                    <a:pt x="1780610" y="711544"/>
                    <a:pt x="1543662" y="713958"/>
                  </a:cubicBezTo>
                  <a:cubicBezTo>
                    <a:pt x="1259957" y="678963"/>
                    <a:pt x="697810" y="675302"/>
                    <a:pt x="294622" y="713958"/>
                  </a:cubicBezTo>
                  <a:cubicBezTo>
                    <a:pt x="196322" y="713315"/>
                    <a:pt x="50443" y="629704"/>
                    <a:pt x="0" y="552639"/>
                  </a:cubicBezTo>
                  <a:cubicBezTo>
                    <a:pt x="-15901" y="507921"/>
                    <a:pt x="-17873" y="438878"/>
                    <a:pt x="0" y="360891"/>
                  </a:cubicBezTo>
                  <a:cubicBezTo>
                    <a:pt x="-2094" y="272836"/>
                    <a:pt x="-18903" y="245518"/>
                    <a:pt x="0" y="161318"/>
                  </a:cubicBezTo>
                  <a:close/>
                </a:path>
              </a:pathLst>
            </a:custGeom>
            <a:solidFill>
              <a:srgbClr val="FFFFCC"/>
            </a:solidFill>
            <a:ln w="38100">
              <a:solidFill>
                <a:srgbClr val="FF0000"/>
              </a:solidFill>
              <a:extLst>
                <a:ext uri="{C807C97D-BFC1-408E-A445-0C87EB9F89A2}">
                  <ask:lineSketchStyleProps xmlns:ask="http://schemas.microsoft.com/office/drawing/2018/sketchyshapes" xmlns="" sd="2475911327">
                    <a:custGeom>
                      <a:avLst/>
                      <a:gdLst>
                        <a:gd name="connsiteX0" fmla="*/ 0 w 8382089"/>
                        <a:gd name="connsiteY0" fmla="*/ 345600 h 1529545"/>
                        <a:gd name="connsiteX1" fmla="*/ 211221 w 8382089"/>
                        <a:gd name="connsiteY1" fmla="*/ 0 h 1529545"/>
                        <a:gd name="connsiteX2" fmla="*/ 788296 w 8382089"/>
                        <a:gd name="connsiteY2" fmla="*/ 0 h 1529545"/>
                        <a:gd name="connsiteX3" fmla="*/ 1046984 w 8382089"/>
                        <a:gd name="connsiteY3" fmla="*/ 0 h 1529545"/>
                        <a:gd name="connsiteX4" fmla="*/ 1544462 w 8382089"/>
                        <a:gd name="connsiteY4" fmla="*/ 0 h 1529545"/>
                        <a:gd name="connsiteX5" fmla="*/ 2041940 w 8382089"/>
                        <a:gd name="connsiteY5" fmla="*/ 0 h 1529545"/>
                        <a:gd name="connsiteX6" fmla="*/ 2539418 w 8382089"/>
                        <a:gd name="connsiteY6" fmla="*/ 0 h 1529545"/>
                        <a:gd name="connsiteX7" fmla="*/ 3036896 w 8382089"/>
                        <a:gd name="connsiteY7" fmla="*/ 0 h 1529545"/>
                        <a:gd name="connsiteX8" fmla="*/ 3613970 w 8382089"/>
                        <a:gd name="connsiteY8" fmla="*/ 0 h 1529545"/>
                        <a:gd name="connsiteX9" fmla="*/ 4031851 w 8382089"/>
                        <a:gd name="connsiteY9" fmla="*/ 0 h 1529545"/>
                        <a:gd name="connsiteX10" fmla="*/ 4529329 w 8382089"/>
                        <a:gd name="connsiteY10" fmla="*/ 0 h 1529545"/>
                        <a:gd name="connsiteX11" fmla="*/ 4867614 w 8382089"/>
                        <a:gd name="connsiteY11" fmla="*/ 0 h 1529545"/>
                        <a:gd name="connsiteX12" fmla="*/ 5285495 w 8382089"/>
                        <a:gd name="connsiteY12" fmla="*/ 0 h 1529545"/>
                        <a:gd name="connsiteX13" fmla="*/ 5623780 w 8382089"/>
                        <a:gd name="connsiteY13" fmla="*/ 0 h 1529545"/>
                        <a:gd name="connsiteX14" fmla="*/ 5962065 w 8382089"/>
                        <a:gd name="connsiteY14" fmla="*/ 0 h 1529545"/>
                        <a:gd name="connsiteX15" fmla="*/ 6539139 w 8382089"/>
                        <a:gd name="connsiteY15" fmla="*/ 0 h 1529545"/>
                        <a:gd name="connsiteX16" fmla="*/ 7195810 w 8382089"/>
                        <a:gd name="connsiteY16" fmla="*/ 0 h 1529545"/>
                        <a:gd name="connsiteX17" fmla="*/ 8170867 w 8382089"/>
                        <a:gd name="connsiteY17" fmla="*/ 0 h 1529545"/>
                        <a:gd name="connsiteX18" fmla="*/ 8382089 w 8382089"/>
                        <a:gd name="connsiteY18" fmla="*/ 345600 h 1529545"/>
                        <a:gd name="connsiteX19" fmla="*/ 8382089 w 8382089"/>
                        <a:gd name="connsiteY19" fmla="*/ 781538 h 1529545"/>
                        <a:gd name="connsiteX20" fmla="*/ 8382089 w 8382089"/>
                        <a:gd name="connsiteY20" fmla="*/ 1183944 h 1529545"/>
                        <a:gd name="connsiteX21" fmla="*/ 8170867 w 8382089"/>
                        <a:gd name="connsiteY21" fmla="*/ 1529545 h 1529545"/>
                        <a:gd name="connsiteX22" fmla="*/ 7752986 w 8382089"/>
                        <a:gd name="connsiteY22" fmla="*/ 1529545 h 1529545"/>
                        <a:gd name="connsiteX23" fmla="*/ 7255507 w 8382089"/>
                        <a:gd name="connsiteY23" fmla="*/ 1529545 h 1529545"/>
                        <a:gd name="connsiteX24" fmla="*/ 6598837 w 8382089"/>
                        <a:gd name="connsiteY24" fmla="*/ 1529545 h 1529545"/>
                        <a:gd name="connsiteX25" fmla="*/ 6101359 w 8382089"/>
                        <a:gd name="connsiteY25" fmla="*/ 1529545 h 1529545"/>
                        <a:gd name="connsiteX26" fmla="*/ 5603881 w 8382089"/>
                        <a:gd name="connsiteY26" fmla="*/ 1529545 h 1529545"/>
                        <a:gd name="connsiteX27" fmla="*/ 5186000 w 8382089"/>
                        <a:gd name="connsiteY27" fmla="*/ 1529545 h 1529545"/>
                        <a:gd name="connsiteX28" fmla="*/ 4608925 w 8382089"/>
                        <a:gd name="connsiteY28" fmla="*/ 1529545 h 1529545"/>
                        <a:gd name="connsiteX29" fmla="*/ 4031851 w 8382089"/>
                        <a:gd name="connsiteY29" fmla="*/ 1529545 h 1529545"/>
                        <a:gd name="connsiteX30" fmla="*/ 3454777 w 8382089"/>
                        <a:gd name="connsiteY30" fmla="*/ 1529545 h 1529545"/>
                        <a:gd name="connsiteX31" fmla="*/ 3196088 w 8382089"/>
                        <a:gd name="connsiteY31" fmla="*/ 1529545 h 1529545"/>
                        <a:gd name="connsiteX32" fmla="*/ 2937400 w 8382089"/>
                        <a:gd name="connsiteY32" fmla="*/ 1529545 h 1529545"/>
                        <a:gd name="connsiteX33" fmla="*/ 2599115 w 8382089"/>
                        <a:gd name="connsiteY33" fmla="*/ 1529545 h 1529545"/>
                        <a:gd name="connsiteX34" fmla="*/ 2022041 w 8382089"/>
                        <a:gd name="connsiteY34" fmla="*/ 1529545 h 1529545"/>
                        <a:gd name="connsiteX35" fmla="*/ 1444966 w 8382089"/>
                        <a:gd name="connsiteY35" fmla="*/ 1529545 h 1529545"/>
                        <a:gd name="connsiteX36" fmla="*/ 1106682 w 8382089"/>
                        <a:gd name="connsiteY36" fmla="*/ 1529545 h 1529545"/>
                        <a:gd name="connsiteX37" fmla="*/ 211221 w 8382089"/>
                        <a:gd name="connsiteY37" fmla="*/ 1529545 h 1529545"/>
                        <a:gd name="connsiteX38" fmla="*/ 0 w 8382089"/>
                        <a:gd name="connsiteY38" fmla="*/ 1183944 h 1529545"/>
                        <a:gd name="connsiteX39" fmla="*/ 0 w 8382089"/>
                        <a:gd name="connsiteY39" fmla="*/ 773155 h 1529545"/>
                        <a:gd name="connsiteX40" fmla="*/ 0 w 8382089"/>
                        <a:gd name="connsiteY40" fmla="*/ 345600 h 1529545"/>
                        <a:gd name="connsiteX0" fmla="*/ 0 w 8382089"/>
                        <a:gd name="connsiteY0" fmla="*/ 345600 h 1529545"/>
                        <a:gd name="connsiteX1" fmla="*/ 211221 w 8382089"/>
                        <a:gd name="connsiteY1" fmla="*/ 0 h 1529545"/>
                        <a:gd name="connsiteX2" fmla="*/ 549506 w 8382089"/>
                        <a:gd name="connsiteY2" fmla="*/ 0 h 1529545"/>
                        <a:gd name="connsiteX3" fmla="*/ 967388 w 8382089"/>
                        <a:gd name="connsiteY3" fmla="*/ 0 h 1529545"/>
                        <a:gd name="connsiteX4" fmla="*/ 1226076 w 8382089"/>
                        <a:gd name="connsiteY4" fmla="*/ 0 h 1529545"/>
                        <a:gd name="connsiteX5" fmla="*/ 1803151 w 8382089"/>
                        <a:gd name="connsiteY5" fmla="*/ 0 h 1529545"/>
                        <a:gd name="connsiteX6" fmla="*/ 2061839 w 8382089"/>
                        <a:gd name="connsiteY6" fmla="*/ 0 h 1529545"/>
                        <a:gd name="connsiteX7" fmla="*/ 2559317 w 8382089"/>
                        <a:gd name="connsiteY7" fmla="*/ 0 h 1529545"/>
                        <a:gd name="connsiteX8" fmla="*/ 2897602 w 8382089"/>
                        <a:gd name="connsiteY8" fmla="*/ 0 h 1529545"/>
                        <a:gd name="connsiteX9" fmla="*/ 3235886 w 8382089"/>
                        <a:gd name="connsiteY9" fmla="*/ 0 h 1529545"/>
                        <a:gd name="connsiteX10" fmla="*/ 3494575 w 8382089"/>
                        <a:gd name="connsiteY10" fmla="*/ 0 h 1529545"/>
                        <a:gd name="connsiteX11" fmla="*/ 3753263 w 8382089"/>
                        <a:gd name="connsiteY11" fmla="*/ 0 h 1529545"/>
                        <a:gd name="connsiteX12" fmla="*/ 4091549 w 8382089"/>
                        <a:gd name="connsiteY12" fmla="*/ 0 h 1529545"/>
                        <a:gd name="connsiteX13" fmla="*/ 4509430 w 8382089"/>
                        <a:gd name="connsiteY13" fmla="*/ 0 h 1529545"/>
                        <a:gd name="connsiteX14" fmla="*/ 5086504 w 8382089"/>
                        <a:gd name="connsiteY14" fmla="*/ 0 h 1529545"/>
                        <a:gd name="connsiteX15" fmla="*/ 5583982 w 8382089"/>
                        <a:gd name="connsiteY15" fmla="*/ 0 h 1529545"/>
                        <a:gd name="connsiteX16" fmla="*/ 6001863 w 8382089"/>
                        <a:gd name="connsiteY16" fmla="*/ 0 h 1529545"/>
                        <a:gd name="connsiteX17" fmla="*/ 6419745 w 8382089"/>
                        <a:gd name="connsiteY17" fmla="*/ 0 h 1529545"/>
                        <a:gd name="connsiteX18" fmla="*/ 6758029 w 8382089"/>
                        <a:gd name="connsiteY18" fmla="*/ 0 h 1529545"/>
                        <a:gd name="connsiteX19" fmla="*/ 7175911 w 8382089"/>
                        <a:gd name="connsiteY19" fmla="*/ 0 h 1529545"/>
                        <a:gd name="connsiteX20" fmla="*/ 8170867 w 8382089"/>
                        <a:gd name="connsiteY20" fmla="*/ 0 h 1529545"/>
                        <a:gd name="connsiteX21" fmla="*/ 8382089 w 8382089"/>
                        <a:gd name="connsiteY21" fmla="*/ 345600 h 1529545"/>
                        <a:gd name="connsiteX22" fmla="*/ 8382089 w 8382089"/>
                        <a:gd name="connsiteY22" fmla="*/ 773155 h 1529545"/>
                        <a:gd name="connsiteX23" fmla="*/ 8382089 w 8382089"/>
                        <a:gd name="connsiteY23" fmla="*/ 1183944 h 1529545"/>
                        <a:gd name="connsiteX24" fmla="*/ 8170867 w 8382089"/>
                        <a:gd name="connsiteY24" fmla="*/ 1529545 h 1529545"/>
                        <a:gd name="connsiteX25" fmla="*/ 7832582 w 8382089"/>
                        <a:gd name="connsiteY25" fmla="*/ 1529545 h 1529545"/>
                        <a:gd name="connsiteX26" fmla="*/ 7414700 w 8382089"/>
                        <a:gd name="connsiteY26" fmla="*/ 1529545 h 1529545"/>
                        <a:gd name="connsiteX27" fmla="*/ 7076415 w 8382089"/>
                        <a:gd name="connsiteY27" fmla="*/ 1529545 h 1529545"/>
                        <a:gd name="connsiteX28" fmla="*/ 6817727 w 8382089"/>
                        <a:gd name="connsiteY28" fmla="*/ 1529545 h 1529545"/>
                        <a:gd name="connsiteX29" fmla="*/ 6479442 w 8382089"/>
                        <a:gd name="connsiteY29" fmla="*/ 1529545 h 1529545"/>
                        <a:gd name="connsiteX30" fmla="*/ 5981964 w 8382089"/>
                        <a:gd name="connsiteY30" fmla="*/ 1529545 h 1529545"/>
                        <a:gd name="connsiteX31" fmla="*/ 5723276 w 8382089"/>
                        <a:gd name="connsiteY31" fmla="*/ 1529545 h 1529545"/>
                        <a:gd name="connsiteX32" fmla="*/ 5464588 w 8382089"/>
                        <a:gd name="connsiteY32" fmla="*/ 1529545 h 1529545"/>
                        <a:gd name="connsiteX33" fmla="*/ 5126302 w 8382089"/>
                        <a:gd name="connsiteY33" fmla="*/ 1529545 h 1529545"/>
                        <a:gd name="connsiteX34" fmla="*/ 4628825 w 8382089"/>
                        <a:gd name="connsiteY34" fmla="*/ 1529545 h 1529545"/>
                        <a:gd name="connsiteX35" fmla="*/ 4210943 w 8382089"/>
                        <a:gd name="connsiteY35" fmla="*/ 1529545 h 1529545"/>
                        <a:gd name="connsiteX36" fmla="*/ 3793062 w 8382089"/>
                        <a:gd name="connsiteY36" fmla="*/ 1529545 h 1529545"/>
                        <a:gd name="connsiteX37" fmla="*/ 3375180 w 8382089"/>
                        <a:gd name="connsiteY37" fmla="*/ 1529545 h 1529545"/>
                        <a:gd name="connsiteX38" fmla="*/ 2877702 w 8382089"/>
                        <a:gd name="connsiteY38" fmla="*/ 1529545 h 1529545"/>
                        <a:gd name="connsiteX39" fmla="*/ 2221032 w 8382089"/>
                        <a:gd name="connsiteY39" fmla="*/ 1529545 h 1529545"/>
                        <a:gd name="connsiteX40" fmla="*/ 1882747 w 8382089"/>
                        <a:gd name="connsiteY40" fmla="*/ 1529545 h 1529545"/>
                        <a:gd name="connsiteX41" fmla="*/ 1226076 w 8382089"/>
                        <a:gd name="connsiteY41" fmla="*/ 1529545 h 1529545"/>
                        <a:gd name="connsiteX42" fmla="*/ 728598 w 8382089"/>
                        <a:gd name="connsiteY42" fmla="*/ 1529545 h 1529545"/>
                        <a:gd name="connsiteX43" fmla="*/ 211221 w 8382089"/>
                        <a:gd name="connsiteY43" fmla="*/ 1529545 h 1529545"/>
                        <a:gd name="connsiteX44" fmla="*/ 0 w 8382089"/>
                        <a:gd name="connsiteY44" fmla="*/ 1183944 h 1529545"/>
                        <a:gd name="connsiteX45" fmla="*/ 0 w 8382089"/>
                        <a:gd name="connsiteY45" fmla="*/ 748006 h 1529545"/>
                        <a:gd name="connsiteX46" fmla="*/ 0 w 8382089"/>
                        <a:gd name="connsiteY46" fmla="*/ 345600 h 152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529545" fill="none" extrusionOk="0">
                          <a:moveTo>
                            <a:pt x="0" y="345600"/>
                          </a:moveTo>
                          <a:cubicBezTo>
                            <a:pt x="-23922" y="130692"/>
                            <a:pt x="74380" y="11570"/>
                            <a:pt x="211221" y="0"/>
                          </a:cubicBezTo>
                          <a:cubicBezTo>
                            <a:pt x="366433" y="73003"/>
                            <a:pt x="635918" y="-18860"/>
                            <a:pt x="788296" y="0"/>
                          </a:cubicBezTo>
                          <a:cubicBezTo>
                            <a:pt x="926777" y="17963"/>
                            <a:pt x="940329" y="-11605"/>
                            <a:pt x="1046984" y="0"/>
                          </a:cubicBezTo>
                          <a:cubicBezTo>
                            <a:pt x="1140309" y="12"/>
                            <a:pt x="1302259" y="-10392"/>
                            <a:pt x="1544462" y="0"/>
                          </a:cubicBezTo>
                          <a:cubicBezTo>
                            <a:pt x="1798491" y="22384"/>
                            <a:pt x="1846152" y="-54233"/>
                            <a:pt x="2041940" y="0"/>
                          </a:cubicBezTo>
                          <a:cubicBezTo>
                            <a:pt x="2231687" y="60273"/>
                            <a:pt x="2418561" y="1362"/>
                            <a:pt x="2539418" y="0"/>
                          </a:cubicBezTo>
                          <a:cubicBezTo>
                            <a:pt x="2695002" y="-21509"/>
                            <a:pt x="2830866" y="-50316"/>
                            <a:pt x="3036896" y="0"/>
                          </a:cubicBezTo>
                          <a:cubicBezTo>
                            <a:pt x="3188182" y="35827"/>
                            <a:pt x="3376434" y="28303"/>
                            <a:pt x="3613970" y="0"/>
                          </a:cubicBezTo>
                          <a:cubicBezTo>
                            <a:pt x="3809175" y="-24188"/>
                            <a:pt x="3925642" y="11670"/>
                            <a:pt x="4031851" y="0"/>
                          </a:cubicBezTo>
                          <a:cubicBezTo>
                            <a:pt x="4113201" y="10791"/>
                            <a:pt x="4266881" y="-14857"/>
                            <a:pt x="4529329" y="0"/>
                          </a:cubicBezTo>
                          <a:cubicBezTo>
                            <a:pt x="4789208" y="13250"/>
                            <a:pt x="4697083" y="4110"/>
                            <a:pt x="4867614" y="0"/>
                          </a:cubicBezTo>
                          <a:cubicBezTo>
                            <a:pt x="5032421" y="-14372"/>
                            <a:pt x="5119430" y="-25135"/>
                            <a:pt x="5285495" y="0"/>
                          </a:cubicBezTo>
                          <a:cubicBezTo>
                            <a:pt x="5466498" y="16372"/>
                            <a:pt x="5506560" y="30274"/>
                            <a:pt x="5623780" y="0"/>
                          </a:cubicBezTo>
                          <a:cubicBezTo>
                            <a:pt x="5743455" y="-24463"/>
                            <a:pt x="5813902" y="-8620"/>
                            <a:pt x="5962065" y="0"/>
                          </a:cubicBezTo>
                          <a:cubicBezTo>
                            <a:pt x="6130024" y="1096"/>
                            <a:pt x="6405396" y="46828"/>
                            <a:pt x="6539139" y="0"/>
                          </a:cubicBezTo>
                          <a:cubicBezTo>
                            <a:pt x="6677359" y="-37614"/>
                            <a:pt x="6903716" y="-10720"/>
                            <a:pt x="7195810" y="0"/>
                          </a:cubicBezTo>
                          <a:cubicBezTo>
                            <a:pt x="7519378" y="21194"/>
                            <a:pt x="7709772" y="-26804"/>
                            <a:pt x="8170867" y="0"/>
                          </a:cubicBezTo>
                          <a:cubicBezTo>
                            <a:pt x="8294049" y="10137"/>
                            <a:pt x="8399004" y="153650"/>
                            <a:pt x="8382089" y="345600"/>
                          </a:cubicBezTo>
                          <a:cubicBezTo>
                            <a:pt x="8384000" y="524764"/>
                            <a:pt x="8389564" y="584832"/>
                            <a:pt x="8382089" y="781538"/>
                          </a:cubicBezTo>
                          <a:cubicBezTo>
                            <a:pt x="8369363" y="960801"/>
                            <a:pt x="8371895" y="1097801"/>
                            <a:pt x="8382089" y="1183944"/>
                          </a:cubicBezTo>
                          <a:cubicBezTo>
                            <a:pt x="8387053" y="1346225"/>
                            <a:pt x="8300237" y="1537858"/>
                            <a:pt x="8170867" y="1529545"/>
                          </a:cubicBezTo>
                          <a:cubicBezTo>
                            <a:pt x="7984041" y="1547761"/>
                            <a:pt x="7913496" y="1516712"/>
                            <a:pt x="7752986" y="1529545"/>
                          </a:cubicBezTo>
                          <a:cubicBezTo>
                            <a:pt x="7558597" y="1547226"/>
                            <a:pt x="7406868" y="1513598"/>
                            <a:pt x="7255507" y="1529545"/>
                          </a:cubicBezTo>
                          <a:cubicBezTo>
                            <a:pt x="7086712" y="1513528"/>
                            <a:pt x="6748241" y="1547562"/>
                            <a:pt x="6598837" y="1529545"/>
                          </a:cubicBezTo>
                          <a:cubicBezTo>
                            <a:pt x="6412898" y="1532681"/>
                            <a:pt x="6344003" y="1556485"/>
                            <a:pt x="6101359" y="1529545"/>
                          </a:cubicBezTo>
                          <a:cubicBezTo>
                            <a:pt x="5875226" y="1495972"/>
                            <a:pt x="5809811" y="1522257"/>
                            <a:pt x="5603881" y="1529545"/>
                          </a:cubicBezTo>
                          <a:cubicBezTo>
                            <a:pt x="5407285" y="1545737"/>
                            <a:pt x="5367743" y="1507252"/>
                            <a:pt x="5186000" y="1529545"/>
                          </a:cubicBezTo>
                          <a:cubicBezTo>
                            <a:pt x="5012916" y="1576610"/>
                            <a:pt x="4857186" y="1544840"/>
                            <a:pt x="4608925" y="1529545"/>
                          </a:cubicBezTo>
                          <a:cubicBezTo>
                            <a:pt x="4406834" y="1501859"/>
                            <a:pt x="4308486" y="1506942"/>
                            <a:pt x="4031851" y="1529545"/>
                          </a:cubicBezTo>
                          <a:cubicBezTo>
                            <a:pt x="3776043" y="1535727"/>
                            <a:pt x="3660417" y="1569761"/>
                            <a:pt x="3454777" y="1529545"/>
                          </a:cubicBezTo>
                          <a:cubicBezTo>
                            <a:pt x="3247899" y="1493712"/>
                            <a:pt x="3305975" y="1532541"/>
                            <a:pt x="3196088" y="1529545"/>
                          </a:cubicBezTo>
                          <a:cubicBezTo>
                            <a:pt x="3084970" y="1542904"/>
                            <a:pt x="3033741" y="1535561"/>
                            <a:pt x="2937400" y="1529545"/>
                          </a:cubicBezTo>
                          <a:cubicBezTo>
                            <a:pt x="2838357" y="1528959"/>
                            <a:pt x="2750133" y="1537585"/>
                            <a:pt x="2599115" y="1529545"/>
                          </a:cubicBezTo>
                          <a:cubicBezTo>
                            <a:pt x="2469592" y="1526447"/>
                            <a:pt x="2135634" y="1510849"/>
                            <a:pt x="2022041" y="1529545"/>
                          </a:cubicBezTo>
                          <a:cubicBezTo>
                            <a:pt x="1879549" y="1543945"/>
                            <a:pt x="1606169" y="1493023"/>
                            <a:pt x="1444966" y="1529545"/>
                          </a:cubicBezTo>
                          <a:cubicBezTo>
                            <a:pt x="1288129" y="1563896"/>
                            <a:pt x="1276877" y="1534486"/>
                            <a:pt x="1106682" y="1529545"/>
                          </a:cubicBezTo>
                          <a:cubicBezTo>
                            <a:pt x="934495" y="1552919"/>
                            <a:pt x="470055" y="1507158"/>
                            <a:pt x="211221" y="1529545"/>
                          </a:cubicBezTo>
                          <a:cubicBezTo>
                            <a:pt x="131755" y="1516357"/>
                            <a:pt x="22590" y="1373198"/>
                            <a:pt x="0" y="1183944"/>
                          </a:cubicBezTo>
                          <a:cubicBezTo>
                            <a:pt x="-4092" y="1077266"/>
                            <a:pt x="-4187" y="947640"/>
                            <a:pt x="0" y="773155"/>
                          </a:cubicBezTo>
                          <a:cubicBezTo>
                            <a:pt x="-930" y="584583"/>
                            <a:pt x="-10385" y="531653"/>
                            <a:pt x="0" y="345600"/>
                          </a:cubicBezTo>
                          <a:close/>
                        </a:path>
                        <a:path w="8382089" h="1529545" stroke="0" extrusionOk="0">
                          <a:moveTo>
                            <a:pt x="0" y="345600"/>
                          </a:moveTo>
                          <a:cubicBezTo>
                            <a:pt x="-35368" y="181268"/>
                            <a:pt x="89215" y="26317"/>
                            <a:pt x="211221" y="0"/>
                          </a:cubicBezTo>
                          <a:cubicBezTo>
                            <a:pt x="276260" y="32559"/>
                            <a:pt x="422032" y="17931"/>
                            <a:pt x="549506" y="0"/>
                          </a:cubicBezTo>
                          <a:cubicBezTo>
                            <a:pt x="686489" y="-29190"/>
                            <a:pt x="761579" y="-11896"/>
                            <a:pt x="967388" y="0"/>
                          </a:cubicBezTo>
                          <a:cubicBezTo>
                            <a:pt x="1156069" y="210"/>
                            <a:pt x="1131532" y="-5170"/>
                            <a:pt x="1226076" y="0"/>
                          </a:cubicBezTo>
                          <a:cubicBezTo>
                            <a:pt x="1299537" y="14197"/>
                            <a:pt x="1597670" y="-57206"/>
                            <a:pt x="1803151" y="0"/>
                          </a:cubicBezTo>
                          <a:cubicBezTo>
                            <a:pt x="2015819" y="26853"/>
                            <a:pt x="1995906" y="9548"/>
                            <a:pt x="2061839" y="0"/>
                          </a:cubicBezTo>
                          <a:cubicBezTo>
                            <a:pt x="2105455" y="-2970"/>
                            <a:pt x="2407139" y="6735"/>
                            <a:pt x="2559317" y="0"/>
                          </a:cubicBezTo>
                          <a:cubicBezTo>
                            <a:pt x="2702632" y="-14862"/>
                            <a:pt x="2777976" y="24007"/>
                            <a:pt x="2897602" y="0"/>
                          </a:cubicBezTo>
                          <a:cubicBezTo>
                            <a:pt x="3015263" y="-21758"/>
                            <a:pt x="3086718" y="39256"/>
                            <a:pt x="3235886" y="0"/>
                          </a:cubicBezTo>
                          <a:cubicBezTo>
                            <a:pt x="3369207" y="-28116"/>
                            <a:pt x="3369735" y="4398"/>
                            <a:pt x="3494575" y="0"/>
                          </a:cubicBezTo>
                          <a:cubicBezTo>
                            <a:pt x="3621522" y="100"/>
                            <a:pt x="3658289" y="28879"/>
                            <a:pt x="3753263" y="0"/>
                          </a:cubicBezTo>
                          <a:cubicBezTo>
                            <a:pt x="3847298" y="-8891"/>
                            <a:pt x="3936635" y="-4029"/>
                            <a:pt x="4091549" y="0"/>
                          </a:cubicBezTo>
                          <a:cubicBezTo>
                            <a:pt x="4267313" y="17542"/>
                            <a:pt x="4345069" y="15676"/>
                            <a:pt x="4509430" y="0"/>
                          </a:cubicBezTo>
                          <a:cubicBezTo>
                            <a:pt x="4633296" y="25255"/>
                            <a:pt x="4854820" y="23751"/>
                            <a:pt x="5086504" y="0"/>
                          </a:cubicBezTo>
                          <a:cubicBezTo>
                            <a:pt x="5315062" y="12848"/>
                            <a:pt x="5341117" y="12563"/>
                            <a:pt x="5583982" y="0"/>
                          </a:cubicBezTo>
                          <a:cubicBezTo>
                            <a:pt x="5820797" y="-16399"/>
                            <a:pt x="5850930" y="15997"/>
                            <a:pt x="6001863" y="0"/>
                          </a:cubicBezTo>
                          <a:cubicBezTo>
                            <a:pt x="6149977" y="-24506"/>
                            <a:pt x="6236468" y="-11996"/>
                            <a:pt x="6419745" y="0"/>
                          </a:cubicBezTo>
                          <a:cubicBezTo>
                            <a:pt x="6621093" y="8721"/>
                            <a:pt x="6657128" y="2410"/>
                            <a:pt x="6758029" y="0"/>
                          </a:cubicBezTo>
                          <a:cubicBezTo>
                            <a:pt x="6847895" y="7872"/>
                            <a:pt x="7015022" y="-22128"/>
                            <a:pt x="7175911" y="0"/>
                          </a:cubicBezTo>
                          <a:cubicBezTo>
                            <a:pt x="7383025" y="-11323"/>
                            <a:pt x="7865394" y="-113782"/>
                            <a:pt x="8170867" y="0"/>
                          </a:cubicBezTo>
                          <a:cubicBezTo>
                            <a:pt x="8265641" y="37415"/>
                            <a:pt x="8357063" y="148618"/>
                            <a:pt x="8382089" y="345600"/>
                          </a:cubicBezTo>
                          <a:cubicBezTo>
                            <a:pt x="8379712" y="527522"/>
                            <a:pt x="8382816" y="652911"/>
                            <a:pt x="8382089" y="773155"/>
                          </a:cubicBezTo>
                          <a:cubicBezTo>
                            <a:pt x="8402809" y="878289"/>
                            <a:pt x="8390214" y="977219"/>
                            <a:pt x="8382089" y="1183944"/>
                          </a:cubicBezTo>
                          <a:cubicBezTo>
                            <a:pt x="8379696" y="1396151"/>
                            <a:pt x="8276158" y="1555628"/>
                            <a:pt x="8170867" y="1529545"/>
                          </a:cubicBezTo>
                          <a:cubicBezTo>
                            <a:pt x="8069657" y="1534904"/>
                            <a:pt x="7981315" y="1503464"/>
                            <a:pt x="7832582" y="1529545"/>
                          </a:cubicBezTo>
                          <a:cubicBezTo>
                            <a:pt x="7673181" y="1576561"/>
                            <a:pt x="7565055" y="1522225"/>
                            <a:pt x="7414700" y="1529545"/>
                          </a:cubicBezTo>
                          <a:cubicBezTo>
                            <a:pt x="7270309" y="1531287"/>
                            <a:pt x="7217980" y="1550609"/>
                            <a:pt x="7076415" y="1529545"/>
                          </a:cubicBezTo>
                          <a:cubicBezTo>
                            <a:pt x="6931063" y="1501084"/>
                            <a:pt x="6893465" y="1517471"/>
                            <a:pt x="6817727" y="1529545"/>
                          </a:cubicBezTo>
                          <a:cubicBezTo>
                            <a:pt x="6754967" y="1553297"/>
                            <a:pt x="6569023" y="1526457"/>
                            <a:pt x="6479442" y="1529545"/>
                          </a:cubicBezTo>
                          <a:cubicBezTo>
                            <a:pt x="6409838" y="1519117"/>
                            <a:pt x="6236754" y="1510203"/>
                            <a:pt x="5981964" y="1529545"/>
                          </a:cubicBezTo>
                          <a:cubicBezTo>
                            <a:pt x="5740007" y="1550110"/>
                            <a:pt x="5870911" y="1525661"/>
                            <a:pt x="5723276" y="1529545"/>
                          </a:cubicBezTo>
                          <a:cubicBezTo>
                            <a:pt x="5594765" y="1549350"/>
                            <a:pt x="5548966" y="1520585"/>
                            <a:pt x="5464588" y="1529545"/>
                          </a:cubicBezTo>
                          <a:cubicBezTo>
                            <a:pt x="5383563" y="1534373"/>
                            <a:pt x="5194105" y="1503553"/>
                            <a:pt x="5126302" y="1529545"/>
                          </a:cubicBezTo>
                          <a:cubicBezTo>
                            <a:pt x="5039891" y="1541107"/>
                            <a:pt x="4754618" y="1547226"/>
                            <a:pt x="4628825" y="1529545"/>
                          </a:cubicBezTo>
                          <a:cubicBezTo>
                            <a:pt x="4518294" y="1535162"/>
                            <a:pt x="4317061" y="1511450"/>
                            <a:pt x="4210943" y="1529545"/>
                          </a:cubicBezTo>
                          <a:cubicBezTo>
                            <a:pt x="4063651" y="1579511"/>
                            <a:pt x="3963242" y="1548843"/>
                            <a:pt x="3793062" y="1529545"/>
                          </a:cubicBezTo>
                          <a:cubicBezTo>
                            <a:pt x="3621254" y="1529515"/>
                            <a:pt x="3504093" y="1552201"/>
                            <a:pt x="3375180" y="1529545"/>
                          </a:cubicBezTo>
                          <a:cubicBezTo>
                            <a:pt x="3242298" y="1495092"/>
                            <a:pt x="3059862" y="1547681"/>
                            <a:pt x="2877702" y="1529545"/>
                          </a:cubicBezTo>
                          <a:cubicBezTo>
                            <a:pt x="2666976" y="1501871"/>
                            <a:pt x="2521583" y="1568489"/>
                            <a:pt x="2221032" y="1529545"/>
                          </a:cubicBezTo>
                          <a:cubicBezTo>
                            <a:pt x="1951047" y="1502089"/>
                            <a:pt x="2021125" y="1506932"/>
                            <a:pt x="1882747" y="1529545"/>
                          </a:cubicBezTo>
                          <a:cubicBezTo>
                            <a:pt x="1691752" y="1553557"/>
                            <a:pt x="1497713" y="1482400"/>
                            <a:pt x="1226076" y="1529545"/>
                          </a:cubicBezTo>
                          <a:cubicBezTo>
                            <a:pt x="930020" y="1560646"/>
                            <a:pt x="938598" y="1556217"/>
                            <a:pt x="728598" y="1529545"/>
                          </a:cubicBezTo>
                          <a:cubicBezTo>
                            <a:pt x="529010" y="1501931"/>
                            <a:pt x="392418" y="1550036"/>
                            <a:pt x="211221" y="1529545"/>
                          </a:cubicBezTo>
                          <a:cubicBezTo>
                            <a:pt x="126897" y="1550272"/>
                            <a:pt x="19247" y="1301708"/>
                            <a:pt x="0" y="1183944"/>
                          </a:cubicBezTo>
                          <a:cubicBezTo>
                            <a:pt x="-4601" y="1014309"/>
                            <a:pt x="-7072" y="858717"/>
                            <a:pt x="0" y="748006"/>
                          </a:cubicBezTo>
                          <a:cubicBezTo>
                            <a:pt x="-7454" y="661377"/>
                            <a:pt x="-4015" y="427075"/>
                            <a:pt x="0" y="345600"/>
                          </a:cubicBezTo>
                          <a:close/>
                        </a:path>
                        <a:path w="8382089" h="1529545" fill="none" stroke="0" extrusionOk="0">
                          <a:moveTo>
                            <a:pt x="0" y="345600"/>
                          </a:moveTo>
                          <a:cubicBezTo>
                            <a:pt x="-1495" y="156667"/>
                            <a:pt x="77440" y="54346"/>
                            <a:pt x="211221" y="0"/>
                          </a:cubicBezTo>
                          <a:cubicBezTo>
                            <a:pt x="388191" y="42981"/>
                            <a:pt x="625372" y="-30803"/>
                            <a:pt x="788296" y="0"/>
                          </a:cubicBezTo>
                          <a:cubicBezTo>
                            <a:pt x="921420" y="27879"/>
                            <a:pt x="945781" y="-14160"/>
                            <a:pt x="1046984" y="0"/>
                          </a:cubicBezTo>
                          <a:cubicBezTo>
                            <a:pt x="1135899" y="8828"/>
                            <a:pt x="1315460" y="-11756"/>
                            <a:pt x="1544462" y="0"/>
                          </a:cubicBezTo>
                          <a:cubicBezTo>
                            <a:pt x="1772109" y="2651"/>
                            <a:pt x="1853751" y="-35579"/>
                            <a:pt x="2041940" y="0"/>
                          </a:cubicBezTo>
                          <a:cubicBezTo>
                            <a:pt x="2256500" y="46439"/>
                            <a:pt x="2397113" y="41816"/>
                            <a:pt x="2539418" y="0"/>
                          </a:cubicBezTo>
                          <a:cubicBezTo>
                            <a:pt x="2651753" y="-29432"/>
                            <a:pt x="2852172" y="-13020"/>
                            <a:pt x="3036896" y="0"/>
                          </a:cubicBezTo>
                          <a:cubicBezTo>
                            <a:pt x="3255057" y="42735"/>
                            <a:pt x="3380989" y="57945"/>
                            <a:pt x="3613970" y="0"/>
                          </a:cubicBezTo>
                          <a:cubicBezTo>
                            <a:pt x="3796712" y="-25191"/>
                            <a:pt x="3927848" y="23217"/>
                            <a:pt x="4031851" y="0"/>
                          </a:cubicBezTo>
                          <a:cubicBezTo>
                            <a:pt x="4155570" y="-34463"/>
                            <a:pt x="4293161" y="-12951"/>
                            <a:pt x="4529329" y="0"/>
                          </a:cubicBezTo>
                          <a:cubicBezTo>
                            <a:pt x="4781398" y="28637"/>
                            <a:pt x="4686628" y="491"/>
                            <a:pt x="4867614" y="0"/>
                          </a:cubicBezTo>
                          <a:cubicBezTo>
                            <a:pt x="5038953" y="2513"/>
                            <a:pt x="5118152" y="-22043"/>
                            <a:pt x="5285495" y="0"/>
                          </a:cubicBezTo>
                          <a:cubicBezTo>
                            <a:pt x="5466579" y="16824"/>
                            <a:pt x="5517809" y="26119"/>
                            <a:pt x="5623780" y="0"/>
                          </a:cubicBezTo>
                          <a:cubicBezTo>
                            <a:pt x="5726466" y="-20376"/>
                            <a:pt x="5814010" y="-13524"/>
                            <a:pt x="5962065" y="0"/>
                          </a:cubicBezTo>
                          <a:cubicBezTo>
                            <a:pt x="6123085" y="10600"/>
                            <a:pt x="6357047" y="10559"/>
                            <a:pt x="6539139" y="0"/>
                          </a:cubicBezTo>
                          <a:cubicBezTo>
                            <a:pt x="6698397" y="-28505"/>
                            <a:pt x="6893892" y="-39422"/>
                            <a:pt x="7195810" y="0"/>
                          </a:cubicBezTo>
                          <a:cubicBezTo>
                            <a:pt x="7471877" y="24379"/>
                            <a:pt x="7699318" y="-9499"/>
                            <a:pt x="8170867" y="0"/>
                          </a:cubicBezTo>
                          <a:cubicBezTo>
                            <a:pt x="8310723" y="24535"/>
                            <a:pt x="8393561" y="170055"/>
                            <a:pt x="8382089" y="345600"/>
                          </a:cubicBezTo>
                          <a:cubicBezTo>
                            <a:pt x="8372799" y="528107"/>
                            <a:pt x="8397752" y="589992"/>
                            <a:pt x="8382089" y="781538"/>
                          </a:cubicBezTo>
                          <a:cubicBezTo>
                            <a:pt x="8390284" y="968180"/>
                            <a:pt x="8389492" y="1088406"/>
                            <a:pt x="8382089" y="1183944"/>
                          </a:cubicBezTo>
                          <a:cubicBezTo>
                            <a:pt x="8401134" y="1354350"/>
                            <a:pt x="8286616" y="1559673"/>
                            <a:pt x="8170867" y="1529545"/>
                          </a:cubicBezTo>
                          <a:cubicBezTo>
                            <a:pt x="7973655" y="1538773"/>
                            <a:pt x="7931157" y="1515420"/>
                            <a:pt x="7752986" y="1529545"/>
                          </a:cubicBezTo>
                          <a:cubicBezTo>
                            <a:pt x="7554155" y="1545320"/>
                            <a:pt x="7393280" y="1539426"/>
                            <a:pt x="7255507" y="1529545"/>
                          </a:cubicBezTo>
                          <a:cubicBezTo>
                            <a:pt x="7108190" y="1492565"/>
                            <a:pt x="6818958" y="1569131"/>
                            <a:pt x="6598837" y="1529545"/>
                          </a:cubicBezTo>
                          <a:cubicBezTo>
                            <a:pt x="6396952" y="1525163"/>
                            <a:pt x="6337673" y="1546953"/>
                            <a:pt x="6101359" y="1529545"/>
                          </a:cubicBezTo>
                          <a:cubicBezTo>
                            <a:pt x="5871337" y="1497925"/>
                            <a:pt x="5812742" y="1520741"/>
                            <a:pt x="5603881" y="1529545"/>
                          </a:cubicBezTo>
                          <a:cubicBezTo>
                            <a:pt x="5405184" y="1538444"/>
                            <a:pt x="5371040" y="1503139"/>
                            <a:pt x="5186000" y="1529545"/>
                          </a:cubicBezTo>
                          <a:cubicBezTo>
                            <a:pt x="5023656" y="1556568"/>
                            <a:pt x="4809586" y="1579845"/>
                            <a:pt x="4608925" y="1529545"/>
                          </a:cubicBezTo>
                          <a:cubicBezTo>
                            <a:pt x="4371494" y="1503476"/>
                            <a:pt x="4325866" y="1511253"/>
                            <a:pt x="4031851" y="1529545"/>
                          </a:cubicBezTo>
                          <a:cubicBezTo>
                            <a:pt x="3747484" y="1537447"/>
                            <a:pt x="3656191" y="1548081"/>
                            <a:pt x="3454777" y="1529545"/>
                          </a:cubicBezTo>
                          <a:cubicBezTo>
                            <a:pt x="3257643" y="1480949"/>
                            <a:pt x="3302976" y="1514888"/>
                            <a:pt x="3196088" y="1529545"/>
                          </a:cubicBezTo>
                          <a:cubicBezTo>
                            <a:pt x="3100158" y="1531806"/>
                            <a:pt x="3026772" y="1534333"/>
                            <a:pt x="2937400" y="1529545"/>
                          </a:cubicBezTo>
                          <a:cubicBezTo>
                            <a:pt x="2831358" y="1524977"/>
                            <a:pt x="2765109" y="1534255"/>
                            <a:pt x="2599115" y="1529545"/>
                          </a:cubicBezTo>
                          <a:cubicBezTo>
                            <a:pt x="2449023" y="1553636"/>
                            <a:pt x="2141066" y="1507917"/>
                            <a:pt x="2022041" y="1529545"/>
                          </a:cubicBezTo>
                          <a:cubicBezTo>
                            <a:pt x="1882425" y="1533780"/>
                            <a:pt x="1618090" y="1501739"/>
                            <a:pt x="1444966" y="1529545"/>
                          </a:cubicBezTo>
                          <a:cubicBezTo>
                            <a:pt x="1293912" y="1555923"/>
                            <a:pt x="1273806" y="1522830"/>
                            <a:pt x="1106682" y="1529545"/>
                          </a:cubicBezTo>
                          <a:cubicBezTo>
                            <a:pt x="912845" y="1500547"/>
                            <a:pt x="533862" y="1437879"/>
                            <a:pt x="211221" y="1529545"/>
                          </a:cubicBezTo>
                          <a:cubicBezTo>
                            <a:pt x="154110" y="1530965"/>
                            <a:pt x="55438" y="1348828"/>
                            <a:pt x="0" y="1183944"/>
                          </a:cubicBezTo>
                          <a:cubicBezTo>
                            <a:pt x="-14091" y="1073972"/>
                            <a:pt x="-18606" y="957055"/>
                            <a:pt x="0" y="773155"/>
                          </a:cubicBezTo>
                          <a:cubicBezTo>
                            <a:pt x="-3737" y="584121"/>
                            <a:pt x="-10364" y="524003"/>
                            <a:pt x="0" y="34560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xmlns="" id="{277B9C73-0946-E0F7-5026-3463798635B5}"/>
                </a:ext>
              </a:extLst>
            </p:cNvPr>
            <p:cNvSpPr txBox="1"/>
            <p:nvPr/>
          </p:nvSpPr>
          <p:spPr>
            <a:xfrm>
              <a:off x="368217" y="1368421"/>
              <a:ext cx="11455560" cy="617752"/>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Những chi tiết dưới đây giúp em hiểu điều gì về nhân vật “tôi”?</a:t>
              </a:r>
            </a:p>
          </p:txBody>
        </p:sp>
      </p:grpSp>
      <p:sp>
        <p:nvSpPr>
          <p:cNvPr id="5" name="Oval 4">
            <a:extLst>
              <a:ext uri="{FF2B5EF4-FFF2-40B4-BE49-F238E27FC236}">
                <a16:creationId xmlns:a16="http://schemas.microsoft.com/office/drawing/2014/main" xmlns="" id="{852F6FD8-85DC-3079-C26A-1E31C93370B5}"/>
              </a:ext>
            </a:extLst>
          </p:cNvPr>
          <p:cNvSpPr/>
          <p:nvPr/>
        </p:nvSpPr>
        <p:spPr>
          <a:xfrm>
            <a:off x="1851281" y="218279"/>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4</a:t>
            </a:r>
          </a:p>
        </p:txBody>
      </p:sp>
      <p:pic>
        <p:nvPicPr>
          <p:cNvPr id="10" name="Picture 9">
            <a:extLst>
              <a:ext uri="{FF2B5EF4-FFF2-40B4-BE49-F238E27FC236}">
                <a16:creationId xmlns:a16="http://schemas.microsoft.com/office/drawing/2014/main" xmlns="" id="{BC38E5FB-5892-1C40-CC9F-7318E9B4BFBA}"/>
              </a:ext>
            </a:extLst>
          </p:cNvPr>
          <p:cNvPicPr>
            <a:picLocks noChangeAspect="1"/>
          </p:cNvPicPr>
          <p:nvPr/>
        </p:nvPicPr>
        <p:blipFill>
          <a:blip r:embed="rId2"/>
          <a:stretch>
            <a:fillRect/>
          </a:stretch>
        </p:blipFill>
        <p:spPr>
          <a:xfrm>
            <a:off x="996347" y="2474528"/>
            <a:ext cx="10949107" cy="3306161"/>
          </a:xfrm>
          <a:prstGeom prst="rect">
            <a:avLst/>
          </a:prstGeom>
        </p:spPr>
      </p:pic>
    </p:spTree>
    <p:extLst>
      <p:ext uri="{BB962C8B-B14F-4D97-AF65-F5344CB8AC3E}">
        <p14:creationId xmlns:p14="http://schemas.microsoft.com/office/powerpoint/2010/main" val="11388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55241AC2-065E-A4B0-B93A-ED263640F659}"/>
              </a:ext>
            </a:extLst>
          </p:cNvPr>
          <p:cNvGraphicFramePr>
            <a:graphicFrameLocks noGrp="1"/>
          </p:cNvGraphicFramePr>
          <p:nvPr>
            <p:extLst>
              <p:ext uri="{D42A27DB-BD31-4B8C-83A1-F6EECF244321}">
                <p14:modId xmlns:p14="http://schemas.microsoft.com/office/powerpoint/2010/main" val="2416894461"/>
              </p:ext>
            </p:extLst>
          </p:nvPr>
        </p:nvGraphicFramePr>
        <p:xfrm>
          <a:off x="893379" y="1082566"/>
          <a:ext cx="10531366" cy="4507305"/>
        </p:xfrm>
        <a:graphic>
          <a:graphicData uri="http://schemas.openxmlformats.org/drawingml/2006/table">
            <a:tbl>
              <a:tblPr firstRow="1" firstCol="1" bandRow="1">
                <a:tableStyleId>{00A15C55-8517-42AA-B614-E9B94910E393}</a:tableStyleId>
              </a:tblPr>
              <a:tblGrid>
                <a:gridCol w="2194875">
                  <a:extLst>
                    <a:ext uri="{9D8B030D-6E8A-4147-A177-3AD203B41FA5}">
                      <a16:colId xmlns:a16="http://schemas.microsoft.com/office/drawing/2014/main" xmlns="" val="3109940116"/>
                    </a:ext>
                  </a:extLst>
                </a:gridCol>
                <a:gridCol w="8336491">
                  <a:extLst>
                    <a:ext uri="{9D8B030D-6E8A-4147-A177-3AD203B41FA5}">
                      <a16:colId xmlns:a16="http://schemas.microsoft.com/office/drawing/2014/main" xmlns="" val="2514505584"/>
                    </a:ext>
                  </a:extLst>
                </a:gridCol>
              </a:tblGrid>
              <a:tr h="1136675">
                <a:tc>
                  <a:txBody>
                    <a:bodyPr/>
                    <a:lstStyle/>
                    <a:p>
                      <a:pPr marL="0" marR="30480" algn="ctr">
                        <a:lnSpc>
                          <a:spcPct val="10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Chi </a:t>
                      </a:r>
                      <a:r>
                        <a:rPr lang="en-US" sz="3600" dirty="0" err="1">
                          <a:solidFill>
                            <a:srgbClr val="002060"/>
                          </a:solidFill>
                          <a:effectLst/>
                          <a:latin typeface="Cambria" panose="02040503050406030204" pitchFamily="18" charset="0"/>
                          <a:ea typeface="Cambria" panose="02040503050406030204" pitchFamily="18" charset="0"/>
                        </a:rPr>
                        <a:t>tiết</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marL="0" marR="30480" algn="ctr">
                        <a:lnSpc>
                          <a:spcPct val="100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Nhận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xét</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xmlns="" val="3272885065"/>
                  </a:ext>
                </a:extLst>
              </a:tr>
              <a:tr h="751398">
                <a:tc>
                  <a:txBody>
                    <a:bodyPr/>
                    <a:lstStyle/>
                    <a:p>
                      <a:pPr marL="0" marR="30480" algn="just">
                        <a:lnSpc>
                          <a:spcPct val="100000"/>
                        </a:lnSpc>
                        <a:spcBef>
                          <a:spcPts val="0"/>
                        </a:spcBef>
                        <a:spcAft>
                          <a:spcPts val="0"/>
                        </a:spcAft>
                      </a:pPr>
                      <a:r>
                        <a:rPr lang="en-US" sz="3600">
                          <a:effectLst/>
                          <a:latin typeface="Cambria" panose="02040503050406030204" pitchFamily="18" charset="0"/>
                          <a:ea typeface="Cambria" panose="02040503050406030204" pitchFamily="18" charset="0"/>
                        </a:rPr>
                        <a:t>1. </a:t>
                      </a:r>
                    </a:p>
                  </a:txBody>
                  <a:tcPr marL="68580" marR="68580" marT="0" marB="0"/>
                </a:tc>
                <a:tc>
                  <a:txBody>
                    <a:bodyPr/>
                    <a:lstStyle/>
                    <a:p>
                      <a:pPr marL="0" marR="30480" algn="just">
                        <a:lnSpc>
                          <a:spcPct val="100000"/>
                        </a:lnSpc>
                        <a:spcBef>
                          <a:spcPts val="0"/>
                        </a:spcBef>
                        <a:spcAft>
                          <a:spcPts val="0"/>
                        </a:spcAft>
                      </a:pPr>
                      <a:r>
                        <a:rPr lang="en-US" sz="3600" dirty="0" err="1">
                          <a:effectLst/>
                          <a:latin typeface="Cambria" panose="02040503050406030204" pitchFamily="18" charset="0"/>
                          <a:ea typeface="Cambria" panose="02040503050406030204" pitchFamily="18" charset="0"/>
                        </a:rPr>
                        <a:t>Nhân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vật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tôi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rất</a:t>
                      </a:r>
                      <a:r>
                        <a:rPr lang="en-US" sz="3600" dirty="0">
                          <a:effectLst/>
                          <a:latin typeface="Cambria" panose="02040503050406030204" pitchFamily="18" charset="0"/>
                          <a:ea typeface="Cambria" panose="02040503050406030204" pitchFamily="18" charset="0"/>
                        </a:rPr>
                        <a:t> say </a:t>
                      </a:r>
                      <a:r>
                        <a:rPr lang="en-US" sz="3600" dirty="0" err="1">
                          <a:effectLst/>
                          <a:latin typeface="Cambria" panose="02040503050406030204" pitchFamily="18" charset="0"/>
                          <a:ea typeface="Cambria" panose="02040503050406030204" pitchFamily="18" charset="0"/>
                        </a:rPr>
                        <a:t>mê</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điệu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quan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họ</a:t>
                      </a:r>
                      <a:r>
                        <a:rPr lang="en-US" sz="3600" dirty="0">
                          <a:effectLst/>
                          <a:latin typeface="Cambria" panose="02040503050406030204" pitchFamily="18" charset="0"/>
                          <a:ea typeface="Cambria" panose="02040503050406030204" pitchFamily="18" charset="0"/>
                        </a:rPr>
                        <a:t>.</a:t>
                      </a:r>
                    </a:p>
                  </a:txBody>
                  <a:tcPr marL="68580" marR="68580" marT="0" marB="0"/>
                </a:tc>
                <a:extLst>
                  <a:ext uri="{0D108BD9-81ED-4DB2-BD59-A6C34878D82A}">
                    <a16:rowId xmlns:a16="http://schemas.microsoft.com/office/drawing/2014/main" xmlns="" val="568435733"/>
                  </a:ext>
                </a:extLst>
              </a:tr>
              <a:tr h="1136675">
                <a:tc>
                  <a:txBody>
                    <a:bodyPr/>
                    <a:lstStyle/>
                    <a:p>
                      <a:pPr marL="0" marR="30480" algn="just">
                        <a:lnSpc>
                          <a:spcPct val="100000"/>
                        </a:lnSpc>
                        <a:spcBef>
                          <a:spcPts val="0"/>
                        </a:spcBef>
                        <a:spcAft>
                          <a:spcPts val="0"/>
                        </a:spcAft>
                      </a:pPr>
                      <a:r>
                        <a:rPr lang="en-US" sz="3600">
                          <a:effectLst/>
                          <a:latin typeface="Cambria" panose="02040503050406030204" pitchFamily="18" charset="0"/>
                          <a:ea typeface="Cambria" panose="02040503050406030204" pitchFamily="18" charset="0"/>
                        </a:rPr>
                        <a:t>2. </a:t>
                      </a:r>
                    </a:p>
                  </a:txBody>
                  <a:tcPr marL="68580" marR="68580" marT="0" marB="0"/>
                </a:tc>
                <a:tc>
                  <a:txBody>
                    <a:bodyPr/>
                    <a:lstStyle/>
                    <a:p>
                      <a:pPr marL="0" marR="30480" algn="just">
                        <a:lnSpc>
                          <a:spcPct val="100000"/>
                        </a:lnSpc>
                        <a:spcBef>
                          <a:spcPts val="0"/>
                        </a:spcBef>
                        <a:spcAft>
                          <a:spcPts val="0"/>
                        </a:spcAft>
                      </a:pPr>
                      <a:r>
                        <a:rPr lang="en-US" sz="3600" dirty="0" err="1">
                          <a:effectLst/>
                          <a:latin typeface="Cambria" panose="02040503050406030204" pitchFamily="18" charset="0"/>
                          <a:ea typeface="Cambria" panose="02040503050406030204" pitchFamily="18" charset="0"/>
                        </a:rPr>
                        <a:t>Các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điệu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quan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họ</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để</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lại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rất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nhiều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xúc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trong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lòng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nhân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vật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tôi</a:t>
                      </a:r>
                      <a:r>
                        <a:rPr lang="en-US" sz="3600" dirty="0">
                          <a:effectLst/>
                          <a:latin typeface="Cambria" panose="02040503050406030204" pitchFamily="18" charset="0"/>
                          <a:ea typeface="Cambria" panose="02040503050406030204" pitchFamily="18" charset="0"/>
                        </a:rPr>
                        <a:t>”</a:t>
                      </a:r>
                    </a:p>
                  </a:txBody>
                  <a:tcPr marL="68580" marR="68580" marT="0" marB="0"/>
                </a:tc>
                <a:extLst>
                  <a:ext uri="{0D108BD9-81ED-4DB2-BD59-A6C34878D82A}">
                    <a16:rowId xmlns:a16="http://schemas.microsoft.com/office/drawing/2014/main" xmlns="" val="3420916643"/>
                  </a:ext>
                </a:extLst>
              </a:tr>
              <a:tr h="1136675">
                <a:tc>
                  <a:txBody>
                    <a:bodyPr/>
                    <a:lstStyle/>
                    <a:p>
                      <a:pPr marL="0" marR="30480" algn="just">
                        <a:lnSpc>
                          <a:spcPct val="100000"/>
                        </a:lnSpc>
                        <a:spcBef>
                          <a:spcPts val="0"/>
                        </a:spcBef>
                        <a:spcAft>
                          <a:spcPts val="0"/>
                        </a:spcAft>
                      </a:pPr>
                      <a:r>
                        <a:rPr lang="en-US" sz="3600">
                          <a:effectLst/>
                          <a:latin typeface="Cambria" panose="02040503050406030204" pitchFamily="18" charset="0"/>
                          <a:ea typeface="Cambria" panose="02040503050406030204" pitchFamily="18" charset="0"/>
                        </a:rPr>
                        <a:t>3. </a:t>
                      </a:r>
                    </a:p>
                  </a:txBody>
                  <a:tcPr marL="68580" marR="68580" marT="0" marB="0"/>
                </a:tc>
                <a:tc>
                  <a:txBody>
                    <a:bodyPr/>
                    <a:lstStyle/>
                    <a:p>
                      <a:pPr marL="0" marR="30480" algn="just">
                        <a:lnSpc>
                          <a:spcPct val="100000"/>
                        </a:lnSpc>
                        <a:spcBef>
                          <a:spcPts val="0"/>
                        </a:spcBef>
                        <a:spcAft>
                          <a:spcPts val="0"/>
                        </a:spcAft>
                      </a:pPr>
                      <a:r>
                        <a:rPr lang="en-US" sz="3600" dirty="0" err="1">
                          <a:effectLst/>
                          <a:latin typeface="Cambria" panose="02040503050406030204" pitchFamily="18" charset="0"/>
                          <a:ea typeface="Cambria" panose="02040503050406030204" pitchFamily="18" charset="0"/>
                        </a:rPr>
                        <a:t>Ươc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của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nhân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vật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tôi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sau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này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sẽ</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hát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biểu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diễn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bài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dân</a:t>
                      </a:r>
                      <a:r>
                        <a:rPr lang="en-US" sz="3600" dirty="0">
                          <a:effectLst/>
                          <a:latin typeface="Cambria" panose="02040503050406030204" pitchFamily="18" charset="0"/>
                          <a:ea typeface="Cambria" panose="02040503050406030204" pitchFamily="18" charset="0"/>
                        </a:rPr>
                        <a:t> ca </a:t>
                      </a:r>
                      <a:r>
                        <a:rPr lang="en-US" sz="3600" dirty="0" err="1">
                          <a:effectLst/>
                          <a:latin typeface="Cambria" panose="02040503050406030204" pitchFamily="18" charset="0"/>
                          <a:ea typeface="Cambria" panose="02040503050406030204" pitchFamily="18" charset="0"/>
                        </a:rPr>
                        <a:t>quan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họ</a:t>
                      </a:r>
                      <a:r>
                        <a:rPr lang="en-US" sz="3600" dirty="0">
                          <a:effectLst/>
                          <a:latin typeface="Cambria" panose="02040503050406030204" pitchFamily="18" charset="0"/>
                          <a:ea typeface="Cambria" panose="02040503050406030204" pitchFamily="18" charset="0"/>
                        </a:rPr>
                        <a:t>.</a:t>
                      </a:r>
                    </a:p>
                  </a:txBody>
                  <a:tcPr marL="68580" marR="68580" marT="0" marB="0"/>
                </a:tc>
                <a:extLst>
                  <a:ext uri="{0D108BD9-81ED-4DB2-BD59-A6C34878D82A}">
                    <a16:rowId xmlns:a16="http://schemas.microsoft.com/office/drawing/2014/main" xmlns="" val="3633791932"/>
                  </a:ext>
                </a:extLst>
              </a:tr>
            </a:tbl>
          </a:graphicData>
        </a:graphic>
      </p:graphicFrame>
    </p:spTree>
    <p:extLst>
      <p:ext uri="{BB962C8B-B14F-4D97-AF65-F5344CB8AC3E}">
        <p14:creationId xmlns:p14="http://schemas.microsoft.com/office/powerpoint/2010/main" val="42143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D357715-7C50-29DF-13E6-E6C3DCD3411B}"/>
              </a:ext>
            </a:extLst>
          </p:cNvPr>
          <p:cNvGrpSpPr/>
          <p:nvPr/>
        </p:nvGrpSpPr>
        <p:grpSpPr>
          <a:xfrm>
            <a:off x="392616" y="317991"/>
            <a:ext cx="8382090" cy="1845530"/>
            <a:chOff x="368220" y="1227077"/>
            <a:chExt cx="11691811" cy="969979"/>
          </a:xfrm>
        </p:grpSpPr>
        <p:sp>
          <p:nvSpPr>
            <p:cNvPr id="3" name="Rectangle: Rounded Corners 20">
              <a:extLst>
                <a:ext uri="{FF2B5EF4-FFF2-40B4-BE49-F238E27FC236}">
                  <a16:creationId xmlns:a16="http://schemas.microsoft.com/office/drawing/2014/main" xmlns="" id="{1CDDF6F2-8549-986A-9A69-A12F3DC5C3D8}"/>
                </a:ext>
              </a:extLst>
            </p:cNvPr>
            <p:cNvSpPr/>
            <p:nvPr/>
          </p:nvSpPr>
          <p:spPr>
            <a:xfrm>
              <a:off x="368220" y="1227077"/>
              <a:ext cx="11691811" cy="947578"/>
            </a:xfrm>
            <a:custGeom>
              <a:avLst/>
              <a:gdLst>
                <a:gd name="connsiteX0" fmla="*/ 0 w 11691811"/>
                <a:gd name="connsiteY0" fmla="*/ 214104 h 947578"/>
                <a:gd name="connsiteX1" fmla="*/ 294622 w 11691811"/>
                <a:gd name="connsiteY1" fmla="*/ 0 h 947578"/>
                <a:gd name="connsiteX2" fmla="*/ 1099559 w 11691811"/>
                <a:gd name="connsiteY2" fmla="*/ 0 h 947578"/>
                <a:gd name="connsiteX3" fmla="*/ 1460392 w 11691811"/>
                <a:gd name="connsiteY3" fmla="*/ 0 h 947578"/>
                <a:gd name="connsiteX4" fmla="*/ 2154302 w 11691811"/>
                <a:gd name="connsiteY4" fmla="*/ 0 h 947578"/>
                <a:gd name="connsiteX5" fmla="*/ 2848212 w 11691811"/>
                <a:gd name="connsiteY5" fmla="*/ 0 h 947578"/>
                <a:gd name="connsiteX6" fmla="*/ 3542123 w 11691811"/>
                <a:gd name="connsiteY6" fmla="*/ 0 h 947578"/>
                <a:gd name="connsiteX7" fmla="*/ 4236033 w 11691811"/>
                <a:gd name="connsiteY7" fmla="*/ 0 h 947578"/>
                <a:gd name="connsiteX8" fmla="*/ 5040968 w 11691811"/>
                <a:gd name="connsiteY8" fmla="*/ 0 h 947578"/>
                <a:gd name="connsiteX9" fmla="*/ 5623852 w 11691811"/>
                <a:gd name="connsiteY9" fmla="*/ 0 h 947578"/>
                <a:gd name="connsiteX10" fmla="*/ 6317764 w 11691811"/>
                <a:gd name="connsiteY10" fmla="*/ 0 h 947578"/>
                <a:gd name="connsiteX11" fmla="*/ 6789622 w 11691811"/>
                <a:gd name="connsiteY11" fmla="*/ 0 h 947578"/>
                <a:gd name="connsiteX12" fmla="*/ 7372507 w 11691811"/>
                <a:gd name="connsiteY12" fmla="*/ 0 h 947578"/>
                <a:gd name="connsiteX13" fmla="*/ 7844366 w 11691811"/>
                <a:gd name="connsiteY13" fmla="*/ 0 h 947578"/>
                <a:gd name="connsiteX14" fmla="*/ 8316225 w 11691811"/>
                <a:gd name="connsiteY14" fmla="*/ 0 h 947578"/>
                <a:gd name="connsiteX15" fmla="*/ 9121160 w 11691811"/>
                <a:gd name="connsiteY15" fmla="*/ 0 h 947578"/>
                <a:gd name="connsiteX16" fmla="*/ 10037122 w 11691811"/>
                <a:gd name="connsiteY16" fmla="*/ 0 h 947578"/>
                <a:gd name="connsiteX17" fmla="*/ 11397186 w 11691811"/>
                <a:gd name="connsiteY17" fmla="*/ 0 h 947578"/>
                <a:gd name="connsiteX18" fmla="*/ 11691811 w 11691811"/>
                <a:gd name="connsiteY18" fmla="*/ 214104 h 947578"/>
                <a:gd name="connsiteX19" fmla="*/ 11691811 w 11691811"/>
                <a:gd name="connsiteY19" fmla="*/ 484175 h 947578"/>
                <a:gd name="connsiteX20" fmla="*/ 11691811 w 11691811"/>
                <a:gd name="connsiteY20" fmla="*/ 733472 h 947578"/>
                <a:gd name="connsiteX21" fmla="*/ 11397186 w 11691811"/>
                <a:gd name="connsiteY21" fmla="*/ 947577 h 947578"/>
                <a:gd name="connsiteX22" fmla="*/ 10814301 w 11691811"/>
                <a:gd name="connsiteY22" fmla="*/ 947577 h 947578"/>
                <a:gd name="connsiteX23" fmla="*/ 10120391 w 11691811"/>
                <a:gd name="connsiteY23" fmla="*/ 947577 h 947578"/>
                <a:gd name="connsiteX24" fmla="*/ 9204430 w 11691811"/>
                <a:gd name="connsiteY24" fmla="*/ 947577 h 947578"/>
                <a:gd name="connsiteX25" fmla="*/ 8510520 w 11691811"/>
                <a:gd name="connsiteY25" fmla="*/ 947577 h 947578"/>
                <a:gd name="connsiteX26" fmla="*/ 7816608 w 11691811"/>
                <a:gd name="connsiteY26" fmla="*/ 947577 h 947578"/>
                <a:gd name="connsiteX27" fmla="*/ 7233724 w 11691811"/>
                <a:gd name="connsiteY27" fmla="*/ 947577 h 947578"/>
                <a:gd name="connsiteX28" fmla="*/ 6428789 w 11691811"/>
                <a:gd name="connsiteY28" fmla="*/ 947577 h 947578"/>
                <a:gd name="connsiteX29" fmla="*/ 5623852 w 11691811"/>
                <a:gd name="connsiteY29" fmla="*/ 947577 h 947578"/>
                <a:gd name="connsiteX30" fmla="*/ 4818917 w 11691811"/>
                <a:gd name="connsiteY30" fmla="*/ 947577 h 947578"/>
                <a:gd name="connsiteX31" fmla="*/ 4458084 w 11691811"/>
                <a:gd name="connsiteY31" fmla="*/ 947577 h 947578"/>
                <a:gd name="connsiteX32" fmla="*/ 4097250 w 11691811"/>
                <a:gd name="connsiteY32" fmla="*/ 947577 h 947578"/>
                <a:gd name="connsiteX33" fmla="*/ 3625393 w 11691811"/>
                <a:gd name="connsiteY33" fmla="*/ 947577 h 947578"/>
                <a:gd name="connsiteX34" fmla="*/ 2820456 w 11691811"/>
                <a:gd name="connsiteY34" fmla="*/ 947577 h 947578"/>
                <a:gd name="connsiteX35" fmla="*/ 2015521 w 11691811"/>
                <a:gd name="connsiteY35" fmla="*/ 947577 h 947578"/>
                <a:gd name="connsiteX36" fmla="*/ 1543662 w 11691811"/>
                <a:gd name="connsiteY36" fmla="*/ 947577 h 947578"/>
                <a:gd name="connsiteX37" fmla="*/ 294622 w 11691811"/>
                <a:gd name="connsiteY37" fmla="*/ 947577 h 947578"/>
                <a:gd name="connsiteX38" fmla="*/ 0 w 11691811"/>
                <a:gd name="connsiteY38" fmla="*/ 733472 h 947578"/>
                <a:gd name="connsiteX39" fmla="*/ 0 w 11691811"/>
                <a:gd name="connsiteY39" fmla="*/ 478982 h 947578"/>
                <a:gd name="connsiteX40" fmla="*/ 0 w 11691811"/>
                <a:gd name="connsiteY40" fmla="*/ 214104 h 947578"/>
                <a:gd name="connsiteX0" fmla="*/ 0 w 11691811"/>
                <a:gd name="connsiteY0" fmla="*/ 214104 h 947578"/>
                <a:gd name="connsiteX1" fmla="*/ 294622 w 11691811"/>
                <a:gd name="connsiteY1" fmla="*/ 0 h 947578"/>
                <a:gd name="connsiteX2" fmla="*/ 766481 w 11691811"/>
                <a:gd name="connsiteY2" fmla="*/ 0 h 947578"/>
                <a:gd name="connsiteX3" fmla="*/ 1349367 w 11691811"/>
                <a:gd name="connsiteY3" fmla="*/ 0 h 947578"/>
                <a:gd name="connsiteX4" fmla="*/ 1710199 w 11691811"/>
                <a:gd name="connsiteY4" fmla="*/ 0 h 947578"/>
                <a:gd name="connsiteX5" fmla="*/ 2515136 w 11691811"/>
                <a:gd name="connsiteY5" fmla="*/ 0 h 947578"/>
                <a:gd name="connsiteX6" fmla="*/ 2875969 w 11691811"/>
                <a:gd name="connsiteY6" fmla="*/ 0 h 947578"/>
                <a:gd name="connsiteX7" fmla="*/ 3569879 w 11691811"/>
                <a:gd name="connsiteY7" fmla="*/ 0 h 947578"/>
                <a:gd name="connsiteX8" fmla="*/ 4041738 w 11691811"/>
                <a:gd name="connsiteY8" fmla="*/ 0 h 947578"/>
                <a:gd name="connsiteX9" fmla="*/ 4513597 w 11691811"/>
                <a:gd name="connsiteY9" fmla="*/ 0 h 947578"/>
                <a:gd name="connsiteX10" fmla="*/ 4874429 w 11691811"/>
                <a:gd name="connsiteY10" fmla="*/ 0 h 947578"/>
                <a:gd name="connsiteX11" fmla="*/ 5235263 w 11691811"/>
                <a:gd name="connsiteY11" fmla="*/ 0 h 947578"/>
                <a:gd name="connsiteX12" fmla="*/ 5707122 w 11691811"/>
                <a:gd name="connsiteY12" fmla="*/ 0 h 947578"/>
                <a:gd name="connsiteX13" fmla="*/ 6290006 w 11691811"/>
                <a:gd name="connsiteY13" fmla="*/ 0 h 947578"/>
                <a:gd name="connsiteX14" fmla="*/ 7094943 w 11691811"/>
                <a:gd name="connsiteY14" fmla="*/ 0 h 947578"/>
                <a:gd name="connsiteX15" fmla="*/ 7788853 w 11691811"/>
                <a:gd name="connsiteY15" fmla="*/ 0 h 947578"/>
                <a:gd name="connsiteX16" fmla="*/ 8371737 w 11691811"/>
                <a:gd name="connsiteY16" fmla="*/ 0 h 947578"/>
                <a:gd name="connsiteX17" fmla="*/ 8954623 w 11691811"/>
                <a:gd name="connsiteY17" fmla="*/ 0 h 947578"/>
                <a:gd name="connsiteX18" fmla="*/ 9426480 w 11691811"/>
                <a:gd name="connsiteY18" fmla="*/ 0 h 947578"/>
                <a:gd name="connsiteX19" fmla="*/ 10009366 w 11691811"/>
                <a:gd name="connsiteY19" fmla="*/ 0 h 947578"/>
                <a:gd name="connsiteX20" fmla="*/ 11397186 w 11691811"/>
                <a:gd name="connsiteY20" fmla="*/ 0 h 947578"/>
                <a:gd name="connsiteX21" fmla="*/ 11691811 w 11691811"/>
                <a:gd name="connsiteY21" fmla="*/ 214104 h 947578"/>
                <a:gd name="connsiteX22" fmla="*/ 11691811 w 11691811"/>
                <a:gd name="connsiteY22" fmla="*/ 478982 h 947578"/>
                <a:gd name="connsiteX23" fmla="*/ 11691811 w 11691811"/>
                <a:gd name="connsiteY23" fmla="*/ 733472 h 947578"/>
                <a:gd name="connsiteX24" fmla="*/ 11397186 w 11691811"/>
                <a:gd name="connsiteY24" fmla="*/ 947577 h 947578"/>
                <a:gd name="connsiteX25" fmla="*/ 10925327 w 11691811"/>
                <a:gd name="connsiteY25" fmla="*/ 947577 h 947578"/>
                <a:gd name="connsiteX26" fmla="*/ 10342442 w 11691811"/>
                <a:gd name="connsiteY26" fmla="*/ 947577 h 947578"/>
                <a:gd name="connsiteX27" fmla="*/ 9870583 w 11691811"/>
                <a:gd name="connsiteY27" fmla="*/ 947577 h 947578"/>
                <a:gd name="connsiteX28" fmla="*/ 9509750 w 11691811"/>
                <a:gd name="connsiteY28" fmla="*/ 947577 h 947578"/>
                <a:gd name="connsiteX29" fmla="*/ 9037890 w 11691811"/>
                <a:gd name="connsiteY29" fmla="*/ 947577 h 947578"/>
                <a:gd name="connsiteX30" fmla="*/ 8343981 w 11691811"/>
                <a:gd name="connsiteY30" fmla="*/ 947577 h 947578"/>
                <a:gd name="connsiteX31" fmla="*/ 7983148 w 11691811"/>
                <a:gd name="connsiteY31" fmla="*/ 947577 h 947578"/>
                <a:gd name="connsiteX32" fmla="*/ 7622314 w 11691811"/>
                <a:gd name="connsiteY32" fmla="*/ 947577 h 947578"/>
                <a:gd name="connsiteX33" fmla="*/ 7150456 w 11691811"/>
                <a:gd name="connsiteY33" fmla="*/ 947577 h 947578"/>
                <a:gd name="connsiteX34" fmla="*/ 6456545 w 11691811"/>
                <a:gd name="connsiteY34" fmla="*/ 947577 h 947578"/>
                <a:gd name="connsiteX35" fmla="*/ 5873661 w 11691811"/>
                <a:gd name="connsiteY35" fmla="*/ 947577 h 947578"/>
                <a:gd name="connsiteX36" fmla="*/ 5290777 w 11691811"/>
                <a:gd name="connsiteY36" fmla="*/ 947577 h 947578"/>
                <a:gd name="connsiteX37" fmla="*/ 4707892 w 11691811"/>
                <a:gd name="connsiteY37" fmla="*/ 947577 h 947578"/>
                <a:gd name="connsiteX38" fmla="*/ 4013982 w 11691811"/>
                <a:gd name="connsiteY38" fmla="*/ 947577 h 947578"/>
                <a:gd name="connsiteX39" fmla="*/ 3098020 w 11691811"/>
                <a:gd name="connsiteY39" fmla="*/ 947577 h 947578"/>
                <a:gd name="connsiteX40" fmla="*/ 2626161 w 11691811"/>
                <a:gd name="connsiteY40" fmla="*/ 947577 h 947578"/>
                <a:gd name="connsiteX41" fmla="*/ 1710199 w 11691811"/>
                <a:gd name="connsiteY41" fmla="*/ 947577 h 947578"/>
                <a:gd name="connsiteX42" fmla="*/ 1016289 w 11691811"/>
                <a:gd name="connsiteY42" fmla="*/ 947577 h 947578"/>
                <a:gd name="connsiteX43" fmla="*/ 294622 w 11691811"/>
                <a:gd name="connsiteY43" fmla="*/ 947577 h 947578"/>
                <a:gd name="connsiteX44" fmla="*/ 0 w 11691811"/>
                <a:gd name="connsiteY44" fmla="*/ 733472 h 947578"/>
                <a:gd name="connsiteX45" fmla="*/ 0 w 11691811"/>
                <a:gd name="connsiteY45" fmla="*/ 463401 h 947578"/>
                <a:gd name="connsiteX46" fmla="*/ 0 w 11691811"/>
                <a:gd name="connsiteY46" fmla="*/ 214104 h 947578"/>
                <a:gd name="connsiteX0" fmla="*/ 0 w 11691811"/>
                <a:gd name="connsiteY0" fmla="*/ 214104 h 947578"/>
                <a:gd name="connsiteX1" fmla="*/ 294622 w 11691811"/>
                <a:gd name="connsiteY1" fmla="*/ 0 h 947578"/>
                <a:gd name="connsiteX2" fmla="*/ 1099559 w 11691811"/>
                <a:gd name="connsiteY2" fmla="*/ 0 h 947578"/>
                <a:gd name="connsiteX3" fmla="*/ 1460392 w 11691811"/>
                <a:gd name="connsiteY3" fmla="*/ 0 h 947578"/>
                <a:gd name="connsiteX4" fmla="*/ 2154302 w 11691811"/>
                <a:gd name="connsiteY4" fmla="*/ 0 h 947578"/>
                <a:gd name="connsiteX5" fmla="*/ 2848212 w 11691811"/>
                <a:gd name="connsiteY5" fmla="*/ 0 h 947578"/>
                <a:gd name="connsiteX6" fmla="*/ 3542123 w 11691811"/>
                <a:gd name="connsiteY6" fmla="*/ 0 h 947578"/>
                <a:gd name="connsiteX7" fmla="*/ 4236033 w 11691811"/>
                <a:gd name="connsiteY7" fmla="*/ 0 h 947578"/>
                <a:gd name="connsiteX8" fmla="*/ 5040968 w 11691811"/>
                <a:gd name="connsiteY8" fmla="*/ 0 h 947578"/>
                <a:gd name="connsiteX9" fmla="*/ 5623852 w 11691811"/>
                <a:gd name="connsiteY9" fmla="*/ 0 h 947578"/>
                <a:gd name="connsiteX10" fmla="*/ 6317764 w 11691811"/>
                <a:gd name="connsiteY10" fmla="*/ 0 h 947578"/>
                <a:gd name="connsiteX11" fmla="*/ 6789622 w 11691811"/>
                <a:gd name="connsiteY11" fmla="*/ 0 h 947578"/>
                <a:gd name="connsiteX12" fmla="*/ 7372507 w 11691811"/>
                <a:gd name="connsiteY12" fmla="*/ 0 h 947578"/>
                <a:gd name="connsiteX13" fmla="*/ 7844366 w 11691811"/>
                <a:gd name="connsiteY13" fmla="*/ 0 h 947578"/>
                <a:gd name="connsiteX14" fmla="*/ 8316225 w 11691811"/>
                <a:gd name="connsiteY14" fmla="*/ 0 h 947578"/>
                <a:gd name="connsiteX15" fmla="*/ 9121160 w 11691811"/>
                <a:gd name="connsiteY15" fmla="*/ 0 h 947578"/>
                <a:gd name="connsiteX16" fmla="*/ 10037122 w 11691811"/>
                <a:gd name="connsiteY16" fmla="*/ 0 h 947578"/>
                <a:gd name="connsiteX17" fmla="*/ 11397186 w 11691811"/>
                <a:gd name="connsiteY17" fmla="*/ 0 h 947578"/>
                <a:gd name="connsiteX18" fmla="*/ 11691811 w 11691811"/>
                <a:gd name="connsiteY18" fmla="*/ 214104 h 947578"/>
                <a:gd name="connsiteX19" fmla="*/ 11691811 w 11691811"/>
                <a:gd name="connsiteY19" fmla="*/ 484175 h 947578"/>
                <a:gd name="connsiteX20" fmla="*/ 11691811 w 11691811"/>
                <a:gd name="connsiteY20" fmla="*/ 733472 h 947578"/>
                <a:gd name="connsiteX21" fmla="*/ 11397186 w 11691811"/>
                <a:gd name="connsiteY21" fmla="*/ 947577 h 947578"/>
                <a:gd name="connsiteX22" fmla="*/ 10814301 w 11691811"/>
                <a:gd name="connsiteY22" fmla="*/ 947577 h 947578"/>
                <a:gd name="connsiteX23" fmla="*/ 10120391 w 11691811"/>
                <a:gd name="connsiteY23" fmla="*/ 947577 h 947578"/>
                <a:gd name="connsiteX24" fmla="*/ 9204430 w 11691811"/>
                <a:gd name="connsiteY24" fmla="*/ 947577 h 947578"/>
                <a:gd name="connsiteX25" fmla="*/ 8510520 w 11691811"/>
                <a:gd name="connsiteY25" fmla="*/ 947577 h 947578"/>
                <a:gd name="connsiteX26" fmla="*/ 7816608 w 11691811"/>
                <a:gd name="connsiteY26" fmla="*/ 947577 h 947578"/>
                <a:gd name="connsiteX27" fmla="*/ 7233724 w 11691811"/>
                <a:gd name="connsiteY27" fmla="*/ 947577 h 947578"/>
                <a:gd name="connsiteX28" fmla="*/ 6428789 w 11691811"/>
                <a:gd name="connsiteY28" fmla="*/ 947577 h 947578"/>
                <a:gd name="connsiteX29" fmla="*/ 5623852 w 11691811"/>
                <a:gd name="connsiteY29" fmla="*/ 947577 h 947578"/>
                <a:gd name="connsiteX30" fmla="*/ 4818917 w 11691811"/>
                <a:gd name="connsiteY30" fmla="*/ 947577 h 947578"/>
                <a:gd name="connsiteX31" fmla="*/ 4458084 w 11691811"/>
                <a:gd name="connsiteY31" fmla="*/ 947577 h 947578"/>
                <a:gd name="connsiteX32" fmla="*/ 4097250 w 11691811"/>
                <a:gd name="connsiteY32" fmla="*/ 947577 h 947578"/>
                <a:gd name="connsiteX33" fmla="*/ 3625393 w 11691811"/>
                <a:gd name="connsiteY33" fmla="*/ 947577 h 947578"/>
                <a:gd name="connsiteX34" fmla="*/ 2820456 w 11691811"/>
                <a:gd name="connsiteY34" fmla="*/ 947577 h 947578"/>
                <a:gd name="connsiteX35" fmla="*/ 2015521 w 11691811"/>
                <a:gd name="connsiteY35" fmla="*/ 947577 h 947578"/>
                <a:gd name="connsiteX36" fmla="*/ 1543662 w 11691811"/>
                <a:gd name="connsiteY36" fmla="*/ 947577 h 947578"/>
                <a:gd name="connsiteX37" fmla="*/ 294622 w 11691811"/>
                <a:gd name="connsiteY37" fmla="*/ 947577 h 947578"/>
                <a:gd name="connsiteX38" fmla="*/ 0 w 11691811"/>
                <a:gd name="connsiteY38" fmla="*/ 733472 h 947578"/>
                <a:gd name="connsiteX39" fmla="*/ 0 w 11691811"/>
                <a:gd name="connsiteY39" fmla="*/ 478982 h 947578"/>
                <a:gd name="connsiteX40" fmla="*/ 0 w 11691811"/>
                <a:gd name="connsiteY40" fmla="*/ 214104 h 94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1811" h="947578" fill="none" extrusionOk="0">
                  <a:moveTo>
                    <a:pt x="0" y="214104"/>
                  </a:moveTo>
                  <a:cubicBezTo>
                    <a:pt x="-42588" y="71448"/>
                    <a:pt x="116658" y="-8529"/>
                    <a:pt x="294622" y="0"/>
                  </a:cubicBezTo>
                  <a:cubicBezTo>
                    <a:pt x="506620" y="59559"/>
                    <a:pt x="885553" y="-6674"/>
                    <a:pt x="1099559" y="0"/>
                  </a:cubicBezTo>
                  <a:cubicBezTo>
                    <a:pt x="1291926" y="9206"/>
                    <a:pt x="1299462" y="-5902"/>
                    <a:pt x="1460392" y="0"/>
                  </a:cubicBezTo>
                  <a:cubicBezTo>
                    <a:pt x="1559256" y="-28675"/>
                    <a:pt x="1802058" y="-27728"/>
                    <a:pt x="2154302" y="0"/>
                  </a:cubicBezTo>
                  <a:cubicBezTo>
                    <a:pt x="2510753" y="23626"/>
                    <a:pt x="2565799" y="-45920"/>
                    <a:pt x="2848212" y="0"/>
                  </a:cubicBezTo>
                  <a:cubicBezTo>
                    <a:pt x="3117408" y="59280"/>
                    <a:pt x="3381881" y="-5065"/>
                    <a:pt x="3542123" y="0"/>
                  </a:cubicBezTo>
                  <a:cubicBezTo>
                    <a:pt x="3768424" y="-7635"/>
                    <a:pt x="3933634" y="-53740"/>
                    <a:pt x="4236033" y="0"/>
                  </a:cubicBezTo>
                  <a:cubicBezTo>
                    <a:pt x="4412198" y="33894"/>
                    <a:pt x="4721702" y="18037"/>
                    <a:pt x="5040968" y="0"/>
                  </a:cubicBezTo>
                  <a:cubicBezTo>
                    <a:pt x="5313238" y="-10199"/>
                    <a:pt x="5456258" y="-1650"/>
                    <a:pt x="5623852" y="0"/>
                  </a:cubicBezTo>
                  <a:cubicBezTo>
                    <a:pt x="5735274" y="8015"/>
                    <a:pt x="5943243" y="-4814"/>
                    <a:pt x="6317764" y="0"/>
                  </a:cubicBezTo>
                  <a:cubicBezTo>
                    <a:pt x="6682709" y="3872"/>
                    <a:pt x="6548803" y="9127"/>
                    <a:pt x="6789622" y="0"/>
                  </a:cubicBezTo>
                  <a:cubicBezTo>
                    <a:pt x="7018211" y="-22896"/>
                    <a:pt x="7168161" y="-28798"/>
                    <a:pt x="7372507" y="0"/>
                  </a:cubicBezTo>
                  <a:cubicBezTo>
                    <a:pt x="7633440" y="5762"/>
                    <a:pt x="7679798" y="20292"/>
                    <a:pt x="7844366" y="0"/>
                  </a:cubicBezTo>
                  <a:cubicBezTo>
                    <a:pt x="8026170" y="-17233"/>
                    <a:pt x="8120499" y="-7740"/>
                    <a:pt x="8316225" y="0"/>
                  </a:cubicBezTo>
                  <a:cubicBezTo>
                    <a:pt x="8598499" y="-22364"/>
                    <a:pt x="8933905" y="30930"/>
                    <a:pt x="9121160" y="0"/>
                  </a:cubicBezTo>
                  <a:cubicBezTo>
                    <a:pt x="9328011" y="-23595"/>
                    <a:pt x="9626331" y="8639"/>
                    <a:pt x="10037122" y="0"/>
                  </a:cubicBezTo>
                  <a:cubicBezTo>
                    <a:pt x="10501977" y="-24751"/>
                    <a:pt x="10778187" y="-6704"/>
                    <a:pt x="11397186" y="0"/>
                  </a:cubicBezTo>
                  <a:cubicBezTo>
                    <a:pt x="11583893" y="32527"/>
                    <a:pt x="11704954" y="133428"/>
                    <a:pt x="11691811" y="214104"/>
                  </a:cubicBezTo>
                  <a:cubicBezTo>
                    <a:pt x="11697123" y="316502"/>
                    <a:pt x="11715035" y="353871"/>
                    <a:pt x="11691811" y="484175"/>
                  </a:cubicBezTo>
                  <a:cubicBezTo>
                    <a:pt x="11681663" y="600598"/>
                    <a:pt x="11656813" y="676900"/>
                    <a:pt x="11691811" y="733472"/>
                  </a:cubicBezTo>
                  <a:cubicBezTo>
                    <a:pt x="11698794" y="833891"/>
                    <a:pt x="11616814" y="983186"/>
                    <a:pt x="11397186" y="947577"/>
                  </a:cubicBezTo>
                  <a:cubicBezTo>
                    <a:pt x="11129459" y="971611"/>
                    <a:pt x="11036222" y="936404"/>
                    <a:pt x="10814301" y="947577"/>
                  </a:cubicBezTo>
                  <a:cubicBezTo>
                    <a:pt x="10534580" y="963526"/>
                    <a:pt x="10338408" y="900661"/>
                    <a:pt x="10120391" y="947577"/>
                  </a:cubicBezTo>
                  <a:cubicBezTo>
                    <a:pt x="9862159" y="929503"/>
                    <a:pt x="9400856" y="962960"/>
                    <a:pt x="9204430" y="947577"/>
                  </a:cubicBezTo>
                  <a:cubicBezTo>
                    <a:pt x="8950626" y="956058"/>
                    <a:pt x="8852313" y="962912"/>
                    <a:pt x="8510520" y="947577"/>
                  </a:cubicBezTo>
                  <a:cubicBezTo>
                    <a:pt x="8210496" y="927103"/>
                    <a:pt x="8120733" y="946008"/>
                    <a:pt x="7816608" y="947577"/>
                  </a:cubicBezTo>
                  <a:cubicBezTo>
                    <a:pt x="7539268" y="963002"/>
                    <a:pt x="7482549" y="946366"/>
                    <a:pt x="7233724" y="947577"/>
                  </a:cubicBezTo>
                  <a:cubicBezTo>
                    <a:pt x="6998391" y="992122"/>
                    <a:pt x="6758846" y="956266"/>
                    <a:pt x="6428789" y="947577"/>
                  </a:cubicBezTo>
                  <a:cubicBezTo>
                    <a:pt x="6154348" y="929145"/>
                    <a:pt x="6046375" y="906745"/>
                    <a:pt x="5623852" y="947577"/>
                  </a:cubicBezTo>
                  <a:cubicBezTo>
                    <a:pt x="5276189" y="940871"/>
                    <a:pt x="5142666" y="993051"/>
                    <a:pt x="4818917" y="947577"/>
                  </a:cubicBezTo>
                  <a:cubicBezTo>
                    <a:pt x="4514935" y="925085"/>
                    <a:pt x="4613318" y="959609"/>
                    <a:pt x="4458084" y="947577"/>
                  </a:cubicBezTo>
                  <a:cubicBezTo>
                    <a:pt x="4298270" y="964250"/>
                    <a:pt x="4219897" y="956594"/>
                    <a:pt x="4097250" y="947577"/>
                  </a:cubicBezTo>
                  <a:cubicBezTo>
                    <a:pt x="3966695" y="955670"/>
                    <a:pt x="3827095" y="960929"/>
                    <a:pt x="3625393" y="947577"/>
                  </a:cubicBezTo>
                  <a:cubicBezTo>
                    <a:pt x="3465618" y="945766"/>
                    <a:pt x="2956391" y="933545"/>
                    <a:pt x="2820456" y="947577"/>
                  </a:cubicBezTo>
                  <a:cubicBezTo>
                    <a:pt x="2554668" y="960412"/>
                    <a:pt x="2269829" y="913505"/>
                    <a:pt x="2015521" y="947577"/>
                  </a:cubicBezTo>
                  <a:cubicBezTo>
                    <a:pt x="1788110" y="973139"/>
                    <a:pt x="1786792" y="955410"/>
                    <a:pt x="1543662" y="947577"/>
                  </a:cubicBezTo>
                  <a:cubicBezTo>
                    <a:pt x="1292827" y="990254"/>
                    <a:pt x="609333" y="1020625"/>
                    <a:pt x="294622" y="947577"/>
                  </a:cubicBezTo>
                  <a:cubicBezTo>
                    <a:pt x="258431" y="940974"/>
                    <a:pt x="39866" y="864467"/>
                    <a:pt x="0" y="733472"/>
                  </a:cubicBezTo>
                  <a:cubicBezTo>
                    <a:pt x="-2079" y="680087"/>
                    <a:pt x="-8413" y="573063"/>
                    <a:pt x="0" y="478982"/>
                  </a:cubicBezTo>
                  <a:cubicBezTo>
                    <a:pt x="-19448" y="363045"/>
                    <a:pt x="-17166" y="330737"/>
                    <a:pt x="0" y="214104"/>
                  </a:cubicBezTo>
                  <a:close/>
                </a:path>
                <a:path w="11691811" h="947578" stroke="0" extrusionOk="0">
                  <a:moveTo>
                    <a:pt x="0" y="214104"/>
                  </a:moveTo>
                  <a:cubicBezTo>
                    <a:pt x="-51685" y="115835"/>
                    <a:pt x="105201" y="-4994"/>
                    <a:pt x="294622" y="0"/>
                  </a:cubicBezTo>
                  <a:cubicBezTo>
                    <a:pt x="381555" y="24603"/>
                    <a:pt x="601216" y="8202"/>
                    <a:pt x="766481" y="0"/>
                  </a:cubicBezTo>
                  <a:cubicBezTo>
                    <a:pt x="941545" y="-19999"/>
                    <a:pt x="1053378" y="-21434"/>
                    <a:pt x="1349367" y="0"/>
                  </a:cubicBezTo>
                  <a:cubicBezTo>
                    <a:pt x="1608490" y="-339"/>
                    <a:pt x="1577395" y="-2808"/>
                    <a:pt x="1710199" y="0"/>
                  </a:cubicBezTo>
                  <a:cubicBezTo>
                    <a:pt x="1777337" y="16977"/>
                    <a:pt x="2237559" y="-62238"/>
                    <a:pt x="2515136" y="0"/>
                  </a:cubicBezTo>
                  <a:cubicBezTo>
                    <a:pt x="2812839" y="16548"/>
                    <a:pt x="2786136" y="6008"/>
                    <a:pt x="2875969" y="0"/>
                  </a:cubicBezTo>
                  <a:cubicBezTo>
                    <a:pt x="2887458" y="21511"/>
                    <a:pt x="3334717" y="-22745"/>
                    <a:pt x="3569879" y="0"/>
                  </a:cubicBezTo>
                  <a:cubicBezTo>
                    <a:pt x="3779886" y="5704"/>
                    <a:pt x="3846503" y="14763"/>
                    <a:pt x="4041738" y="0"/>
                  </a:cubicBezTo>
                  <a:cubicBezTo>
                    <a:pt x="4217133" y="-1901"/>
                    <a:pt x="4293289" y="31994"/>
                    <a:pt x="4513597" y="0"/>
                  </a:cubicBezTo>
                  <a:cubicBezTo>
                    <a:pt x="4696625" y="-21309"/>
                    <a:pt x="4699103" y="9641"/>
                    <a:pt x="4874429" y="0"/>
                  </a:cubicBezTo>
                  <a:cubicBezTo>
                    <a:pt x="5059467" y="5964"/>
                    <a:pt x="5102714" y="21065"/>
                    <a:pt x="5235263" y="0"/>
                  </a:cubicBezTo>
                  <a:cubicBezTo>
                    <a:pt x="5375390" y="1724"/>
                    <a:pt x="5566634" y="-9090"/>
                    <a:pt x="5707122" y="0"/>
                  </a:cubicBezTo>
                  <a:cubicBezTo>
                    <a:pt x="5938972" y="6478"/>
                    <a:pt x="6058705" y="-6219"/>
                    <a:pt x="6290006" y="0"/>
                  </a:cubicBezTo>
                  <a:cubicBezTo>
                    <a:pt x="6457524" y="-3981"/>
                    <a:pt x="6754513" y="67344"/>
                    <a:pt x="7094943" y="0"/>
                  </a:cubicBezTo>
                  <a:cubicBezTo>
                    <a:pt x="7408986" y="19922"/>
                    <a:pt x="7458242" y="9019"/>
                    <a:pt x="7788853" y="0"/>
                  </a:cubicBezTo>
                  <a:cubicBezTo>
                    <a:pt x="8112563" y="-3796"/>
                    <a:pt x="8160428" y="11610"/>
                    <a:pt x="8371737" y="0"/>
                  </a:cubicBezTo>
                  <a:cubicBezTo>
                    <a:pt x="8583810" y="-20715"/>
                    <a:pt x="8694395" y="-13011"/>
                    <a:pt x="8954623" y="0"/>
                  </a:cubicBezTo>
                  <a:cubicBezTo>
                    <a:pt x="9239547" y="-1400"/>
                    <a:pt x="9278984" y="-6241"/>
                    <a:pt x="9426480" y="0"/>
                  </a:cubicBezTo>
                  <a:cubicBezTo>
                    <a:pt x="9517532" y="-20155"/>
                    <a:pt x="9782360" y="6985"/>
                    <a:pt x="10009366" y="0"/>
                  </a:cubicBezTo>
                  <a:cubicBezTo>
                    <a:pt x="10191756" y="-31115"/>
                    <a:pt x="10974261" y="-98654"/>
                    <a:pt x="11397186" y="0"/>
                  </a:cubicBezTo>
                  <a:cubicBezTo>
                    <a:pt x="11551631" y="11021"/>
                    <a:pt x="11640678" y="97708"/>
                    <a:pt x="11691811" y="214104"/>
                  </a:cubicBezTo>
                  <a:cubicBezTo>
                    <a:pt x="11694851" y="326587"/>
                    <a:pt x="11716306" y="407632"/>
                    <a:pt x="11691811" y="478982"/>
                  </a:cubicBezTo>
                  <a:cubicBezTo>
                    <a:pt x="11713047" y="552747"/>
                    <a:pt x="11691955" y="616230"/>
                    <a:pt x="11691811" y="733472"/>
                  </a:cubicBezTo>
                  <a:cubicBezTo>
                    <a:pt x="11692315" y="848031"/>
                    <a:pt x="11527766" y="954448"/>
                    <a:pt x="11397186" y="947577"/>
                  </a:cubicBezTo>
                  <a:cubicBezTo>
                    <a:pt x="11269855" y="935691"/>
                    <a:pt x="11139433" y="958741"/>
                    <a:pt x="10925327" y="947577"/>
                  </a:cubicBezTo>
                  <a:cubicBezTo>
                    <a:pt x="10719683" y="970796"/>
                    <a:pt x="10560770" y="961768"/>
                    <a:pt x="10342442" y="947577"/>
                  </a:cubicBezTo>
                  <a:cubicBezTo>
                    <a:pt x="10136132" y="948845"/>
                    <a:pt x="10072244" y="946723"/>
                    <a:pt x="9870583" y="947577"/>
                  </a:cubicBezTo>
                  <a:cubicBezTo>
                    <a:pt x="9677075" y="934876"/>
                    <a:pt x="9613172" y="937133"/>
                    <a:pt x="9509750" y="947577"/>
                  </a:cubicBezTo>
                  <a:cubicBezTo>
                    <a:pt x="9404729" y="967096"/>
                    <a:pt x="9179594" y="951971"/>
                    <a:pt x="9037890" y="947577"/>
                  </a:cubicBezTo>
                  <a:cubicBezTo>
                    <a:pt x="8988484" y="983082"/>
                    <a:pt x="8673485" y="978614"/>
                    <a:pt x="8343981" y="947577"/>
                  </a:cubicBezTo>
                  <a:cubicBezTo>
                    <a:pt x="7983249" y="948262"/>
                    <a:pt x="8149028" y="947613"/>
                    <a:pt x="7983148" y="947577"/>
                  </a:cubicBezTo>
                  <a:cubicBezTo>
                    <a:pt x="7826093" y="959848"/>
                    <a:pt x="7736278" y="936280"/>
                    <a:pt x="7622314" y="947577"/>
                  </a:cubicBezTo>
                  <a:cubicBezTo>
                    <a:pt x="7514340" y="932640"/>
                    <a:pt x="7240050" y="943817"/>
                    <a:pt x="7150456" y="947577"/>
                  </a:cubicBezTo>
                  <a:cubicBezTo>
                    <a:pt x="7022856" y="956117"/>
                    <a:pt x="6655748" y="976152"/>
                    <a:pt x="6456545" y="947577"/>
                  </a:cubicBezTo>
                  <a:cubicBezTo>
                    <a:pt x="6314205" y="958521"/>
                    <a:pt x="6051974" y="945181"/>
                    <a:pt x="5873661" y="947577"/>
                  </a:cubicBezTo>
                  <a:cubicBezTo>
                    <a:pt x="5671504" y="963778"/>
                    <a:pt x="5506183" y="934446"/>
                    <a:pt x="5290777" y="947577"/>
                  </a:cubicBezTo>
                  <a:cubicBezTo>
                    <a:pt x="5030100" y="953620"/>
                    <a:pt x="4880229" y="964489"/>
                    <a:pt x="4707892" y="947577"/>
                  </a:cubicBezTo>
                  <a:cubicBezTo>
                    <a:pt x="4493785" y="889632"/>
                    <a:pt x="4277299" y="946727"/>
                    <a:pt x="4013982" y="947577"/>
                  </a:cubicBezTo>
                  <a:cubicBezTo>
                    <a:pt x="3699442" y="922569"/>
                    <a:pt x="3566342" y="965326"/>
                    <a:pt x="3098020" y="947577"/>
                  </a:cubicBezTo>
                  <a:cubicBezTo>
                    <a:pt x="2741727" y="926263"/>
                    <a:pt x="2827252" y="929164"/>
                    <a:pt x="2626161" y="947577"/>
                  </a:cubicBezTo>
                  <a:cubicBezTo>
                    <a:pt x="2376600" y="994018"/>
                    <a:pt x="2114845" y="923695"/>
                    <a:pt x="1710199" y="947577"/>
                  </a:cubicBezTo>
                  <a:cubicBezTo>
                    <a:pt x="1298667" y="965731"/>
                    <a:pt x="1309143" y="964120"/>
                    <a:pt x="1016289" y="947577"/>
                  </a:cubicBezTo>
                  <a:cubicBezTo>
                    <a:pt x="743545" y="896012"/>
                    <a:pt x="570154" y="959441"/>
                    <a:pt x="294622" y="947577"/>
                  </a:cubicBezTo>
                  <a:cubicBezTo>
                    <a:pt x="162678" y="957735"/>
                    <a:pt x="42395" y="819634"/>
                    <a:pt x="0" y="733472"/>
                  </a:cubicBezTo>
                  <a:cubicBezTo>
                    <a:pt x="18733" y="634393"/>
                    <a:pt x="-18992" y="553101"/>
                    <a:pt x="0" y="463401"/>
                  </a:cubicBezTo>
                  <a:cubicBezTo>
                    <a:pt x="6496" y="405767"/>
                    <a:pt x="-32041" y="265654"/>
                    <a:pt x="0" y="214104"/>
                  </a:cubicBezTo>
                  <a:close/>
                </a:path>
                <a:path w="11691811" h="947578" fill="none" stroke="0" extrusionOk="0">
                  <a:moveTo>
                    <a:pt x="0" y="214104"/>
                  </a:moveTo>
                  <a:cubicBezTo>
                    <a:pt x="-35505" y="111367"/>
                    <a:pt x="125572" y="56981"/>
                    <a:pt x="294622" y="0"/>
                  </a:cubicBezTo>
                  <a:cubicBezTo>
                    <a:pt x="607078" y="43145"/>
                    <a:pt x="885631" y="-65252"/>
                    <a:pt x="1099559" y="0"/>
                  </a:cubicBezTo>
                  <a:cubicBezTo>
                    <a:pt x="1267111" y="8212"/>
                    <a:pt x="1318211" y="-8338"/>
                    <a:pt x="1460392" y="0"/>
                  </a:cubicBezTo>
                  <a:cubicBezTo>
                    <a:pt x="1519423" y="-16856"/>
                    <a:pt x="1892882" y="-65545"/>
                    <a:pt x="2154302" y="0"/>
                  </a:cubicBezTo>
                  <a:cubicBezTo>
                    <a:pt x="2449493" y="-8065"/>
                    <a:pt x="2566901" y="-29531"/>
                    <a:pt x="2848212" y="0"/>
                  </a:cubicBezTo>
                  <a:cubicBezTo>
                    <a:pt x="3133842" y="46902"/>
                    <a:pt x="3367719" y="-8728"/>
                    <a:pt x="3542123" y="0"/>
                  </a:cubicBezTo>
                  <a:cubicBezTo>
                    <a:pt x="3770318" y="-19207"/>
                    <a:pt x="3982135" y="43241"/>
                    <a:pt x="4236033" y="0"/>
                  </a:cubicBezTo>
                  <a:cubicBezTo>
                    <a:pt x="4521066" y="60573"/>
                    <a:pt x="4739120" y="27462"/>
                    <a:pt x="5040968" y="0"/>
                  </a:cubicBezTo>
                  <a:cubicBezTo>
                    <a:pt x="5309471" y="-6099"/>
                    <a:pt x="5480159" y="39557"/>
                    <a:pt x="5623852" y="0"/>
                  </a:cubicBezTo>
                  <a:cubicBezTo>
                    <a:pt x="5761339" y="-7307"/>
                    <a:pt x="5981279" y="-49990"/>
                    <a:pt x="6317764" y="0"/>
                  </a:cubicBezTo>
                  <a:cubicBezTo>
                    <a:pt x="6673660" y="15111"/>
                    <a:pt x="6534208" y="-30951"/>
                    <a:pt x="6789622" y="0"/>
                  </a:cubicBezTo>
                  <a:cubicBezTo>
                    <a:pt x="7036370" y="11925"/>
                    <a:pt x="7153361" y="-10398"/>
                    <a:pt x="7372507" y="0"/>
                  </a:cubicBezTo>
                  <a:cubicBezTo>
                    <a:pt x="7624788" y="2996"/>
                    <a:pt x="7696991" y="2940"/>
                    <a:pt x="7844366" y="0"/>
                  </a:cubicBezTo>
                  <a:cubicBezTo>
                    <a:pt x="8006296" y="-17921"/>
                    <a:pt x="8108175" y="-16648"/>
                    <a:pt x="8316225" y="0"/>
                  </a:cubicBezTo>
                  <a:cubicBezTo>
                    <a:pt x="8563299" y="6880"/>
                    <a:pt x="8876683" y="-7431"/>
                    <a:pt x="9121160" y="0"/>
                  </a:cubicBezTo>
                  <a:cubicBezTo>
                    <a:pt x="9390518" y="-44093"/>
                    <a:pt x="9552531" y="-33052"/>
                    <a:pt x="10037122" y="0"/>
                  </a:cubicBezTo>
                  <a:cubicBezTo>
                    <a:pt x="10441949" y="30789"/>
                    <a:pt x="10701192" y="-63776"/>
                    <a:pt x="11397186" y="0"/>
                  </a:cubicBezTo>
                  <a:cubicBezTo>
                    <a:pt x="11574027" y="6972"/>
                    <a:pt x="11711961" y="102406"/>
                    <a:pt x="11691811" y="214104"/>
                  </a:cubicBezTo>
                  <a:cubicBezTo>
                    <a:pt x="11680091" y="337793"/>
                    <a:pt x="11703980" y="365317"/>
                    <a:pt x="11691811" y="484175"/>
                  </a:cubicBezTo>
                  <a:cubicBezTo>
                    <a:pt x="11699867" y="598116"/>
                    <a:pt x="11704129" y="671015"/>
                    <a:pt x="11691811" y="733472"/>
                  </a:cubicBezTo>
                  <a:cubicBezTo>
                    <a:pt x="11708487" y="846267"/>
                    <a:pt x="11560325" y="951101"/>
                    <a:pt x="11397186" y="947577"/>
                  </a:cubicBezTo>
                  <a:cubicBezTo>
                    <a:pt x="11118617" y="947425"/>
                    <a:pt x="11071746" y="937484"/>
                    <a:pt x="10814301" y="947577"/>
                  </a:cubicBezTo>
                  <a:cubicBezTo>
                    <a:pt x="10557004" y="947419"/>
                    <a:pt x="10276804" y="946918"/>
                    <a:pt x="10120391" y="947577"/>
                  </a:cubicBezTo>
                  <a:cubicBezTo>
                    <a:pt x="9871007" y="970419"/>
                    <a:pt x="9492323" y="967897"/>
                    <a:pt x="9204430" y="947577"/>
                  </a:cubicBezTo>
                  <a:cubicBezTo>
                    <a:pt x="8929966" y="957405"/>
                    <a:pt x="8837851" y="986579"/>
                    <a:pt x="8510520" y="947577"/>
                  </a:cubicBezTo>
                  <a:cubicBezTo>
                    <a:pt x="8180195" y="935896"/>
                    <a:pt x="8108856" y="927924"/>
                    <a:pt x="7816608" y="947577"/>
                  </a:cubicBezTo>
                  <a:cubicBezTo>
                    <a:pt x="7541621" y="957288"/>
                    <a:pt x="7489096" y="932464"/>
                    <a:pt x="7233724" y="947577"/>
                  </a:cubicBezTo>
                  <a:cubicBezTo>
                    <a:pt x="6993870" y="944703"/>
                    <a:pt x="6784741" y="990584"/>
                    <a:pt x="6428789" y="947577"/>
                  </a:cubicBezTo>
                  <a:cubicBezTo>
                    <a:pt x="6114768" y="931590"/>
                    <a:pt x="6048989" y="931169"/>
                    <a:pt x="5623852" y="947577"/>
                  </a:cubicBezTo>
                  <a:cubicBezTo>
                    <a:pt x="5219221" y="961047"/>
                    <a:pt x="5129094" y="955172"/>
                    <a:pt x="4818917" y="947577"/>
                  </a:cubicBezTo>
                  <a:cubicBezTo>
                    <a:pt x="4548681" y="909502"/>
                    <a:pt x="4605521" y="945771"/>
                    <a:pt x="4458084" y="947577"/>
                  </a:cubicBezTo>
                  <a:cubicBezTo>
                    <a:pt x="4344648" y="954462"/>
                    <a:pt x="4247537" y="945646"/>
                    <a:pt x="4097250" y="947577"/>
                  </a:cubicBezTo>
                  <a:cubicBezTo>
                    <a:pt x="3928291" y="928996"/>
                    <a:pt x="3835835" y="963009"/>
                    <a:pt x="3625393" y="947577"/>
                  </a:cubicBezTo>
                  <a:cubicBezTo>
                    <a:pt x="3402970" y="993723"/>
                    <a:pt x="2984623" y="932898"/>
                    <a:pt x="2820456" y="947577"/>
                  </a:cubicBezTo>
                  <a:cubicBezTo>
                    <a:pt x="2624441" y="969350"/>
                    <a:pt x="2204345" y="897852"/>
                    <a:pt x="2015521" y="947577"/>
                  </a:cubicBezTo>
                  <a:cubicBezTo>
                    <a:pt x="1804421" y="966188"/>
                    <a:pt x="1783792" y="943964"/>
                    <a:pt x="1543662" y="947577"/>
                  </a:cubicBezTo>
                  <a:cubicBezTo>
                    <a:pt x="1281349" y="975226"/>
                    <a:pt x="631459" y="859878"/>
                    <a:pt x="294622" y="947577"/>
                  </a:cubicBezTo>
                  <a:cubicBezTo>
                    <a:pt x="153431" y="933106"/>
                    <a:pt x="37071" y="843736"/>
                    <a:pt x="0" y="733472"/>
                  </a:cubicBezTo>
                  <a:cubicBezTo>
                    <a:pt x="-7853" y="663307"/>
                    <a:pt x="-24692" y="594860"/>
                    <a:pt x="0" y="478982"/>
                  </a:cubicBezTo>
                  <a:cubicBezTo>
                    <a:pt x="-2574" y="369994"/>
                    <a:pt x="-7304" y="322270"/>
                    <a:pt x="0" y="214104"/>
                  </a:cubicBezTo>
                  <a:close/>
                </a:path>
                <a:path w="11691811" h="947578" fill="none" stroke="0" extrusionOk="0">
                  <a:moveTo>
                    <a:pt x="0" y="214104"/>
                  </a:moveTo>
                  <a:cubicBezTo>
                    <a:pt x="-33457" y="99028"/>
                    <a:pt x="116327" y="31766"/>
                    <a:pt x="294622" y="0"/>
                  </a:cubicBezTo>
                  <a:cubicBezTo>
                    <a:pt x="535047" y="43874"/>
                    <a:pt x="889320" y="-17619"/>
                    <a:pt x="1099559" y="0"/>
                  </a:cubicBezTo>
                  <a:cubicBezTo>
                    <a:pt x="1287776" y="16243"/>
                    <a:pt x="1307485" y="-8597"/>
                    <a:pt x="1460392" y="0"/>
                  </a:cubicBezTo>
                  <a:cubicBezTo>
                    <a:pt x="1562262" y="-8160"/>
                    <a:pt x="1852973" y="-41644"/>
                    <a:pt x="2154302" y="0"/>
                  </a:cubicBezTo>
                  <a:cubicBezTo>
                    <a:pt x="2485080" y="3800"/>
                    <a:pt x="2574967" y="-29894"/>
                    <a:pt x="2848212" y="0"/>
                  </a:cubicBezTo>
                  <a:cubicBezTo>
                    <a:pt x="3151428" y="41817"/>
                    <a:pt x="3381454" y="27712"/>
                    <a:pt x="3542123" y="0"/>
                  </a:cubicBezTo>
                  <a:cubicBezTo>
                    <a:pt x="3721773" y="-18028"/>
                    <a:pt x="3964641" y="-7351"/>
                    <a:pt x="4236033" y="0"/>
                  </a:cubicBezTo>
                  <a:cubicBezTo>
                    <a:pt x="4481118" y="36959"/>
                    <a:pt x="4697279" y="39281"/>
                    <a:pt x="5040968" y="0"/>
                  </a:cubicBezTo>
                  <a:cubicBezTo>
                    <a:pt x="5306993" y="-14995"/>
                    <a:pt x="5455106" y="21316"/>
                    <a:pt x="5623852" y="0"/>
                  </a:cubicBezTo>
                  <a:cubicBezTo>
                    <a:pt x="5755519" y="-8876"/>
                    <a:pt x="5967336" y="4633"/>
                    <a:pt x="6317764" y="0"/>
                  </a:cubicBezTo>
                  <a:cubicBezTo>
                    <a:pt x="6688995" y="23112"/>
                    <a:pt x="6532917" y="3158"/>
                    <a:pt x="6789622" y="0"/>
                  </a:cubicBezTo>
                  <a:cubicBezTo>
                    <a:pt x="7023227" y="-7711"/>
                    <a:pt x="7167294" y="-23730"/>
                    <a:pt x="7372507" y="0"/>
                  </a:cubicBezTo>
                  <a:cubicBezTo>
                    <a:pt x="7635755" y="4939"/>
                    <a:pt x="7687868" y="21234"/>
                    <a:pt x="7844366" y="0"/>
                  </a:cubicBezTo>
                  <a:cubicBezTo>
                    <a:pt x="8009128" y="-13139"/>
                    <a:pt x="8113544" y="-12040"/>
                    <a:pt x="8316225" y="0"/>
                  </a:cubicBezTo>
                  <a:cubicBezTo>
                    <a:pt x="8593371" y="36686"/>
                    <a:pt x="8912283" y="14936"/>
                    <a:pt x="9121160" y="0"/>
                  </a:cubicBezTo>
                  <a:cubicBezTo>
                    <a:pt x="9346570" y="-19108"/>
                    <a:pt x="9623192" y="-23833"/>
                    <a:pt x="10037122" y="0"/>
                  </a:cubicBezTo>
                  <a:cubicBezTo>
                    <a:pt x="10469608" y="-2705"/>
                    <a:pt x="10765052" y="21617"/>
                    <a:pt x="11397186" y="0"/>
                  </a:cubicBezTo>
                  <a:cubicBezTo>
                    <a:pt x="11576850" y="12945"/>
                    <a:pt x="11706103" y="120255"/>
                    <a:pt x="11691811" y="214104"/>
                  </a:cubicBezTo>
                  <a:cubicBezTo>
                    <a:pt x="11687780" y="319642"/>
                    <a:pt x="11714010" y="358072"/>
                    <a:pt x="11691811" y="484175"/>
                  </a:cubicBezTo>
                  <a:cubicBezTo>
                    <a:pt x="11688002" y="600530"/>
                    <a:pt x="11672297" y="670292"/>
                    <a:pt x="11691811" y="733472"/>
                  </a:cubicBezTo>
                  <a:cubicBezTo>
                    <a:pt x="11712665" y="829505"/>
                    <a:pt x="11590601" y="975482"/>
                    <a:pt x="11397186" y="947577"/>
                  </a:cubicBezTo>
                  <a:cubicBezTo>
                    <a:pt x="11120561" y="950841"/>
                    <a:pt x="11060777" y="934027"/>
                    <a:pt x="10814301" y="947577"/>
                  </a:cubicBezTo>
                  <a:cubicBezTo>
                    <a:pt x="10513141" y="967164"/>
                    <a:pt x="10325953" y="935784"/>
                    <a:pt x="10120391" y="947577"/>
                  </a:cubicBezTo>
                  <a:cubicBezTo>
                    <a:pt x="9880578" y="914910"/>
                    <a:pt x="9475669" y="1001896"/>
                    <a:pt x="9204430" y="947577"/>
                  </a:cubicBezTo>
                  <a:cubicBezTo>
                    <a:pt x="8930804" y="962501"/>
                    <a:pt x="8856833" y="942660"/>
                    <a:pt x="8510520" y="947577"/>
                  </a:cubicBezTo>
                  <a:cubicBezTo>
                    <a:pt x="8203007" y="948947"/>
                    <a:pt x="8125969" y="944729"/>
                    <a:pt x="7816608" y="947577"/>
                  </a:cubicBezTo>
                  <a:cubicBezTo>
                    <a:pt x="7535720" y="958771"/>
                    <a:pt x="7493290" y="940017"/>
                    <a:pt x="7233724" y="947577"/>
                  </a:cubicBezTo>
                  <a:cubicBezTo>
                    <a:pt x="7012589" y="970565"/>
                    <a:pt x="6714483" y="999140"/>
                    <a:pt x="6428789" y="947577"/>
                  </a:cubicBezTo>
                  <a:cubicBezTo>
                    <a:pt x="6124341" y="929829"/>
                    <a:pt x="6053017" y="930076"/>
                    <a:pt x="5623852" y="947577"/>
                  </a:cubicBezTo>
                  <a:cubicBezTo>
                    <a:pt x="5248634" y="945715"/>
                    <a:pt x="5119875" y="944033"/>
                    <a:pt x="4818917" y="947577"/>
                  </a:cubicBezTo>
                  <a:cubicBezTo>
                    <a:pt x="4529899" y="910328"/>
                    <a:pt x="4608395" y="942949"/>
                    <a:pt x="4458084" y="947577"/>
                  </a:cubicBezTo>
                  <a:cubicBezTo>
                    <a:pt x="4306856" y="953755"/>
                    <a:pt x="4221911" y="952710"/>
                    <a:pt x="4097250" y="947577"/>
                  </a:cubicBezTo>
                  <a:cubicBezTo>
                    <a:pt x="3941660" y="941343"/>
                    <a:pt x="3832184" y="957496"/>
                    <a:pt x="3625393" y="947577"/>
                  </a:cubicBezTo>
                  <a:cubicBezTo>
                    <a:pt x="3445810" y="950808"/>
                    <a:pt x="2937576" y="923202"/>
                    <a:pt x="2820456" y="947577"/>
                  </a:cubicBezTo>
                  <a:cubicBezTo>
                    <a:pt x="2584647" y="917469"/>
                    <a:pt x="2278654" y="928691"/>
                    <a:pt x="2015521" y="947577"/>
                  </a:cubicBezTo>
                  <a:cubicBezTo>
                    <a:pt x="1794014" y="966553"/>
                    <a:pt x="1784144" y="947466"/>
                    <a:pt x="1543662" y="947577"/>
                  </a:cubicBezTo>
                  <a:cubicBezTo>
                    <a:pt x="1280068" y="963645"/>
                    <a:pt x="693859" y="907458"/>
                    <a:pt x="294622" y="947577"/>
                  </a:cubicBezTo>
                  <a:cubicBezTo>
                    <a:pt x="259115" y="951652"/>
                    <a:pt x="40040" y="852331"/>
                    <a:pt x="0" y="733472"/>
                  </a:cubicBezTo>
                  <a:cubicBezTo>
                    <a:pt x="-17755" y="670329"/>
                    <a:pt x="-21799" y="584624"/>
                    <a:pt x="0" y="478982"/>
                  </a:cubicBezTo>
                  <a:cubicBezTo>
                    <a:pt x="-17158" y="362563"/>
                    <a:pt x="-15857" y="326532"/>
                    <a:pt x="0" y="214104"/>
                  </a:cubicBezTo>
                  <a:close/>
                </a:path>
              </a:pathLst>
            </a:custGeom>
            <a:solidFill>
              <a:srgbClr val="FFFFCC"/>
            </a:solidFill>
            <a:ln w="38100">
              <a:solidFill>
                <a:srgbClr val="FF0000"/>
              </a:solidFill>
              <a:extLst>
                <a:ext uri="{C807C97D-BFC1-408E-A445-0C87EB9F89A2}">
                  <ask:lineSketchStyleProps xmlns:ask="http://schemas.microsoft.com/office/drawing/2018/sketchyshapes" xmlns="" sd="2475911327">
                    <a:custGeom>
                      <a:avLst/>
                      <a:gdLst>
                        <a:gd name="connsiteX0" fmla="*/ 0 w 8382090"/>
                        <a:gd name="connsiteY0" fmla="*/ 407366 h 1802909"/>
                        <a:gd name="connsiteX1" fmla="*/ 211221 w 8382090"/>
                        <a:gd name="connsiteY1" fmla="*/ 0 h 1802909"/>
                        <a:gd name="connsiteX2" fmla="*/ 788296 w 8382090"/>
                        <a:gd name="connsiteY2" fmla="*/ 0 h 1802909"/>
                        <a:gd name="connsiteX3" fmla="*/ 1046984 w 8382090"/>
                        <a:gd name="connsiteY3" fmla="*/ 0 h 1802909"/>
                        <a:gd name="connsiteX4" fmla="*/ 1544462 w 8382090"/>
                        <a:gd name="connsiteY4" fmla="*/ 0 h 1802909"/>
                        <a:gd name="connsiteX5" fmla="*/ 2041940 w 8382090"/>
                        <a:gd name="connsiteY5" fmla="*/ 0 h 1802909"/>
                        <a:gd name="connsiteX6" fmla="*/ 2539418 w 8382090"/>
                        <a:gd name="connsiteY6" fmla="*/ 0 h 1802909"/>
                        <a:gd name="connsiteX7" fmla="*/ 3036896 w 8382090"/>
                        <a:gd name="connsiteY7" fmla="*/ 0 h 1802909"/>
                        <a:gd name="connsiteX8" fmla="*/ 3613970 w 8382090"/>
                        <a:gd name="connsiteY8" fmla="*/ 0 h 1802909"/>
                        <a:gd name="connsiteX9" fmla="*/ 4031851 w 8382090"/>
                        <a:gd name="connsiteY9" fmla="*/ 0 h 1802909"/>
                        <a:gd name="connsiteX10" fmla="*/ 4529330 w 8382090"/>
                        <a:gd name="connsiteY10" fmla="*/ 0 h 1802909"/>
                        <a:gd name="connsiteX11" fmla="*/ 4867614 w 8382090"/>
                        <a:gd name="connsiteY11" fmla="*/ 0 h 1802909"/>
                        <a:gd name="connsiteX12" fmla="*/ 5285496 w 8382090"/>
                        <a:gd name="connsiteY12" fmla="*/ 0 h 1802909"/>
                        <a:gd name="connsiteX13" fmla="*/ 5623781 w 8382090"/>
                        <a:gd name="connsiteY13" fmla="*/ 0 h 1802909"/>
                        <a:gd name="connsiteX14" fmla="*/ 5962066 w 8382090"/>
                        <a:gd name="connsiteY14" fmla="*/ 0 h 1802909"/>
                        <a:gd name="connsiteX15" fmla="*/ 6539140 w 8382090"/>
                        <a:gd name="connsiteY15" fmla="*/ 0 h 1802909"/>
                        <a:gd name="connsiteX16" fmla="*/ 7195811 w 8382090"/>
                        <a:gd name="connsiteY16" fmla="*/ 0 h 1802909"/>
                        <a:gd name="connsiteX17" fmla="*/ 8170868 w 8382090"/>
                        <a:gd name="connsiteY17" fmla="*/ 0 h 1802909"/>
                        <a:gd name="connsiteX18" fmla="*/ 8382090 w 8382090"/>
                        <a:gd name="connsiteY18" fmla="*/ 407366 h 1802909"/>
                        <a:gd name="connsiteX19" fmla="*/ 8382090 w 8382090"/>
                        <a:gd name="connsiteY19" fmla="*/ 921217 h 1802909"/>
                        <a:gd name="connsiteX20" fmla="*/ 8382090 w 8382090"/>
                        <a:gd name="connsiteY20" fmla="*/ 1395542 h 1802909"/>
                        <a:gd name="connsiteX21" fmla="*/ 8170868 w 8382090"/>
                        <a:gd name="connsiteY21" fmla="*/ 1802909 h 1802909"/>
                        <a:gd name="connsiteX22" fmla="*/ 7752986 w 8382090"/>
                        <a:gd name="connsiteY22" fmla="*/ 1802909 h 1802909"/>
                        <a:gd name="connsiteX23" fmla="*/ 7255508 w 8382090"/>
                        <a:gd name="connsiteY23" fmla="*/ 1802909 h 1802909"/>
                        <a:gd name="connsiteX24" fmla="*/ 6598838 w 8382090"/>
                        <a:gd name="connsiteY24" fmla="*/ 1802909 h 1802909"/>
                        <a:gd name="connsiteX25" fmla="*/ 6101360 w 8382090"/>
                        <a:gd name="connsiteY25" fmla="*/ 1802909 h 1802909"/>
                        <a:gd name="connsiteX26" fmla="*/ 5603881 w 8382090"/>
                        <a:gd name="connsiteY26" fmla="*/ 1802909 h 1802909"/>
                        <a:gd name="connsiteX27" fmla="*/ 5186000 w 8382090"/>
                        <a:gd name="connsiteY27" fmla="*/ 1802909 h 1802909"/>
                        <a:gd name="connsiteX28" fmla="*/ 4608926 w 8382090"/>
                        <a:gd name="connsiteY28" fmla="*/ 1802909 h 1802909"/>
                        <a:gd name="connsiteX29" fmla="*/ 4031851 w 8382090"/>
                        <a:gd name="connsiteY29" fmla="*/ 1802909 h 1802909"/>
                        <a:gd name="connsiteX30" fmla="*/ 3454777 w 8382090"/>
                        <a:gd name="connsiteY30" fmla="*/ 1802909 h 1802909"/>
                        <a:gd name="connsiteX31" fmla="*/ 3196089 w 8382090"/>
                        <a:gd name="connsiteY31" fmla="*/ 1802909 h 1802909"/>
                        <a:gd name="connsiteX32" fmla="*/ 2937400 w 8382090"/>
                        <a:gd name="connsiteY32" fmla="*/ 1802909 h 1802909"/>
                        <a:gd name="connsiteX33" fmla="*/ 2599116 w 8382090"/>
                        <a:gd name="connsiteY33" fmla="*/ 1802909 h 1802909"/>
                        <a:gd name="connsiteX34" fmla="*/ 2022041 w 8382090"/>
                        <a:gd name="connsiteY34" fmla="*/ 1802909 h 1802909"/>
                        <a:gd name="connsiteX35" fmla="*/ 1444967 w 8382090"/>
                        <a:gd name="connsiteY35" fmla="*/ 1802909 h 1802909"/>
                        <a:gd name="connsiteX36" fmla="*/ 1106682 w 8382090"/>
                        <a:gd name="connsiteY36" fmla="*/ 1802909 h 1802909"/>
                        <a:gd name="connsiteX37" fmla="*/ 211221 w 8382090"/>
                        <a:gd name="connsiteY37" fmla="*/ 1802909 h 1802909"/>
                        <a:gd name="connsiteX38" fmla="*/ 0 w 8382090"/>
                        <a:gd name="connsiteY38" fmla="*/ 1395542 h 1802909"/>
                        <a:gd name="connsiteX39" fmla="*/ 0 w 8382090"/>
                        <a:gd name="connsiteY39" fmla="*/ 911336 h 1802909"/>
                        <a:gd name="connsiteX40" fmla="*/ 0 w 8382090"/>
                        <a:gd name="connsiteY40" fmla="*/ 407366 h 1802909"/>
                        <a:gd name="connsiteX0" fmla="*/ 0 w 8382090"/>
                        <a:gd name="connsiteY0" fmla="*/ 407366 h 1802909"/>
                        <a:gd name="connsiteX1" fmla="*/ 211221 w 8382090"/>
                        <a:gd name="connsiteY1" fmla="*/ 0 h 1802909"/>
                        <a:gd name="connsiteX2" fmla="*/ 549506 w 8382090"/>
                        <a:gd name="connsiteY2" fmla="*/ 0 h 1802909"/>
                        <a:gd name="connsiteX3" fmla="*/ 967388 w 8382090"/>
                        <a:gd name="connsiteY3" fmla="*/ 0 h 1802909"/>
                        <a:gd name="connsiteX4" fmla="*/ 1226076 w 8382090"/>
                        <a:gd name="connsiteY4" fmla="*/ 0 h 1802909"/>
                        <a:gd name="connsiteX5" fmla="*/ 1803151 w 8382090"/>
                        <a:gd name="connsiteY5" fmla="*/ 0 h 1802909"/>
                        <a:gd name="connsiteX6" fmla="*/ 2061839 w 8382090"/>
                        <a:gd name="connsiteY6" fmla="*/ 0 h 1802909"/>
                        <a:gd name="connsiteX7" fmla="*/ 2559317 w 8382090"/>
                        <a:gd name="connsiteY7" fmla="*/ 0 h 1802909"/>
                        <a:gd name="connsiteX8" fmla="*/ 2897602 w 8382090"/>
                        <a:gd name="connsiteY8" fmla="*/ 0 h 1802909"/>
                        <a:gd name="connsiteX9" fmla="*/ 3235887 w 8382090"/>
                        <a:gd name="connsiteY9" fmla="*/ 0 h 1802909"/>
                        <a:gd name="connsiteX10" fmla="*/ 3494575 w 8382090"/>
                        <a:gd name="connsiteY10" fmla="*/ 0 h 1802909"/>
                        <a:gd name="connsiteX11" fmla="*/ 3753264 w 8382090"/>
                        <a:gd name="connsiteY11" fmla="*/ 0 h 1802909"/>
                        <a:gd name="connsiteX12" fmla="*/ 4091549 w 8382090"/>
                        <a:gd name="connsiteY12" fmla="*/ 0 h 1802909"/>
                        <a:gd name="connsiteX13" fmla="*/ 4509430 w 8382090"/>
                        <a:gd name="connsiteY13" fmla="*/ 0 h 1802909"/>
                        <a:gd name="connsiteX14" fmla="*/ 5086505 w 8382090"/>
                        <a:gd name="connsiteY14" fmla="*/ 0 h 1802909"/>
                        <a:gd name="connsiteX15" fmla="*/ 5583983 w 8382090"/>
                        <a:gd name="connsiteY15" fmla="*/ 0 h 1802909"/>
                        <a:gd name="connsiteX16" fmla="*/ 6001864 w 8382090"/>
                        <a:gd name="connsiteY16" fmla="*/ 0 h 1802909"/>
                        <a:gd name="connsiteX17" fmla="*/ 6419746 w 8382090"/>
                        <a:gd name="connsiteY17" fmla="*/ 0 h 1802909"/>
                        <a:gd name="connsiteX18" fmla="*/ 6758030 w 8382090"/>
                        <a:gd name="connsiteY18" fmla="*/ 0 h 1802909"/>
                        <a:gd name="connsiteX19" fmla="*/ 7175912 w 8382090"/>
                        <a:gd name="connsiteY19" fmla="*/ 0 h 1802909"/>
                        <a:gd name="connsiteX20" fmla="*/ 8170868 w 8382090"/>
                        <a:gd name="connsiteY20" fmla="*/ 0 h 1802909"/>
                        <a:gd name="connsiteX21" fmla="*/ 8382090 w 8382090"/>
                        <a:gd name="connsiteY21" fmla="*/ 407366 h 1802909"/>
                        <a:gd name="connsiteX22" fmla="*/ 8382090 w 8382090"/>
                        <a:gd name="connsiteY22" fmla="*/ 911336 h 1802909"/>
                        <a:gd name="connsiteX23" fmla="*/ 8382090 w 8382090"/>
                        <a:gd name="connsiteY23" fmla="*/ 1395542 h 1802909"/>
                        <a:gd name="connsiteX24" fmla="*/ 8170868 w 8382090"/>
                        <a:gd name="connsiteY24" fmla="*/ 1802909 h 1802909"/>
                        <a:gd name="connsiteX25" fmla="*/ 7832583 w 8382090"/>
                        <a:gd name="connsiteY25" fmla="*/ 1802909 h 1802909"/>
                        <a:gd name="connsiteX26" fmla="*/ 7414701 w 8382090"/>
                        <a:gd name="connsiteY26" fmla="*/ 1802909 h 1802909"/>
                        <a:gd name="connsiteX27" fmla="*/ 7076416 w 8382090"/>
                        <a:gd name="connsiteY27" fmla="*/ 1802909 h 1802909"/>
                        <a:gd name="connsiteX28" fmla="*/ 6817728 w 8382090"/>
                        <a:gd name="connsiteY28" fmla="*/ 1802909 h 1802909"/>
                        <a:gd name="connsiteX29" fmla="*/ 6479442 w 8382090"/>
                        <a:gd name="connsiteY29" fmla="*/ 1802909 h 1802909"/>
                        <a:gd name="connsiteX30" fmla="*/ 5981965 w 8382090"/>
                        <a:gd name="connsiteY30" fmla="*/ 1802909 h 1802909"/>
                        <a:gd name="connsiteX31" fmla="*/ 5723277 w 8382090"/>
                        <a:gd name="connsiteY31" fmla="*/ 1802909 h 1802909"/>
                        <a:gd name="connsiteX32" fmla="*/ 5464588 w 8382090"/>
                        <a:gd name="connsiteY32" fmla="*/ 1802909 h 1802909"/>
                        <a:gd name="connsiteX33" fmla="*/ 5126303 w 8382090"/>
                        <a:gd name="connsiteY33" fmla="*/ 1802909 h 1802909"/>
                        <a:gd name="connsiteX34" fmla="*/ 4628825 w 8382090"/>
                        <a:gd name="connsiteY34" fmla="*/ 1802909 h 1802909"/>
                        <a:gd name="connsiteX35" fmla="*/ 4210944 w 8382090"/>
                        <a:gd name="connsiteY35" fmla="*/ 1802909 h 1802909"/>
                        <a:gd name="connsiteX36" fmla="*/ 3793063 w 8382090"/>
                        <a:gd name="connsiteY36" fmla="*/ 1802909 h 1802909"/>
                        <a:gd name="connsiteX37" fmla="*/ 3375181 w 8382090"/>
                        <a:gd name="connsiteY37" fmla="*/ 1802909 h 1802909"/>
                        <a:gd name="connsiteX38" fmla="*/ 2877703 w 8382090"/>
                        <a:gd name="connsiteY38" fmla="*/ 1802909 h 1802909"/>
                        <a:gd name="connsiteX39" fmla="*/ 2221032 w 8382090"/>
                        <a:gd name="connsiteY39" fmla="*/ 1802909 h 1802909"/>
                        <a:gd name="connsiteX40" fmla="*/ 1882747 w 8382090"/>
                        <a:gd name="connsiteY40" fmla="*/ 1802909 h 1802909"/>
                        <a:gd name="connsiteX41" fmla="*/ 1226076 w 8382090"/>
                        <a:gd name="connsiteY41" fmla="*/ 1802909 h 1802909"/>
                        <a:gd name="connsiteX42" fmla="*/ 728598 w 8382090"/>
                        <a:gd name="connsiteY42" fmla="*/ 1802909 h 1802909"/>
                        <a:gd name="connsiteX43" fmla="*/ 211221 w 8382090"/>
                        <a:gd name="connsiteY43" fmla="*/ 1802909 h 1802909"/>
                        <a:gd name="connsiteX44" fmla="*/ 0 w 8382090"/>
                        <a:gd name="connsiteY44" fmla="*/ 1395542 h 1802909"/>
                        <a:gd name="connsiteX45" fmla="*/ 0 w 8382090"/>
                        <a:gd name="connsiteY45" fmla="*/ 881691 h 1802909"/>
                        <a:gd name="connsiteX46" fmla="*/ 0 w 8382090"/>
                        <a:gd name="connsiteY46" fmla="*/ 407366 h 180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90" h="1802909" fill="none" extrusionOk="0">
                          <a:moveTo>
                            <a:pt x="0" y="407366"/>
                          </a:moveTo>
                          <a:cubicBezTo>
                            <a:pt x="-15018" y="163437"/>
                            <a:pt x="78680" y="7478"/>
                            <a:pt x="211221" y="0"/>
                          </a:cubicBezTo>
                          <a:cubicBezTo>
                            <a:pt x="368063" y="75534"/>
                            <a:pt x="647885" y="-29457"/>
                            <a:pt x="788296" y="0"/>
                          </a:cubicBezTo>
                          <a:cubicBezTo>
                            <a:pt x="924976" y="29178"/>
                            <a:pt x="936189" y="-13129"/>
                            <a:pt x="1046984" y="0"/>
                          </a:cubicBezTo>
                          <a:cubicBezTo>
                            <a:pt x="1132016" y="-8077"/>
                            <a:pt x="1293980" y="-36403"/>
                            <a:pt x="1544462" y="0"/>
                          </a:cubicBezTo>
                          <a:cubicBezTo>
                            <a:pt x="1790323" y="13504"/>
                            <a:pt x="1847313" y="-59623"/>
                            <a:pt x="2041940" y="0"/>
                          </a:cubicBezTo>
                          <a:cubicBezTo>
                            <a:pt x="2229797" y="59864"/>
                            <a:pt x="2417010" y="7189"/>
                            <a:pt x="2539418" y="0"/>
                          </a:cubicBezTo>
                          <a:cubicBezTo>
                            <a:pt x="2694037" y="-26605"/>
                            <a:pt x="2827326" y="-61892"/>
                            <a:pt x="3036896" y="0"/>
                          </a:cubicBezTo>
                          <a:cubicBezTo>
                            <a:pt x="3196747" y="37341"/>
                            <a:pt x="3391181" y="36824"/>
                            <a:pt x="3613970" y="0"/>
                          </a:cubicBezTo>
                          <a:cubicBezTo>
                            <a:pt x="3808973" y="-37612"/>
                            <a:pt x="3919652" y="10697"/>
                            <a:pt x="4031851" y="0"/>
                          </a:cubicBezTo>
                          <a:cubicBezTo>
                            <a:pt x="4113704" y="7048"/>
                            <a:pt x="4269401" y="-20311"/>
                            <a:pt x="4529330" y="0"/>
                          </a:cubicBezTo>
                          <a:cubicBezTo>
                            <a:pt x="4783022" y="21663"/>
                            <a:pt x="4700189" y="-80"/>
                            <a:pt x="4867614" y="0"/>
                          </a:cubicBezTo>
                          <a:cubicBezTo>
                            <a:pt x="5032279" y="-15979"/>
                            <a:pt x="5121344" y="-29340"/>
                            <a:pt x="5285496" y="0"/>
                          </a:cubicBezTo>
                          <a:cubicBezTo>
                            <a:pt x="5471313" y="14463"/>
                            <a:pt x="5506129" y="35808"/>
                            <a:pt x="5623781" y="0"/>
                          </a:cubicBezTo>
                          <a:cubicBezTo>
                            <a:pt x="5750924" y="-30570"/>
                            <a:pt x="5808478" y="-8975"/>
                            <a:pt x="5962066" y="0"/>
                          </a:cubicBezTo>
                          <a:cubicBezTo>
                            <a:pt x="6141037" y="-4424"/>
                            <a:pt x="6392142" y="49703"/>
                            <a:pt x="6539140" y="0"/>
                          </a:cubicBezTo>
                          <a:cubicBezTo>
                            <a:pt x="6705284" y="-42893"/>
                            <a:pt x="6879528" y="-42040"/>
                            <a:pt x="7195811" y="0"/>
                          </a:cubicBezTo>
                          <a:cubicBezTo>
                            <a:pt x="7523776" y="10144"/>
                            <a:pt x="7700918" y="-36088"/>
                            <a:pt x="8170868" y="0"/>
                          </a:cubicBezTo>
                          <a:cubicBezTo>
                            <a:pt x="8297412" y="16928"/>
                            <a:pt x="8394772" y="203043"/>
                            <a:pt x="8382090" y="407366"/>
                          </a:cubicBezTo>
                          <a:cubicBezTo>
                            <a:pt x="8384920" y="615315"/>
                            <a:pt x="8396676" y="680506"/>
                            <a:pt x="8382090" y="921217"/>
                          </a:cubicBezTo>
                          <a:cubicBezTo>
                            <a:pt x="8375767" y="1147685"/>
                            <a:pt x="8364237" y="1292591"/>
                            <a:pt x="8382090" y="1395542"/>
                          </a:cubicBezTo>
                          <a:cubicBezTo>
                            <a:pt x="8387136" y="1607175"/>
                            <a:pt x="8313568" y="1826832"/>
                            <a:pt x="8170868" y="1802909"/>
                          </a:cubicBezTo>
                          <a:cubicBezTo>
                            <a:pt x="7984272" y="1823371"/>
                            <a:pt x="7926082" y="1792000"/>
                            <a:pt x="7752986" y="1802909"/>
                          </a:cubicBezTo>
                          <a:cubicBezTo>
                            <a:pt x="7563617" y="1819914"/>
                            <a:pt x="7408587" y="1775669"/>
                            <a:pt x="7255508" y="1802909"/>
                          </a:cubicBezTo>
                          <a:cubicBezTo>
                            <a:pt x="7083078" y="1784045"/>
                            <a:pt x="6768311" y="1819291"/>
                            <a:pt x="6598838" y="1802909"/>
                          </a:cubicBezTo>
                          <a:cubicBezTo>
                            <a:pt x="6411378" y="1802563"/>
                            <a:pt x="6343631" y="1836072"/>
                            <a:pt x="6101360" y="1802909"/>
                          </a:cubicBezTo>
                          <a:cubicBezTo>
                            <a:pt x="5879457" y="1763436"/>
                            <a:pt x="5814136" y="1794889"/>
                            <a:pt x="5603881" y="1802909"/>
                          </a:cubicBezTo>
                          <a:cubicBezTo>
                            <a:pt x="5405661" y="1826579"/>
                            <a:pt x="5367116" y="1777650"/>
                            <a:pt x="5186000" y="1802909"/>
                          </a:cubicBezTo>
                          <a:cubicBezTo>
                            <a:pt x="5009322" y="1848219"/>
                            <a:pt x="4832555" y="1830776"/>
                            <a:pt x="4608926" y="1802909"/>
                          </a:cubicBezTo>
                          <a:cubicBezTo>
                            <a:pt x="4404419" y="1771134"/>
                            <a:pt x="4320412" y="1764409"/>
                            <a:pt x="4031851" y="1802909"/>
                          </a:cubicBezTo>
                          <a:cubicBezTo>
                            <a:pt x="3768606" y="1818368"/>
                            <a:pt x="3667366" y="1854221"/>
                            <a:pt x="3454777" y="1802909"/>
                          </a:cubicBezTo>
                          <a:cubicBezTo>
                            <a:pt x="3246077" y="1760663"/>
                            <a:pt x="3303842" y="1798711"/>
                            <a:pt x="3196089" y="1802909"/>
                          </a:cubicBezTo>
                          <a:cubicBezTo>
                            <a:pt x="3085328" y="1816665"/>
                            <a:pt x="3031119" y="1811017"/>
                            <a:pt x="2937400" y="1802909"/>
                          </a:cubicBezTo>
                          <a:cubicBezTo>
                            <a:pt x="2837805" y="1801181"/>
                            <a:pt x="2745143" y="1821082"/>
                            <a:pt x="2599116" y="1802909"/>
                          </a:cubicBezTo>
                          <a:cubicBezTo>
                            <a:pt x="2469904" y="1799235"/>
                            <a:pt x="2125752" y="1779666"/>
                            <a:pt x="2022041" y="1802909"/>
                          </a:cubicBezTo>
                          <a:cubicBezTo>
                            <a:pt x="1862299" y="1821112"/>
                            <a:pt x="1616820" y="1754285"/>
                            <a:pt x="1444967" y="1802909"/>
                          </a:cubicBezTo>
                          <a:cubicBezTo>
                            <a:pt x="1284555" y="1845996"/>
                            <a:pt x="1279416" y="1811806"/>
                            <a:pt x="1106682" y="1802909"/>
                          </a:cubicBezTo>
                          <a:cubicBezTo>
                            <a:pt x="928214" y="1862890"/>
                            <a:pt x="460889" y="1791491"/>
                            <a:pt x="211221" y="1802909"/>
                          </a:cubicBezTo>
                          <a:cubicBezTo>
                            <a:pt x="166819" y="1788562"/>
                            <a:pt x="25840" y="1626217"/>
                            <a:pt x="0" y="1395542"/>
                          </a:cubicBezTo>
                          <a:cubicBezTo>
                            <a:pt x="-5162" y="1265400"/>
                            <a:pt x="-3862" y="1121312"/>
                            <a:pt x="0" y="911336"/>
                          </a:cubicBezTo>
                          <a:cubicBezTo>
                            <a:pt x="-10957" y="689984"/>
                            <a:pt x="-8739" y="625455"/>
                            <a:pt x="0" y="407366"/>
                          </a:cubicBezTo>
                          <a:close/>
                        </a:path>
                        <a:path w="8382090" h="1802909" stroke="0" extrusionOk="0">
                          <a:moveTo>
                            <a:pt x="0" y="407366"/>
                          </a:moveTo>
                          <a:cubicBezTo>
                            <a:pt x="-18864" y="208633"/>
                            <a:pt x="89788" y="33904"/>
                            <a:pt x="211221" y="0"/>
                          </a:cubicBezTo>
                          <a:cubicBezTo>
                            <a:pt x="276774" y="35760"/>
                            <a:pt x="426772" y="20601"/>
                            <a:pt x="549506" y="0"/>
                          </a:cubicBezTo>
                          <a:cubicBezTo>
                            <a:pt x="678167" y="-35998"/>
                            <a:pt x="773719" y="-2561"/>
                            <a:pt x="967388" y="0"/>
                          </a:cubicBezTo>
                          <a:cubicBezTo>
                            <a:pt x="1155592" y="244"/>
                            <a:pt x="1133608" y="-6550"/>
                            <a:pt x="1226076" y="0"/>
                          </a:cubicBezTo>
                          <a:cubicBezTo>
                            <a:pt x="1280144" y="24651"/>
                            <a:pt x="1593861" y="-53183"/>
                            <a:pt x="1803151" y="0"/>
                          </a:cubicBezTo>
                          <a:cubicBezTo>
                            <a:pt x="2017883" y="32579"/>
                            <a:pt x="1998716" y="13878"/>
                            <a:pt x="2061839" y="0"/>
                          </a:cubicBezTo>
                          <a:cubicBezTo>
                            <a:pt x="2098388" y="-1304"/>
                            <a:pt x="2410843" y="14139"/>
                            <a:pt x="2559317" y="0"/>
                          </a:cubicBezTo>
                          <a:cubicBezTo>
                            <a:pt x="2703241" y="-17312"/>
                            <a:pt x="2759519" y="28135"/>
                            <a:pt x="2897602" y="0"/>
                          </a:cubicBezTo>
                          <a:cubicBezTo>
                            <a:pt x="3016363" y="-24800"/>
                            <a:pt x="3084863" y="45559"/>
                            <a:pt x="3235887" y="0"/>
                          </a:cubicBezTo>
                          <a:cubicBezTo>
                            <a:pt x="3367952" y="-35617"/>
                            <a:pt x="3369282" y="8778"/>
                            <a:pt x="3494575" y="0"/>
                          </a:cubicBezTo>
                          <a:cubicBezTo>
                            <a:pt x="3621627" y="-133"/>
                            <a:pt x="3658548" y="28771"/>
                            <a:pt x="3753264" y="0"/>
                          </a:cubicBezTo>
                          <a:cubicBezTo>
                            <a:pt x="3847072" y="-2261"/>
                            <a:pt x="3937022" y="-4429"/>
                            <a:pt x="4091549" y="0"/>
                          </a:cubicBezTo>
                          <a:cubicBezTo>
                            <a:pt x="4260066" y="9883"/>
                            <a:pt x="4344706" y="17154"/>
                            <a:pt x="4509430" y="0"/>
                          </a:cubicBezTo>
                          <a:cubicBezTo>
                            <a:pt x="4639694" y="12510"/>
                            <a:pt x="4857506" y="1676"/>
                            <a:pt x="5086505" y="0"/>
                          </a:cubicBezTo>
                          <a:cubicBezTo>
                            <a:pt x="5312941" y="19418"/>
                            <a:pt x="5345322" y="19743"/>
                            <a:pt x="5583983" y="0"/>
                          </a:cubicBezTo>
                          <a:cubicBezTo>
                            <a:pt x="5820529" y="-19223"/>
                            <a:pt x="5851040" y="18315"/>
                            <a:pt x="6001864" y="0"/>
                          </a:cubicBezTo>
                          <a:cubicBezTo>
                            <a:pt x="6151280" y="-21997"/>
                            <a:pt x="6233571" y="-12060"/>
                            <a:pt x="6419746" y="0"/>
                          </a:cubicBezTo>
                          <a:cubicBezTo>
                            <a:pt x="6626246" y="13311"/>
                            <a:pt x="6657976" y="216"/>
                            <a:pt x="6758030" y="0"/>
                          </a:cubicBezTo>
                          <a:cubicBezTo>
                            <a:pt x="6838329" y="13228"/>
                            <a:pt x="7039670" y="-35407"/>
                            <a:pt x="7175912" y="0"/>
                          </a:cubicBezTo>
                          <a:cubicBezTo>
                            <a:pt x="7378360" y="-4246"/>
                            <a:pt x="7865442" y="-125727"/>
                            <a:pt x="8170868" y="0"/>
                          </a:cubicBezTo>
                          <a:cubicBezTo>
                            <a:pt x="8274867" y="27478"/>
                            <a:pt x="8348750" y="172656"/>
                            <a:pt x="8382090" y="407366"/>
                          </a:cubicBezTo>
                          <a:cubicBezTo>
                            <a:pt x="8381293" y="623464"/>
                            <a:pt x="8386435" y="768528"/>
                            <a:pt x="8382090" y="911336"/>
                          </a:cubicBezTo>
                          <a:cubicBezTo>
                            <a:pt x="8399503" y="1037033"/>
                            <a:pt x="8387662" y="1154254"/>
                            <a:pt x="8382090" y="1395542"/>
                          </a:cubicBezTo>
                          <a:cubicBezTo>
                            <a:pt x="8378499" y="1650160"/>
                            <a:pt x="8271687" y="1827523"/>
                            <a:pt x="8170868" y="1802909"/>
                          </a:cubicBezTo>
                          <a:cubicBezTo>
                            <a:pt x="8066212" y="1810435"/>
                            <a:pt x="7980710" y="1772948"/>
                            <a:pt x="7832583" y="1802909"/>
                          </a:cubicBezTo>
                          <a:cubicBezTo>
                            <a:pt x="7674700" y="1836653"/>
                            <a:pt x="7565608" y="1802372"/>
                            <a:pt x="7414701" y="1802909"/>
                          </a:cubicBezTo>
                          <a:cubicBezTo>
                            <a:pt x="7266533" y="1812599"/>
                            <a:pt x="7220494" y="1822254"/>
                            <a:pt x="7076416" y="1802909"/>
                          </a:cubicBezTo>
                          <a:cubicBezTo>
                            <a:pt x="6934294" y="1775094"/>
                            <a:pt x="6893021" y="1787678"/>
                            <a:pt x="6817728" y="1802909"/>
                          </a:cubicBezTo>
                          <a:cubicBezTo>
                            <a:pt x="6746397" y="1817342"/>
                            <a:pt x="6569358" y="1801523"/>
                            <a:pt x="6479442" y="1802909"/>
                          </a:cubicBezTo>
                          <a:cubicBezTo>
                            <a:pt x="6415917" y="1790262"/>
                            <a:pt x="6240971" y="1781348"/>
                            <a:pt x="5981965" y="1802909"/>
                          </a:cubicBezTo>
                          <a:cubicBezTo>
                            <a:pt x="5739320" y="1825830"/>
                            <a:pt x="5851213" y="1792438"/>
                            <a:pt x="5723277" y="1802909"/>
                          </a:cubicBezTo>
                          <a:cubicBezTo>
                            <a:pt x="5599587" y="1818379"/>
                            <a:pt x="5550849" y="1789857"/>
                            <a:pt x="5464588" y="1802909"/>
                          </a:cubicBezTo>
                          <a:cubicBezTo>
                            <a:pt x="5383694" y="1809543"/>
                            <a:pt x="5194235" y="1773706"/>
                            <a:pt x="5126303" y="1802909"/>
                          </a:cubicBezTo>
                          <a:cubicBezTo>
                            <a:pt x="5038815" y="1817165"/>
                            <a:pt x="4766992" y="1844994"/>
                            <a:pt x="4628825" y="1802909"/>
                          </a:cubicBezTo>
                          <a:cubicBezTo>
                            <a:pt x="4518477" y="1806154"/>
                            <a:pt x="4345011" y="1773528"/>
                            <a:pt x="4210944" y="1802909"/>
                          </a:cubicBezTo>
                          <a:cubicBezTo>
                            <a:pt x="4069431" y="1843192"/>
                            <a:pt x="3964818" y="1817265"/>
                            <a:pt x="3793063" y="1802909"/>
                          </a:cubicBezTo>
                          <a:cubicBezTo>
                            <a:pt x="3622577" y="1802768"/>
                            <a:pt x="3496826" y="1827691"/>
                            <a:pt x="3375181" y="1802909"/>
                          </a:cubicBezTo>
                          <a:cubicBezTo>
                            <a:pt x="3249203" y="1749100"/>
                            <a:pt x="3077290" y="1804625"/>
                            <a:pt x="2877703" y="1802909"/>
                          </a:cubicBezTo>
                          <a:cubicBezTo>
                            <a:pt x="2657171" y="1770252"/>
                            <a:pt x="2551586" y="1848588"/>
                            <a:pt x="2221032" y="1802909"/>
                          </a:cubicBezTo>
                          <a:cubicBezTo>
                            <a:pt x="1954671" y="1774209"/>
                            <a:pt x="2017064" y="1779087"/>
                            <a:pt x="1882747" y="1802909"/>
                          </a:cubicBezTo>
                          <a:cubicBezTo>
                            <a:pt x="1728208" y="1833657"/>
                            <a:pt x="1510350" y="1757018"/>
                            <a:pt x="1226076" y="1802909"/>
                          </a:cubicBezTo>
                          <a:cubicBezTo>
                            <a:pt x="930378" y="1838853"/>
                            <a:pt x="940319" y="1834271"/>
                            <a:pt x="728598" y="1802909"/>
                          </a:cubicBezTo>
                          <a:cubicBezTo>
                            <a:pt x="547101" y="1769077"/>
                            <a:pt x="400555" y="1831862"/>
                            <a:pt x="211221" y="1802909"/>
                          </a:cubicBezTo>
                          <a:cubicBezTo>
                            <a:pt x="129306" y="1826905"/>
                            <a:pt x="14416" y="1572870"/>
                            <a:pt x="0" y="1395542"/>
                          </a:cubicBezTo>
                          <a:cubicBezTo>
                            <a:pt x="6600" y="1206229"/>
                            <a:pt x="-8890" y="1020139"/>
                            <a:pt x="0" y="881691"/>
                          </a:cubicBezTo>
                          <a:cubicBezTo>
                            <a:pt x="2202" y="771996"/>
                            <a:pt x="-16073" y="501278"/>
                            <a:pt x="0" y="407366"/>
                          </a:cubicBezTo>
                          <a:close/>
                        </a:path>
                        <a:path w="8382090" h="1802909" fill="none" stroke="0" extrusionOk="0">
                          <a:moveTo>
                            <a:pt x="0" y="407366"/>
                          </a:moveTo>
                          <a:cubicBezTo>
                            <a:pt x="-15701" y="198376"/>
                            <a:pt x="75926" y="51600"/>
                            <a:pt x="211221" y="0"/>
                          </a:cubicBezTo>
                          <a:cubicBezTo>
                            <a:pt x="406577" y="53836"/>
                            <a:pt x="639464" y="-33500"/>
                            <a:pt x="788296" y="0"/>
                          </a:cubicBezTo>
                          <a:cubicBezTo>
                            <a:pt x="913348" y="35683"/>
                            <a:pt x="951887" y="-22659"/>
                            <a:pt x="1046984" y="0"/>
                          </a:cubicBezTo>
                          <a:cubicBezTo>
                            <a:pt x="1113388" y="5735"/>
                            <a:pt x="1337382" y="-23137"/>
                            <a:pt x="1544462" y="0"/>
                          </a:cubicBezTo>
                          <a:cubicBezTo>
                            <a:pt x="1764666" y="1745"/>
                            <a:pt x="1846736" y="-36797"/>
                            <a:pt x="2041940" y="0"/>
                          </a:cubicBezTo>
                          <a:cubicBezTo>
                            <a:pt x="2256757" y="53441"/>
                            <a:pt x="2394769" y="40762"/>
                            <a:pt x="2539418" y="0"/>
                          </a:cubicBezTo>
                          <a:cubicBezTo>
                            <a:pt x="2665474" y="-32410"/>
                            <a:pt x="2862022" y="-5293"/>
                            <a:pt x="3036896" y="0"/>
                          </a:cubicBezTo>
                          <a:cubicBezTo>
                            <a:pt x="3251833" y="44333"/>
                            <a:pt x="3401924" y="51515"/>
                            <a:pt x="3613970" y="0"/>
                          </a:cubicBezTo>
                          <a:cubicBezTo>
                            <a:pt x="3803726" y="-37031"/>
                            <a:pt x="3927523" y="26589"/>
                            <a:pt x="4031851" y="0"/>
                          </a:cubicBezTo>
                          <a:cubicBezTo>
                            <a:pt x="4138159" y="-24897"/>
                            <a:pt x="4298989" y="-9820"/>
                            <a:pt x="4529330" y="0"/>
                          </a:cubicBezTo>
                          <a:cubicBezTo>
                            <a:pt x="4777765" y="30402"/>
                            <a:pt x="4687388" y="104"/>
                            <a:pt x="4867614" y="0"/>
                          </a:cubicBezTo>
                          <a:cubicBezTo>
                            <a:pt x="5046563" y="4131"/>
                            <a:pt x="5118491" y="-25326"/>
                            <a:pt x="5285496" y="0"/>
                          </a:cubicBezTo>
                          <a:cubicBezTo>
                            <a:pt x="5474324" y="14911"/>
                            <a:pt x="5517450" y="30160"/>
                            <a:pt x="5623781" y="0"/>
                          </a:cubicBezTo>
                          <a:cubicBezTo>
                            <a:pt x="5735757" y="-26693"/>
                            <a:pt x="5815147" y="-15486"/>
                            <a:pt x="5962066" y="0"/>
                          </a:cubicBezTo>
                          <a:cubicBezTo>
                            <a:pt x="6135877" y="29984"/>
                            <a:pt x="6354433" y="9392"/>
                            <a:pt x="6539140" y="0"/>
                          </a:cubicBezTo>
                          <a:cubicBezTo>
                            <a:pt x="6700879" y="-36309"/>
                            <a:pt x="6883048" y="-45578"/>
                            <a:pt x="7195811" y="0"/>
                          </a:cubicBezTo>
                          <a:cubicBezTo>
                            <a:pt x="7472173" y="31321"/>
                            <a:pt x="7696944" y="-19931"/>
                            <a:pt x="8170868" y="0"/>
                          </a:cubicBezTo>
                          <a:cubicBezTo>
                            <a:pt x="8299217" y="8760"/>
                            <a:pt x="8389859" y="209336"/>
                            <a:pt x="8382090" y="407366"/>
                          </a:cubicBezTo>
                          <a:cubicBezTo>
                            <a:pt x="8376457" y="625025"/>
                            <a:pt x="8393402" y="694067"/>
                            <a:pt x="8382090" y="921217"/>
                          </a:cubicBezTo>
                          <a:cubicBezTo>
                            <a:pt x="8389268" y="1143044"/>
                            <a:pt x="8392780" y="1279533"/>
                            <a:pt x="8382090" y="1395542"/>
                          </a:cubicBezTo>
                          <a:cubicBezTo>
                            <a:pt x="8398458" y="1602092"/>
                            <a:pt x="8288799" y="1827787"/>
                            <a:pt x="8170868" y="1802909"/>
                          </a:cubicBezTo>
                          <a:cubicBezTo>
                            <a:pt x="7971499" y="1813802"/>
                            <a:pt x="7936235" y="1779314"/>
                            <a:pt x="7752986" y="1802909"/>
                          </a:cubicBezTo>
                          <a:cubicBezTo>
                            <a:pt x="7570064" y="1815690"/>
                            <a:pt x="7380783" y="1817923"/>
                            <a:pt x="7255508" y="1802909"/>
                          </a:cubicBezTo>
                          <a:cubicBezTo>
                            <a:pt x="7107636" y="1782701"/>
                            <a:pt x="6805419" y="1826501"/>
                            <a:pt x="6598838" y="1802909"/>
                          </a:cubicBezTo>
                          <a:cubicBezTo>
                            <a:pt x="6397505" y="1796076"/>
                            <a:pt x="6334412" y="1835038"/>
                            <a:pt x="6101360" y="1802909"/>
                          </a:cubicBezTo>
                          <a:cubicBezTo>
                            <a:pt x="5872514" y="1778203"/>
                            <a:pt x="5807550" y="1791878"/>
                            <a:pt x="5603881" y="1802909"/>
                          </a:cubicBezTo>
                          <a:cubicBezTo>
                            <a:pt x="5400723" y="1812330"/>
                            <a:pt x="5375971" y="1775614"/>
                            <a:pt x="5186000" y="1802909"/>
                          </a:cubicBezTo>
                          <a:cubicBezTo>
                            <a:pt x="5039398" y="1834371"/>
                            <a:pt x="4818684" y="1844885"/>
                            <a:pt x="4608926" y="1802909"/>
                          </a:cubicBezTo>
                          <a:cubicBezTo>
                            <a:pt x="4386870" y="1773204"/>
                            <a:pt x="4321953" y="1780587"/>
                            <a:pt x="4031851" y="1802909"/>
                          </a:cubicBezTo>
                          <a:cubicBezTo>
                            <a:pt x="3751437" y="1819356"/>
                            <a:pt x="3656161" y="1828029"/>
                            <a:pt x="3454777" y="1802909"/>
                          </a:cubicBezTo>
                          <a:cubicBezTo>
                            <a:pt x="3256788" y="1754099"/>
                            <a:pt x="3302969" y="1788954"/>
                            <a:pt x="3196089" y="1802909"/>
                          </a:cubicBezTo>
                          <a:cubicBezTo>
                            <a:pt x="3101186" y="1805872"/>
                            <a:pt x="3032714" y="1807392"/>
                            <a:pt x="2937400" y="1802909"/>
                          </a:cubicBezTo>
                          <a:cubicBezTo>
                            <a:pt x="2827917" y="1796694"/>
                            <a:pt x="2758241" y="1807385"/>
                            <a:pt x="2599116" y="1802909"/>
                          </a:cubicBezTo>
                          <a:cubicBezTo>
                            <a:pt x="2449296" y="1828595"/>
                            <a:pt x="2133989" y="1775665"/>
                            <a:pt x="2022041" y="1802909"/>
                          </a:cubicBezTo>
                          <a:cubicBezTo>
                            <a:pt x="1881666" y="1807316"/>
                            <a:pt x="1612534" y="1767634"/>
                            <a:pt x="1444967" y="1802909"/>
                          </a:cubicBezTo>
                          <a:cubicBezTo>
                            <a:pt x="1291576" y="1838993"/>
                            <a:pt x="1274383" y="1802537"/>
                            <a:pt x="1106682" y="1802909"/>
                          </a:cubicBezTo>
                          <a:cubicBezTo>
                            <a:pt x="907683" y="1768169"/>
                            <a:pt x="510230" y="1716422"/>
                            <a:pt x="211221" y="1802909"/>
                          </a:cubicBezTo>
                          <a:cubicBezTo>
                            <a:pt x="129518" y="1791086"/>
                            <a:pt x="28747" y="1609444"/>
                            <a:pt x="0" y="1395542"/>
                          </a:cubicBezTo>
                          <a:cubicBezTo>
                            <a:pt x="-10612" y="1263507"/>
                            <a:pt x="-16400" y="1129614"/>
                            <a:pt x="0" y="911336"/>
                          </a:cubicBezTo>
                          <a:cubicBezTo>
                            <a:pt x="-3025" y="688586"/>
                            <a:pt x="-4938" y="621720"/>
                            <a:pt x="0" y="4073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Hộp Văn bản 107">
              <a:extLst>
                <a:ext uri="{FF2B5EF4-FFF2-40B4-BE49-F238E27FC236}">
                  <a16:creationId xmlns:a16="http://schemas.microsoft.com/office/drawing/2014/main" xmlns="" id="{8EEB8118-A80C-661E-AE40-B7D174828DB8}"/>
                </a:ext>
              </a:extLst>
            </p:cNvPr>
            <p:cNvSpPr txBox="1"/>
            <p:nvPr/>
          </p:nvSpPr>
          <p:spPr>
            <a:xfrm>
              <a:off x="382781" y="1275012"/>
              <a:ext cx="11455561" cy="922044"/>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Dựa vào tranh minh hoạ và nội dung bài đọc, nêu cảm nhận của em về nghệ thuật hát quan họ.</a:t>
              </a:r>
            </a:p>
          </p:txBody>
        </p:sp>
      </p:grpSp>
      <p:pic>
        <p:nvPicPr>
          <p:cNvPr id="6" name="Picture 5">
            <a:extLst>
              <a:ext uri="{FF2B5EF4-FFF2-40B4-BE49-F238E27FC236}">
                <a16:creationId xmlns:a16="http://schemas.microsoft.com/office/drawing/2014/main" xmlns="" id="{2B274F12-688F-EA08-2D3E-D7F7DD2E455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xmlns="" id="{80DE3FA0-CEA6-AFC6-D900-5ED2BA30FDDF}"/>
              </a:ext>
            </a:extLst>
          </p:cNvPr>
          <p:cNvSpPr/>
          <p:nvPr/>
        </p:nvSpPr>
        <p:spPr>
          <a:xfrm>
            <a:off x="114033" y="105920"/>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5</a:t>
            </a:r>
          </a:p>
        </p:txBody>
      </p:sp>
      <p:sp>
        <p:nvSpPr>
          <p:cNvPr id="11" name="Speech Bubble: Rectangle with Corners Rounded 4">
            <a:extLst>
              <a:ext uri="{FF2B5EF4-FFF2-40B4-BE49-F238E27FC236}">
                <a16:creationId xmlns:a16="http://schemas.microsoft.com/office/drawing/2014/main" xmlns="" id="{249E5CAB-0E82-AD99-3A8E-133CB2DD7066}"/>
              </a:ext>
            </a:extLst>
          </p:cNvPr>
          <p:cNvSpPr/>
          <p:nvPr/>
        </p:nvSpPr>
        <p:spPr>
          <a:xfrm>
            <a:off x="290015" y="2341934"/>
            <a:ext cx="9213236" cy="4131862"/>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tab pos="2286000" algn="l"/>
              </a:tabLst>
              <a:defRPr/>
            </a:pP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ACA42DB8-E454-C31D-657E-932D2CF0A385}"/>
              </a:ext>
            </a:extLst>
          </p:cNvPr>
          <p:cNvSpPr txBox="1"/>
          <p:nvPr/>
        </p:nvSpPr>
        <p:spPr>
          <a:xfrm>
            <a:off x="819806" y="2575035"/>
            <a:ext cx="7914291" cy="4008277"/>
          </a:xfrm>
          <a:prstGeom prst="rect">
            <a:avLst/>
          </a:prstGeom>
          <a:noFill/>
        </p:spPr>
        <p:txBody>
          <a:bodyPr wrap="square" rtlCol="0">
            <a:spAutoFit/>
          </a:bodyPr>
          <a:lstStyle/>
          <a:p>
            <a:pPr lvl="0" algn="just">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Ví</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dụ</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Dựa vào tranh minh hoạ và nội dung bài đọc, em thấy nghệ thuật hát quan họ rất tỉ mỉ chỉn chu từ quần áo, đầu tóc cho tới cách hát, cách lấy hơi, cách nhả chữ, nhịp điệu, giọng hát,… để hát được một điệu quan họ là một nghệ thuật thực sự.</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1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BFD9C7D-CD35-EE4C-81B1-E6EF2329CBE3}"/>
              </a:ext>
            </a:extLst>
          </p:cNvPr>
          <p:cNvGrpSpPr/>
          <p:nvPr/>
        </p:nvGrpSpPr>
        <p:grpSpPr>
          <a:xfrm>
            <a:off x="368300" y="2171700"/>
            <a:ext cx="11582400" cy="4577867"/>
            <a:chOff x="290569" y="2617305"/>
            <a:chExt cx="11318737" cy="3852899"/>
          </a:xfrm>
        </p:grpSpPr>
        <p:pic>
          <p:nvPicPr>
            <p:cNvPr id="3" name="Picture 2" descr="A yellow and black half circle&#10;&#10;Description automatically generated">
              <a:extLst>
                <a:ext uri="{FF2B5EF4-FFF2-40B4-BE49-F238E27FC236}">
                  <a16:creationId xmlns:a16="http://schemas.microsoft.com/office/drawing/2014/main" xmlns="" id="{D77A517B-8C35-47B6-92ED-796C7B4FC46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569" y="2617305"/>
              <a:ext cx="11318737" cy="3852899"/>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xmlns="" id="{B40FBF50-08EE-5D90-9907-D57D6269A120}"/>
                </a:ext>
              </a:extLst>
            </p:cNvPr>
            <p:cNvSpPr txBox="1"/>
            <p:nvPr/>
          </p:nvSpPr>
          <p:spPr>
            <a:xfrm>
              <a:off x="1997067" y="3384815"/>
              <a:ext cx="7905741" cy="1826966"/>
            </a:xfrm>
            <a:prstGeom prst="rect">
              <a:avLst/>
            </a:prstGeom>
            <a:noFill/>
          </p:spPr>
          <p:txBody>
            <a:bodyPr wrap="square" rtlCol="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Giữ gìn những làn điệu dân ca qian họ là một các để giữ gìn văn hóa truyền thống, nghệ thuật truyền thống của Việt Nam.</a:t>
              </a:r>
            </a:p>
          </p:txBody>
        </p:sp>
      </p:grpSp>
      <p:pic>
        <p:nvPicPr>
          <p:cNvPr id="5" name="Picture 4">
            <a:extLst>
              <a:ext uri="{FF2B5EF4-FFF2-40B4-BE49-F238E27FC236}">
                <a16:creationId xmlns:a16="http://schemas.microsoft.com/office/drawing/2014/main" xmlns="" id="{783069E5-FD84-2A49-4A33-DA9D62BD1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82" y="0"/>
            <a:ext cx="10473836" cy="2536156"/>
          </a:xfrm>
          <a:prstGeom prst="rect">
            <a:avLst/>
          </a:prstGeom>
        </p:spPr>
      </p:pic>
    </p:spTree>
    <p:extLst>
      <p:ext uri="{BB962C8B-B14F-4D97-AF65-F5344CB8AC3E}">
        <p14:creationId xmlns:p14="http://schemas.microsoft.com/office/powerpoint/2010/main" val="107426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xmlns="" id="{2B2C156F-AAB3-1C9A-A910-8DAAF9A42374}"/>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7E812F4-4A6F-5147-4053-F5F2F88BF0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F6523516-4BFA-5E55-AF73-3C4E08330FBE}"/>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0ECAC64F-5F2B-674F-49DD-192FEA85D2F8}"/>
              </a:ext>
            </a:extLst>
          </p:cNvPr>
          <p:cNvPicPr>
            <a:picLocks noChangeAspect="1"/>
          </p:cNvPicPr>
          <p:nvPr/>
        </p:nvPicPr>
        <p:blipFill>
          <a:blip r:embed="rId7"/>
          <a:stretch>
            <a:fillRect/>
          </a:stretch>
        </p:blipFill>
        <p:spPr>
          <a:xfrm>
            <a:off x="325568" y="1189621"/>
            <a:ext cx="11794541" cy="14011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9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D935FE-0AA1-5C8F-1F32-6A538A73BEF0}"/>
              </a:ext>
            </a:extLst>
          </p:cNvPr>
          <p:cNvSpPr/>
          <p:nvPr/>
        </p:nvSpPr>
        <p:spPr>
          <a:xfrm>
            <a:off x="418532" y="1019910"/>
            <a:ext cx="11338092" cy="5632311"/>
          </a:xfrm>
          <a:prstGeom prst="rect">
            <a:avLst/>
          </a:prstGeom>
        </p:spPr>
        <p:txBody>
          <a:bodyPr wrap="square">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Dạo ấy, chúng tôi ngày nào cũng đến nhà bà Trưởng. Trước đây, bà là trưởng bè quan họ nữ nổi tiếng, nên lâu dần người ta gọi bà là bà Trưởng. Đường vào nhà bà cong như cổ ngỗng, hai bên trồng hoa tầm xuân. Trước nhà có hồ rộng thả sen, có vườn trồng táo. Táo cổ thụ um tùm rợp bóng, táo chín vỡ thơm nức trên những phiến đá xanh xếp như bộ xa lông đồ sộ ngoài trời. Trong khung cảnh thơ mộng ấy, chúng tôi được nghe các cô gái tập hát quan họ dưới sự chỉ dẫn của bà Trưởng.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Tôi vẫn nhớ những buổi tập hát trong vườn táo mùa xuân. Trời se se, nắng ấm xuyên qua tàng cây rơi lổ đổ xuống thảm lá khô. Các liền chị chít khăn đen, má đỏ hồng, ngồi trên những phiến đá xanh, tập điệu </a:t>
            </a:r>
            <a:r>
              <a:rPr lang="vi-VN" sz="2000" b="0" i="1" dirty="0">
                <a:solidFill>
                  <a:srgbClr val="000000"/>
                </a:solidFill>
                <a:effectLst/>
                <a:latin typeface="Cambria" panose="02040503050406030204" pitchFamily="18" charset="0"/>
                <a:ea typeface="Cambria" panose="02040503050406030204" pitchFamily="18" charset="0"/>
              </a:rPr>
              <a:t>Ngỏ lời</a:t>
            </a:r>
            <a:r>
              <a:rPr lang="vi-VN" sz="2000" b="0" i="0" dirty="0">
                <a:solidFill>
                  <a:srgbClr val="000000"/>
                </a:solidFill>
                <a:effectLst/>
                <a:latin typeface="Cambria" panose="02040503050406030204" pitchFamily="18" charset="0"/>
                <a:ea typeface="Cambria" panose="02040503050406030204" pitchFamily="18" charset="0"/>
              </a:rPr>
              <a:t>. Điệu </a:t>
            </a:r>
            <a:r>
              <a:rPr lang="vi-VN" sz="2000" b="0" i="1" dirty="0">
                <a:solidFill>
                  <a:srgbClr val="000000"/>
                </a:solidFill>
                <a:effectLst/>
                <a:latin typeface="Cambria" panose="02040503050406030204" pitchFamily="18" charset="0"/>
                <a:ea typeface="Cambria" panose="02040503050406030204" pitchFamily="18" charset="0"/>
              </a:rPr>
              <a:t>Ngỏ lời</a:t>
            </a:r>
            <a:r>
              <a:rPr lang="vi-VN" sz="2000" b="0" i="0" dirty="0">
                <a:solidFill>
                  <a:srgbClr val="000000"/>
                </a:solidFill>
                <a:effectLst/>
                <a:latin typeface="Cambria" panose="02040503050406030204" pitchFamily="18" charset="0"/>
                <a:ea typeface="Cambria" panose="02040503050406030204" pitchFamily="18" charset="0"/>
              </a:rPr>
              <a:t> phải hát với giọng thẹn thùng, e ấp, tiếng hát phải như nước suối thượng nguồn, róc rách, từ từ, nhưng trong vắt, tinh khôi và hứa hẹn một dòng cuồn cuộn.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Sang hè, đêm trắng, gió lùa từ hồ sen trước nhà thổi lên mát rượi. Các chị lại tập điệu </a:t>
            </a:r>
            <a:r>
              <a:rPr lang="vi-VN" sz="2000" b="0" i="1" dirty="0">
                <a:solidFill>
                  <a:srgbClr val="000000"/>
                </a:solidFill>
                <a:effectLst/>
                <a:latin typeface="Cambria" panose="02040503050406030204" pitchFamily="18" charset="0"/>
                <a:ea typeface="Cambria" panose="02040503050406030204" pitchFamily="18" charset="0"/>
              </a:rPr>
              <a:t>Thương nhau</a:t>
            </a:r>
            <a:r>
              <a:rPr lang="vi-VN" sz="2000" b="0" i="0" dirty="0">
                <a:solidFill>
                  <a:srgbClr val="000000"/>
                </a:solidFill>
                <a:effectLst/>
                <a:latin typeface="Cambria" panose="02040503050406030204" pitchFamily="18" charset="0"/>
                <a:ea typeface="Cambria" panose="02040503050406030204" pitchFamily="18" charset="0"/>
              </a:rPr>
              <a:t>. Điệu </a:t>
            </a:r>
            <a:r>
              <a:rPr lang="vi-VN" sz="2000" b="0" i="1" dirty="0">
                <a:solidFill>
                  <a:srgbClr val="000000"/>
                </a:solidFill>
                <a:effectLst/>
                <a:latin typeface="Cambria" panose="02040503050406030204" pitchFamily="18" charset="0"/>
                <a:ea typeface="Cambria" panose="02040503050406030204" pitchFamily="18" charset="0"/>
              </a:rPr>
              <a:t>Thương nhau</a:t>
            </a:r>
            <a:r>
              <a:rPr lang="vi-VN" sz="2000" b="0" i="0" dirty="0">
                <a:solidFill>
                  <a:srgbClr val="000000"/>
                </a:solidFill>
                <a:effectLst/>
                <a:latin typeface="Cambria" panose="02040503050406030204" pitchFamily="18" charset="0"/>
                <a:ea typeface="Cambria" panose="02040503050406030204" pitchFamily="18" charset="0"/>
              </a:rPr>
              <a:t> phải hát nồng cháy, thiết tha. Bà Trưởng dạy các chị từ cách lấy hơi, nhả chữ tròn vành rõ tiếng, đến cách ngân rung luyến láy âm thanh. Sau hè đến thu là lúc các chị tập được nhiều điệu nhất. Điệu cuối cùng là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Đây là điệu kết thúc hội hát, để mọi người ai về quê ấy. Điệu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được các chị hát với giọng lưu luyến, dùng dằng, đau đầu, nghe buồn biết chừng nào!</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a:t>
            </a:r>
            <a:r>
              <a:rPr lang="en-US" sz="2000" b="0" i="0" dirty="0">
                <a:solidFill>
                  <a:srgbClr val="000000"/>
                </a:solidFill>
                <a:effectLst/>
                <a:latin typeface="Cambria" panose="02040503050406030204" pitchFamily="18" charset="0"/>
                <a:ea typeface="Cambria" panose="02040503050406030204" pitchFamily="18" charset="0"/>
              </a:rPr>
              <a:t>ừ</a:t>
            </a:r>
            <a:r>
              <a:rPr lang="vi-VN" sz="2000" b="0" i="0" dirty="0">
                <a:solidFill>
                  <a:srgbClr val="000000"/>
                </a:solidFill>
                <a:effectLst/>
                <a:latin typeface="Cambria" panose="02040503050406030204" pitchFamily="18" charset="0"/>
                <a:ea typeface="Cambria" panose="02040503050406030204" pitchFamily="18" charset="0"/>
              </a:rPr>
              <a:t> nhà bà Trưởng ra về, tâm trí tôi vẫn cứ ngân nga điệp khúc da diết “Quan họ nghỉ, chúng em ra về...” của điệu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Tôi vẫn mong ngóng đến ngày, điệp khúc đó sẽ được ngân lên bằng giọng hát của chính tôi, chứ không chỉ vang lên trong tâm trí như khi ấy.</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Phan Hách)</a:t>
            </a:r>
          </a:p>
        </p:txBody>
      </p:sp>
      <p:pic>
        <p:nvPicPr>
          <p:cNvPr id="2" name="Picture 1">
            <a:extLst>
              <a:ext uri="{FF2B5EF4-FFF2-40B4-BE49-F238E27FC236}">
                <a16:creationId xmlns:a16="http://schemas.microsoft.com/office/drawing/2014/main" xmlns="" id="{69843733-CD75-2226-14A1-CE02D0E59C0B}"/>
              </a:ext>
            </a:extLst>
          </p:cNvPr>
          <p:cNvPicPr>
            <a:picLocks noChangeAspect="1"/>
          </p:cNvPicPr>
          <p:nvPr/>
        </p:nvPicPr>
        <p:blipFill>
          <a:blip r:embed="rId2"/>
          <a:stretch>
            <a:fillRect/>
          </a:stretch>
        </p:blipFill>
        <p:spPr>
          <a:xfrm>
            <a:off x="4059762" y="179785"/>
            <a:ext cx="4011516" cy="1072989"/>
          </a:xfrm>
          <a:prstGeom prst="rect">
            <a:avLst/>
          </a:prstGeom>
        </p:spPr>
      </p:pic>
    </p:spTree>
    <p:extLst>
      <p:ext uri="{BB962C8B-B14F-4D97-AF65-F5344CB8AC3E}">
        <p14:creationId xmlns:p14="http://schemas.microsoft.com/office/powerpoint/2010/main" val="36664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D935FE-0AA1-5C8F-1F32-6A538A73BEF0}"/>
              </a:ext>
            </a:extLst>
          </p:cNvPr>
          <p:cNvSpPr/>
          <p:nvPr/>
        </p:nvSpPr>
        <p:spPr>
          <a:xfrm>
            <a:off x="418532" y="1019910"/>
            <a:ext cx="11338092"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Dạo ấy, chúng tôi ngày nào cũng đến nhà bà Trưởng. Trước đây, bà là trưởng bè quan họ nữ nổi tiếng, nên lâu dần người ta gọi bà là bà Trưởng. Đường vào nhà bà cong như cổ ngỗng, hai bên trồng hoa tầm xuân. Trước nhà có hồ rộng thả sen, có vườn trồng táo. Táo cổ thụ um tùm rợp bóng, táo chín vỡ thơm nức trên những phiến đá xanh xếp như bộ xa lông đồ sộ ngoài trời. Trong khung cảnh thơ mộng ấy, chúng tôi được nghe các cô gái tập hát quan họ dưới sự chỉ dẫn của bà Trưởng.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vẫn nhớ những buổi tập hát trong vườn táo mùa xuân. Trời se se, nắng ấm xuyên qua tàng cây rơi lổ đổ xuống thảm lá khô. Các liền chị chít khăn đen, má đỏ hồng, ngồi trên những phiến đá xanh,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với giọng thẹn thùng, e ấp, tiếng hát phải như nước suối thượng nguồn, róc rách, từ từ, nhưng trong vắt, tinh khôi và hứa hẹn một dòng cuồn cuộn.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Sang hè, đêm trắng, gió lùa từ hồ sen trước nhà thổi lên mát rượi. Các chị lại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nồng cháy, thiết tha. Bà Trưởng dạy các chị từ cách lấy hơi, nhả chữ tròn vành rõ tiếng, đến cách ngân rung luyến láy âm thanh. Sau hè đến thu là lúc các chị tập được nhiều điệu nhất. Điệu cuối cùng là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Đây là điệu kết thúc hội hát, để mọi người ai về quê ấy.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được các chị hát với giọng lưu luyến, dùng dằng, đau đầu, nghe buồn biết chừng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ừ</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nhà bà Trưởng ra về, tâm trí tôi vẫn cứ ngân nga điệp khúc da diết “Quan họ nghỉ, chúng em ra về...” của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Tôi vẫn mong ngóng đến ngày, điệp khúc đó sẽ được ngân lên bằng giọng hát của chính tôi, chứ không chỉ vang lên trong tâm trí như khi ấy.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Nguyễn Phan Hách)</a:t>
            </a:r>
          </a:p>
        </p:txBody>
      </p:sp>
      <p:pic>
        <p:nvPicPr>
          <p:cNvPr id="2" name="Picture 1">
            <a:extLst>
              <a:ext uri="{FF2B5EF4-FFF2-40B4-BE49-F238E27FC236}">
                <a16:creationId xmlns:a16="http://schemas.microsoft.com/office/drawing/2014/main" xmlns="" id="{69843733-CD75-2226-14A1-CE02D0E59C0B}"/>
              </a:ext>
            </a:extLst>
          </p:cNvPr>
          <p:cNvPicPr>
            <a:picLocks noChangeAspect="1"/>
          </p:cNvPicPr>
          <p:nvPr/>
        </p:nvPicPr>
        <p:blipFill>
          <a:blip r:embed="rId2"/>
          <a:stretch>
            <a:fillRect/>
          </a:stretch>
        </p:blipFill>
        <p:spPr>
          <a:xfrm>
            <a:off x="4059762" y="179785"/>
            <a:ext cx="4011516" cy="1072989"/>
          </a:xfrm>
          <a:prstGeom prst="rect">
            <a:avLst/>
          </a:prstGeom>
        </p:spPr>
      </p:pic>
    </p:spTree>
    <p:extLst>
      <p:ext uri="{BB962C8B-B14F-4D97-AF65-F5344CB8AC3E}">
        <p14:creationId xmlns:p14="http://schemas.microsoft.com/office/powerpoint/2010/main" val="93564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xmlns="" id="{6D82139A-65B5-54AF-53DC-1A56C52C2A20}"/>
              </a:ext>
            </a:extLst>
          </p:cNvPr>
          <p:cNvGrpSpPr/>
          <p:nvPr/>
        </p:nvGrpSpPr>
        <p:grpSpPr>
          <a:xfrm>
            <a:off x="660400" y="774699"/>
            <a:ext cx="8558644" cy="5473701"/>
            <a:chOff x="692006" y="116442"/>
            <a:chExt cx="11176173" cy="2919244"/>
          </a:xfrm>
        </p:grpSpPr>
        <p:sp>
          <p:nvSpPr>
            <p:cNvPr id="3" name="矩形 16">
              <a:extLst>
                <a:ext uri="{FF2B5EF4-FFF2-40B4-BE49-F238E27FC236}">
                  <a16:creationId xmlns:a16="http://schemas.microsoft.com/office/drawing/2014/main" xmlns="" id="{920FC4D5-681B-053F-83D6-AE6C517FA12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xmlns="" id="{54EC89AB-01FE-5D07-2EA1-EDD2906B3E2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5" name="Hộp Văn bản 1">
            <a:extLst>
              <a:ext uri="{FF2B5EF4-FFF2-40B4-BE49-F238E27FC236}">
                <a16:creationId xmlns:a16="http://schemas.microsoft.com/office/drawing/2014/main" xmlns="" id="{C43DC560-AE12-6973-ECD5-BF0146DF10B9}"/>
              </a:ext>
            </a:extLst>
          </p:cNvPr>
          <p:cNvSpPr txBox="1"/>
          <p:nvPr/>
        </p:nvSpPr>
        <p:spPr>
          <a:xfrm>
            <a:off x="831530" y="1383006"/>
            <a:ext cx="8140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38100">
                  <a:solidFill>
                    <a:prstClr val="black"/>
                  </a:solidFill>
                </a:ln>
                <a:solidFill>
                  <a:srgbClr val="FF6600"/>
                </a:solidFill>
                <a:effectLst/>
                <a:uLnTx/>
                <a:uFillTx/>
                <a:latin typeface="iCiel Pony" panose="02000000000000000000" pitchFamily="2" charset="0"/>
                <a:ea typeface="+mn-ea"/>
                <a:cs typeface="+mn-cs"/>
              </a:rPr>
              <a:t>HƯỚNG DẪN GIỌNG ĐỌC</a:t>
            </a:r>
            <a:endParaRPr kumimoji="0" lang="en-US" sz="5400" b="1" i="0" u="none" strike="noStrike" kern="1200" cap="none" spc="0" normalizeH="0" baseline="0" noProof="0" dirty="0">
              <a:ln w="38100">
                <a:solidFill>
                  <a:prstClr val="black"/>
                </a:solidFill>
              </a:ln>
              <a:solidFill>
                <a:srgbClr val="FF6600"/>
              </a:solidFill>
              <a:effectLst/>
              <a:uLnTx/>
              <a:uFillTx/>
              <a:latin typeface="iCiel Pony" panose="02000000000000000000" pitchFamily="2" charset="0"/>
              <a:ea typeface="+mn-ea"/>
              <a:cs typeface="+mn-cs"/>
            </a:endParaRPr>
          </a:p>
        </p:txBody>
      </p:sp>
      <p:pic>
        <p:nvPicPr>
          <p:cNvPr id="6" name="Picture 5">
            <a:extLst>
              <a:ext uri="{FF2B5EF4-FFF2-40B4-BE49-F238E27FC236}">
                <a16:creationId xmlns:a16="http://schemas.microsoft.com/office/drawing/2014/main" xmlns="" id="{6322B5AB-9152-4FD6-D144-A945386EB9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xmlns="" id="{FC2AF938-8D78-C1B4-FAE7-8025901545C2}"/>
              </a:ext>
            </a:extLst>
          </p:cNvPr>
          <p:cNvSpPr/>
          <p:nvPr/>
        </p:nvSpPr>
        <p:spPr>
          <a:xfrm>
            <a:off x="979645" y="2482877"/>
            <a:ext cx="7920154" cy="295568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trôi chảy toàn bài, ngắt nghỉ câu đúng, chú ý câu dài.</a:t>
            </a:r>
            <a:endParaRPr lang="en-US" sz="3200" dirty="0">
              <a:ln>
                <a:solidFill>
                  <a:sysClr val="windowText" lastClr="000000"/>
                </a:solidFill>
              </a:ln>
              <a:solidFill>
                <a:prstClr val="black"/>
              </a:solidFill>
              <a:latin typeface="Cambria" panose="02040503050406030204" pitchFamily="18" charset="0"/>
              <a:ea typeface="Cambria" panose="02040503050406030204" pitchFamily="18" charset="0"/>
            </a:endParaRPr>
          </a:p>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diễn cảm các từ ngữ thể hiện tâm trạng cảm xúc của nhân vật trong bài thơ.</a:t>
            </a:r>
            <a:endParaRPr kumimoji="0" lang="en-GB" sz="3200" b="0" i="0" u="none" strike="noStrike" kern="1200" cap="none" spc="0" normalizeH="0" baseline="0" noProof="0" dirty="0">
              <a:ln>
                <a:solidFill>
                  <a:sysClr val="windowText" lastClr="000000"/>
                </a:solid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8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03FF96-FDA8-0939-EC25-5280938205A7}"/>
              </a:ext>
            </a:extLst>
          </p:cNvPr>
          <p:cNvPicPr>
            <a:picLocks noChangeAspect="1"/>
          </p:cNvPicPr>
          <p:nvPr/>
        </p:nvPicPr>
        <p:blipFill>
          <a:blip r:embed="rId2"/>
          <a:stretch>
            <a:fillRect/>
          </a:stretch>
        </p:blipFill>
        <p:spPr>
          <a:xfrm>
            <a:off x="2905530" y="2826247"/>
            <a:ext cx="6380939" cy="3287150"/>
          </a:xfrm>
          <a:prstGeom prst="rect">
            <a:avLst/>
          </a:prstGeom>
        </p:spPr>
      </p:pic>
      <p:pic>
        <p:nvPicPr>
          <p:cNvPr id="4" name="Picture 3">
            <a:extLst>
              <a:ext uri="{FF2B5EF4-FFF2-40B4-BE49-F238E27FC236}">
                <a16:creationId xmlns:a16="http://schemas.microsoft.com/office/drawing/2014/main" xmlns="" id="{F3D80A9D-8556-7747-FCF1-0E18CF2BED2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0E4FF207-329F-F4C1-FA16-2B09B813F573}"/>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xmlns="" id="{DE08F6BA-89D2-C865-2D9F-751107C196DF}"/>
              </a:ext>
            </a:extLst>
          </p:cNvPr>
          <p:cNvPicPr>
            <a:picLocks noChangeAspect="1"/>
          </p:cNvPicPr>
          <p:nvPr/>
        </p:nvPicPr>
        <p:blipFill>
          <a:blip r:embed="rId6"/>
          <a:stretch>
            <a:fillRect/>
          </a:stretch>
        </p:blipFill>
        <p:spPr>
          <a:xfrm>
            <a:off x="877570" y="552450"/>
            <a:ext cx="12192000" cy="1827424"/>
          </a:xfrm>
          <a:prstGeom prst="rect">
            <a:avLst/>
          </a:prstGeom>
        </p:spPr>
      </p:pic>
    </p:spTree>
    <p:extLst>
      <p:ext uri="{BB962C8B-B14F-4D97-AF65-F5344CB8AC3E}">
        <p14:creationId xmlns:p14="http://schemas.microsoft.com/office/powerpoint/2010/main" val="210291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E8E5BAD-AFB0-27AA-7761-BA1A973D5C0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70C79209-C99F-C6E7-488A-5C81E2ACE7BD}"/>
              </a:ext>
            </a:extLst>
          </p:cNvPr>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564C5CA2-6F60-BEA5-C195-91179EF795EB}"/>
              </a:ext>
            </a:extLst>
          </p:cNvPr>
          <p:cNvPicPr>
            <a:picLocks noChangeAspect="1"/>
          </p:cNvPicPr>
          <p:nvPr/>
        </p:nvPicPr>
        <p:blipFill>
          <a:blip r:embed="rId5"/>
          <a:stretch>
            <a:fillRect/>
          </a:stretch>
        </p:blipFill>
        <p:spPr>
          <a:xfrm>
            <a:off x="1485197" y="484656"/>
            <a:ext cx="12192000" cy="1748485"/>
          </a:xfrm>
          <a:prstGeom prst="rect">
            <a:avLst/>
          </a:prstGeom>
        </p:spPr>
      </p:pic>
      <p:pic>
        <p:nvPicPr>
          <p:cNvPr id="6" name="Picture 5">
            <a:extLst>
              <a:ext uri="{FF2B5EF4-FFF2-40B4-BE49-F238E27FC236}">
                <a16:creationId xmlns:a16="http://schemas.microsoft.com/office/drawing/2014/main" xmlns="" id="{37AA029F-24C1-329F-2E59-548057FE3573}"/>
              </a:ext>
            </a:extLst>
          </p:cNvPr>
          <p:cNvPicPr>
            <a:picLocks noChangeAspect="1"/>
          </p:cNvPicPr>
          <p:nvPr/>
        </p:nvPicPr>
        <p:blipFill>
          <a:blip r:embed="rId6"/>
          <a:stretch>
            <a:fillRect/>
          </a:stretch>
        </p:blipFill>
        <p:spPr>
          <a:xfrm>
            <a:off x="2905530" y="2826247"/>
            <a:ext cx="6380939" cy="3287150"/>
          </a:xfrm>
          <a:prstGeom prst="rect">
            <a:avLst/>
          </a:prstGeom>
        </p:spPr>
      </p:pic>
    </p:spTree>
    <p:extLst>
      <p:ext uri="{BB962C8B-B14F-4D97-AF65-F5344CB8AC3E}">
        <p14:creationId xmlns:p14="http://schemas.microsoft.com/office/powerpoint/2010/main" val="74154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xmlns="" id="{2B2C156F-AAB3-1C9A-A910-8DAAF9A42374}"/>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7E812F4-4A6F-5147-4053-F5F2F88BF0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F6523516-4BFA-5E55-AF73-3C4E08330FBE}"/>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6CD84562-53EB-BA09-BA54-9F928336C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606" y="934507"/>
            <a:ext cx="6419644" cy="1688738"/>
          </a:xfrm>
          <a:prstGeom prst="rect">
            <a:avLst/>
          </a:prstGeom>
        </p:spPr>
      </p:pic>
    </p:spTree>
    <p:extLst>
      <p:ext uri="{BB962C8B-B14F-4D97-AF65-F5344CB8AC3E}">
        <p14:creationId xmlns:p14="http://schemas.microsoft.com/office/powerpoint/2010/main" val="22640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1154609-6835-DD13-EBEE-025D83FB955B}"/>
              </a:ext>
            </a:extLst>
          </p:cNvPr>
          <p:cNvSpPr txBox="1"/>
          <p:nvPr/>
        </p:nvSpPr>
        <p:spPr>
          <a:xfrm>
            <a:off x="714703" y="388883"/>
            <a:ext cx="10384221" cy="872358"/>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DFB80CCB-84A5-C6A7-5D9C-324D4445E238}"/>
              </a:ext>
            </a:extLst>
          </p:cNvPr>
          <p:cNvSpPr txBox="1"/>
          <p:nvPr/>
        </p:nvSpPr>
        <p:spPr>
          <a:xfrm>
            <a:off x="809297" y="346841"/>
            <a:ext cx="10342179" cy="1200329"/>
          </a:xfrm>
          <a:prstGeom prst="rect">
            <a:avLst/>
          </a:prstGeom>
          <a:noFill/>
        </p:spPr>
        <p:txBody>
          <a:bodyPr wrap="square" rtlCol="0">
            <a:spAutoFit/>
          </a:bodyPr>
          <a:lstStyle/>
          <a:p>
            <a:pPr algn="ctr"/>
            <a:r>
              <a:rPr lang="en-US" sz="3600" b="1" i="0" dirty="0">
                <a:solidFill>
                  <a:srgbClr val="002060"/>
                </a:solidFill>
                <a:effectLst/>
                <a:latin typeface="Cambria" panose="02040503050406030204" pitchFamily="18" charset="0"/>
                <a:ea typeface="Cambria" panose="02040503050406030204" pitchFamily="18" charset="0"/>
              </a:rPr>
              <a:t>1. </a:t>
            </a:r>
            <a:r>
              <a:rPr lang="vi-VN" sz="3600" b="1" i="0" dirty="0">
                <a:solidFill>
                  <a:srgbClr val="002060"/>
                </a:solidFill>
                <a:effectLst/>
                <a:latin typeface="Cambria" panose="02040503050406030204" pitchFamily="18" charset="0"/>
                <a:ea typeface="Cambria" panose="02040503050406030204" pitchFamily="18" charset="0"/>
              </a:rPr>
              <a:t>Tìm trong và ngoài bài đọc 2 – 3 từ cho mỗi nhóm dưới đây:</a:t>
            </a:r>
            <a:endParaRPr lang="en-US" sz="36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3A28972C-5155-241F-8429-66247C52236C}"/>
              </a:ext>
            </a:extLst>
          </p:cNvPr>
          <p:cNvPicPr>
            <a:picLocks noChangeAspect="1"/>
          </p:cNvPicPr>
          <p:nvPr/>
        </p:nvPicPr>
        <p:blipFill>
          <a:blip r:embed="rId2"/>
          <a:stretch>
            <a:fillRect/>
          </a:stretch>
        </p:blipFill>
        <p:spPr>
          <a:xfrm>
            <a:off x="806997" y="2227537"/>
            <a:ext cx="10676219" cy="2439056"/>
          </a:xfrm>
          <a:prstGeom prst="rect">
            <a:avLst/>
          </a:prstGeom>
        </p:spPr>
      </p:pic>
    </p:spTree>
    <p:extLst>
      <p:ext uri="{BB962C8B-B14F-4D97-AF65-F5344CB8AC3E}">
        <p14:creationId xmlns:p14="http://schemas.microsoft.com/office/powerpoint/2010/main" val="24783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C282A89-456E-9CF7-62FC-8637E29F8A62}"/>
              </a:ext>
            </a:extLst>
          </p:cNvPr>
          <p:cNvPicPr>
            <a:picLocks noChangeAspect="1"/>
          </p:cNvPicPr>
          <p:nvPr/>
        </p:nvPicPr>
        <p:blipFill>
          <a:blip r:embed="rId2"/>
          <a:stretch>
            <a:fillRect/>
          </a:stretch>
        </p:blipFill>
        <p:spPr>
          <a:xfrm>
            <a:off x="768075" y="611242"/>
            <a:ext cx="2962275" cy="1809750"/>
          </a:xfrm>
          <a:prstGeom prst="rect">
            <a:avLst/>
          </a:prstGeom>
        </p:spPr>
      </p:pic>
      <p:sp>
        <p:nvSpPr>
          <p:cNvPr id="4" name="TextBox 3">
            <a:extLst>
              <a:ext uri="{FF2B5EF4-FFF2-40B4-BE49-F238E27FC236}">
                <a16:creationId xmlns:a16="http://schemas.microsoft.com/office/drawing/2014/main" xmlns="" id="{CFD347D2-C408-37B0-826C-6A6C7BD09206}"/>
              </a:ext>
            </a:extLst>
          </p:cNvPr>
          <p:cNvSpPr txBox="1"/>
          <p:nvPr/>
        </p:nvSpPr>
        <p:spPr>
          <a:xfrm>
            <a:off x="294290" y="2669628"/>
            <a:ext cx="3867807" cy="1077218"/>
          </a:xfrm>
          <a:prstGeom prst="rect">
            <a:avLst/>
          </a:prstGeom>
          <a:noFill/>
        </p:spPr>
        <p:txBody>
          <a:bodyPr wrap="square" rtlCol="0">
            <a:spAutoFit/>
          </a:bodyPr>
          <a:lstStyle/>
          <a:p>
            <a:pPr algn="ctr"/>
            <a:r>
              <a:rPr lang="nl-NL" sz="3200" b="1" dirty="0">
                <a:solidFill>
                  <a:srgbClr val="FF0000"/>
                </a:solidFill>
                <a:effectLst/>
                <a:latin typeface="Cambria" panose="02040503050406030204" pitchFamily="18" charset="0"/>
                <a:ea typeface="Cambria" panose="02040503050406030204" pitchFamily="18" charset="0"/>
              </a:rPr>
              <a:t>điêu khắc, hội hoạ, văn học, điện ảnh.</a:t>
            </a:r>
            <a:endParaRPr lang="en-US" sz="3200" b="1" dirty="0">
              <a:solidFill>
                <a:srgbClr val="FF000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F3574C79-9374-EAE1-E7D3-6A7441D58391}"/>
              </a:ext>
            </a:extLst>
          </p:cNvPr>
          <p:cNvPicPr>
            <a:picLocks noChangeAspect="1"/>
          </p:cNvPicPr>
          <p:nvPr/>
        </p:nvPicPr>
        <p:blipFill>
          <a:blip r:embed="rId3"/>
          <a:stretch>
            <a:fillRect/>
          </a:stretch>
        </p:blipFill>
        <p:spPr>
          <a:xfrm>
            <a:off x="4939534" y="676110"/>
            <a:ext cx="2838450" cy="1743075"/>
          </a:xfrm>
          <a:prstGeom prst="rect">
            <a:avLst/>
          </a:prstGeom>
        </p:spPr>
      </p:pic>
      <p:pic>
        <p:nvPicPr>
          <p:cNvPr id="8" name="Picture 7">
            <a:extLst>
              <a:ext uri="{FF2B5EF4-FFF2-40B4-BE49-F238E27FC236}">
                <a16:creationId xmlns:a16="http://schemas.microsoft.com/office/drawing/2014/main" xmlns="" id="{62B5A234-F816-80EF-0054-CF36BEEC9358}"/>
              </a:ext>
            </a:extLst>
          </p:cNvPr>
          <p:cNvPicPr>
            <a:picLocks noChangeAspect="1"/>
          </p:cNvPicPr>
          <p:nvPr/>
        </p:nvPicPr>
        <p:blipFill>
          <a:blip r:embed="rId4"/>
          <a:stretch>
            <a:fillRect/>
          </a:stretch>
        </p:blipFill>
        <p:spPr>
          <a:xfrm>
            <a:off x="8817029" y="571992"/>
            <a:ext cx="2924175" cy="1762125"/>
          </a:xfrm>
          <a:prstGeom prst="rect">
            <a:avLst/>
          </a:prstGeom>
        </p:spPr>
      </p:pic>
      <p:sp>
        <p:nvSpPr>
          <p:cNvPr id="9" name="TextBox 8">
            <a:extLst>
              <a:ext uri="{FF2B5EF4-FFF2-40B4-BE49-F238E27FC236}">
                <a16:creationId xmlns:a16="http://schemas.microsoft.com/office/drawing/2014/main" xmlns="" id="{D507692B-F901-ABFC-EC16-41341B73E742}"/>
              </a:ext>
            </a:extLst>
          </p:cNvPr>
          <p:cNvSpPr txBox="1"/>
          <p:nvPr/>
        </p:nvSpPr>
        <p:spPr>
          <a:xfrm>
            <a:off x="4372303" y="2711669"/>
            <a:ext cx="4277711" cy="523220"/>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múa, đàn, thổi sáo, nhảy.</a:t>
            </a:r>
            <a:endParaRPr lang="en-US" sz="2800" b="1" dirty="0">
              <a:solidFill>
                <a:srgbClr val="FF0000"/>
              </a:solidFill>
              <a:effectLst/>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44A5B329-A3A8-528D-B62C-EE68E799503E}"/>
              </a:ext>
            </a:extLst>
          </p:cNvPr>
          <p:cNvSpPr txBox="1"/>
          <p:nvPr/>
        </p:nvSpPr>
        <p:spPr>
          <a:xfrm>
            <a:off x="8671034" y="2701158"/>
            <a:ext cx="3300249" cy="954107"/>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diễn viên, danh hài, nghệ sĩ, ca sĩ.</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07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1154609-6835-DD13-EBEE-025D83FB955B}"/>
              </a:ext>
            </a:extLst>
          </p:cNvPr>
          <p:cNvSpPr txBox="1"/>
          <p:nvPr/>
        </p:nvSpPr>
        <p:spPr>
          <a:xfrm>
            <a:off x="714703" y="388883"/>
            <a:ext cx="10384221" cy="8723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DFB80CCB-84A5-C6A7-5D9C-324D4445E238}"/>
              </a:ext>
            </a:extLst>
          </p:cNvPr>
          <p:cNvSpPr txBox="1"/>
          <p:nvPr/>
        </p:nvSpPr>
        <p:spPr>
          <a:xfrm>
            <a:off x="809297" y="346841"/>
            <a:ext cx="10342179"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Sử dụng 1 – 2 từ ngữ đã tìm được ở bài tập 1 để đặt câu giới thiệu một môn nghệ thuật truyền thống.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9F774C31-5CBA-66DB-4DC4-4148C6EB684F}"/>
              </a:ext>
            </a:extLst>
          </p:cNvPr>
          <p:cNvGrpSpPr/>
          <p:nvPr/>
        </p:nvGrpSpPr>
        <p:grpSpPr>
          <a:xfrm>
            <a:off x="368300" y="2171700"/>
            <a:ext cx="11582400" cy="4577867"/>
            <a:chOff x="290569" y="2617305"/>
            <a:chExt cx="11318737" cy="3852899"/>
          </a:xfrm>
        </p:grpSpPr>
        <p:pic>
          <p:nvPicPr>
            <p:cNvPr id="6" name="Picture 5" descr="A yellow and black half circle&#10;&#10;Description automatically generated">
              <a:extLst>
                <a:ext uri="{FF2B5EF4-FFF2-40B4-BE49-F238E27FC236}">
                  <a16:creationId xmlns:a16="http://schemas.microsoft.com/office/drawing/2014/main" xmlns="" id="{82909BE2-DB24-9948-4605-88E7CF16AE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569" y="2617305"/>
              <a:ext cx="11318737" cy="3852899"/>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xmlns="" id="{F4216C2A-C305-C822-3DF7-73E384C88040}"/>
                </a:ext>
              </a:extLst>
            </p:cNvPr>
            <p:cNvSpPr txBox="1"/>
            <p:nvPr/>
          </p:nvSpPr>
          <p:spPr>
            <a:xfrm>
              <a:off x="1997067" y="3384815"/>
              <a:ext cx="7905741" cy="1826966"/>
            </a:xfrm>
            <a:prstGeom prst="rect">
              <a:avLst/>
            </a:prstGeom>
            <a:noFill/>
          </p:spPr>
          <p:txBody>
            <a:bodyPr wrap="square" rtlCol="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02124"/>
                  </a:solidFill>
                  <a:effectLst/>
                  <a:uLnTx/>
                  <a:uFillTx/>
                  <a:latin typeface="Cambria" panose="02040503050406030204" pitchFamily="18" charset="0"/>
                  <a:ea typeface="Cambria" panose="02040503050406030204" pitchFamily="18" charset="0"/>
                </a:rPr>
                <a:t>Ví</a:t>
              </a:r>
              <a:r>
                <a:rPr kumimoji="0" lang="en-US"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202124"/>
                  </a:solidFill>
                  <a:effectLst/>
                  <a:uLnTx/>
                  <a:uFillTx/>
                  <a:latin typeface="Cambria" panose="02040503050406030204" pitchFamily="18" charset="0"/>
                  <a:ea typeface="Cambria" panose="02040503050406030204" pitchFamily="18" charset="0"/>
                </a:rPr>
                <a:t>dụ</a:t>
              </a:r>
              <a:r>
                <a:rPr kumimoji="0" lang="en-US"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 </a:t>
              </a:r>
              <a:r>
                <a:rPr kumimoji="0" lang="vi-VN"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Bác trưởng thôn vùng núi thổi sáo mèo nghe hay và điêu luyện như một nghệ sĩ.</a:t>
              </a:r>
            </a:p>
          </p:txBody>
        </p:sp>
      </p:grpSp>
    </p:spTree>
    <p:extLst>
      <p:ext uri="{BB962C8B-B14F-4D97-AF65-F5344CB8AC3E}">
        <p14:creationId xmlns:p14="http://schemas.microsoft.com/office/powerpoint/2010/main" val="41560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790627-4276-959F-6FA9-AA9D05978B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B83E015-FA30-7ACB-274C-7EFCB9148CB1}"/>
              </a:ext>
            </a:extLst>
          </p:cNvPr>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753B7C19-A8DF-9F8F-3A63-404C5A79B28A}"/>
              </a:ext>
            </a:extLst>
          </p:cNvPr>
          <p:cNvPicPr>
            <a:picLocks noChangeAspect="1"/>
          </p:cNvPicPr>
          <p:nvPr/>
        </p:nvPicPr>
        <p:blipFill>
          <a:blip r:embed="rId5"/>
          <a:stretch>
            <a:fillRect/>
          </a:stretch>
        </p:blipFill>
        <p:spPr>
          <a:xfrm>
            <a:off x="2004163" y="30228"/>
            <a:ext cx="7822195" cy="3610923"/>
          </a:xfrm>
          <a:prstGeom prst="rect">
            <a:avLst/>
          </a:prstGeom>
        </p:spPr>
      </p:pic>
      <p:pic>
        <p:nvPicPr>
          <p:cNvPr id="5" name="Picture 4">
            <a:extLst>
              <a:ext uri="{FF2B5EF4-FFF2-40B4-BE49-F238E27FC236}">
                <a16:creationId xmlns:a16="http://schemas.microsoft.com/office/drawing/2014/main" xmlns="" id="{65C88FC4-3416-4D71-FB05-73C4BA1824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395344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44">
            <a:extLst>
              <a:ext uri="{FF2B5EF4-FFF2-40B4-BE49-F238E27FC236}">
                <a16:creationId xmlns:a16="http://schemas.microsoft.com/office/drawing/2014/main" xmlns="" id="{4619D14D-414A-D412-8B9C-5C8A4A7F77F7}"/>
              </a:ext>
            </a:extLst>
          </p:cNvPr>
          <p:cNvSpPr/>
          <p:nvPr/>
        </p:nvSpPr>
        <p:spPr>
          <a:xfrm>
            <a:off x="557899" y="400050"/>
            <a:ext cx="11023909" cy="6023610"/>
          </a:xfrm>
          <a:custGeom>
            <a:avLst/>
            <a:gdLst>
              <a:gd name="connsiteX0" fmla="*/ 0 w 11023909"/>
              <a:gd name="connsiteY0" fmla="*/ 909504 h 6023610"/>
              <a:gd name="connsiteX1" fmla="*/ 920786 w 11023909"/>
              <a:gd name="connsiteY1" fmla="*/ 0 h 6023610"/>
              <a:gd name="connsiteX2" fmla="*/ 10103122 w 11023909"/>
              <a:gd name="connsiteY2" fmla="*/ 0 h 6023610"/>
              <a:gd name="connsiteX3" fmla="*/ 11023909 w 11023909"/>
              <a:gd name="connsiteY3" fmla="*/ 909504 h 6023610"/>
              <a:gd name="connsiteX4" fmla="*/ 11023909 w 11023909"/>
              <a:gd name="connsiteY4" fmla="*/ 5114105 h 6023610"/>
              <a:gd name="connsiteX5" fmla="*/ 10103122 w 11023909"/>
              <a:gd name="connsiteY5" fmla="*/ 6023610 h 6023610"/>
              <a:gd name="connsiteX6" fmla="*/ 920786 w 11023909"/>
              <a:gd name="connsiteY6" fmla="*/ 6023610 h 6023610"/>
              <a:gd name="connsiteX7" fmla="*/ 0 w 11023909"/>
              <a:gd name="connsiteY7" fmla="*/ 5114105 h 6023610"/>
              <a:gd name="connsiteX8" fmla="*/ 0 w 11023909"/>
              <a:gd name="connsiteY8" fmla="*/ 909504 h 6023610"/>
              <a:gd name="connsiteX0" fmla="*/ 0 w 11023909"/>
              <a:gd name="connsiteY0" fmla="*/ 909504 h 6023610"/>
              <a:gd name="connsiteX1" fmla="*/ 920786 w 11023909"/>
              <a:gd name="connsiteY1" fmla="*/ 0 h 6023610"/>
              <a:gd name="connsiteX2" fmla="*/ 10103122 w 11023909"/>
              <a:gd name="connsiteY2" fmla="*/ 0 h 6023610"/>
              <a:gd name="connsiteX3" fmla="*/ 11023909 w 11023909"/>
              <a:gd name="connsiteY3" fmla="*/ 909504 h 6023610"/>
              <a:gd name="connsiteX4" fmla="*/ 11023909 w 11023909"/>
              <a:gd name="connsiteY4" fmla="*/ 5114105 h 6023610"/>
              <a:gd name="connsiteX5" fmla="*/ 10103122 w 11023909"/>
              <a:gd name="connsiteY5" fmla="*/ 6023610 h 6023610"/>
              <a:gd name="connsiteX6" fmla="*/ 920786 w 11023909"/>
              <a:gd name="connsiteY6" fmla="*/ 6023610 h 6023610"/>
              <a:gd name="connsiteX7" fmla="*/ 0 w 11023909"/>
              <a:gd name="connsiteY7" fmla="*/ 5114105 h 6023610"/>
              <a:gd name="connsiteX8" fmla="*/ 0 w 11023909"/>
              <a:gd name="connsiteY8" fmla="*/ 909504 h 6023610"/>
              <a:gd name="connsiteX0" fmla="*/ 0 w 11023909"/>
              <a:gd name="connsiteY0" fmla="*/ 909504 h 6023610"/>
              <a:gd name="connsiteX1" fmla="*/ 920786 w 11023909"/>
              <a:gd name="connsiteY1" fmla="*/ 0 h 6023610"/>
              <a:gd name="connsiteX2" fmla="*/ 10103122 w 11023909"/>
              <a:gd name="connsiteY2" fmla="*/ 0 h 6023610"/>
              <a:gd name="connsiteX3" fmla="*/ 11023909 w 11023909"/>
              <a:gd name="connsiteY3" fmla="*/ 909504 h 6023610"/>
              <a:gd name="connsiteX4" fmla="*/ 11023909 w 11023909"/>
              <a:gd name="connsiteY4" fmla="*/ 5114105 h 6023610"/>
              <a:gd name="connsiteX5" fmla="*/ 10103122 w 11023909"/>
              <a:gd name="connsiteY5" fmla="*/ 6023610 h 6023610"/>
              <a:gd name="connsiteX6" fmla="*/ 920786 w 11023909"/>
              <a:gd name="connsiteY6" fmla="*/ 6023610 h 6023610"/>
              <a:gd name="connsiteX7" fmla="*/ 0 w 11023909"/>
              <a:gd name="connsiteY7" fmla="*/ 5114105 h 6023610"/>
              <a:gd name="connsiteX8" fmla="*/ 0 w 11023909"/>
              <a:gd name="connsiteY8" fmla="*/ 909504 h 60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3909" h="6023610" fill="none" extrusionOk="0">
                <a:moveTo>
                  <a:pt x="0" y="909504"/>
                </a:moveTo>
                <a:cubicBezTo>
                  <a:pt x="-60311" y="530597"/>
                  <a:pt x="432122" y="181011"/>
                  <a:pt x="920786" y="0"/>
                </a:cubicBezTo>
                <a:cubicBezTo>
                  <a:pt x="4943946" y="625566"/>
                  <a:pt x="7558876" y="502189"/>
                  <a:pt x="10103122" y="0"/>
                </a:cubicBezTo>
                <a:cubicBezTo>
                  <a:pt x="10665074" y="134890"/>
                  <a:pt x="11100718" y="508181"/>
                  <a:pt x="11023909" y="909504"/>
                </a:cubicBezTo>
                <a:cubicBezTo>
                  <a:pt x="10798200" y="1868762"/>
                  <a:pt x="10739040" y="4093917"/>
                  <a:pt x="11023909" y="5114105"/>
                </a:cubicBezTo>
                <a:cubicBezTo>
                  <a:pt x="11148144" y="5745696"/>
                  <a:pt x="10492851" y="5952665"/>
                  <a:pt x="10103122" y="6023610"/>
                </a:cubicBezTo>
                <a:cubicBezTo>
                  <a:pt x="9026483" y="6044992"/>
                  <a:pt x="2916599" y="6548663"/>
                  <a:pt x="920786" y="6023610"/>
                </a:cubicBezTo>
                <a:cubicBezTo>
                  <a:pt x="355378" y="6038650"/>
                  <a:pt x="2694" y="5420019"/>
                  <a:pt x="0" y="5114105"/>
                </a:cubicBezTo>
                <a:cubicBezTo>
                  <a:pt x="-20992" y="3701183"/>
                  <a:pt x="18545" y="2540567"/>
                  <a:pt x="0" y="909504"/>
                </a:cubicBezTo>
                <a:close/>
              </a:path>
              <a:path w="11023909" h="6023610" stroke="0" extrusionOk="0">
                <a:moveTo>
                  <a:pt x="0" y="909504"/>
                </a:moveTo>
                <a:cubicBezTo>
                  <a:pt x="12427" y="519572"/>
                  <a:pt x="336778" y="103344"/>
                  <a:pt x="920786" y="0"/>
                </a:cubicBezTo>
                <a:cubicBezTo>
                  <a:pt x="4263559" y="171242"/>
                  <a:pt x="5817733" y="231780"/>
                  <a:pt x="10103122" y="0"/>
                </a:cubicBezTo>
                <a:cubicBezTo>
                  <a:pt x="10584961" y="-35779"/>
                  <a:pt x="10956951" y="385741"/>
                  <a:pt x="11023909" y="909504"/>
                </a:cubicBezTo>
                <a:cubicBezTo>
                  <a:pt x="11409590" y="1318329"/>
                  <a:pt x="10703091" y="4043296"/>
                  <a:pt x="11023909" y="5114105"/>
                </a:cubicBezTo>
                <a:cubicBezTo>
                  <a:pt x="11039204" y="5602927"/>
                  <a:pt x="10584920" y="6207509"/>
                  <a:pt x="10103122" y="6023610"/>
                </a:cubicBezTo>
                <a:cubicBezTo>
                  <a:pt x="5510085" y="6042262"/>
                  <a:pt x="5281633" y="6107757"/>
                  <a:pt x="920786" y="6023610"/>
                </a:cubicBezTo>
                <a:cubicBezTo>
                  <a:pt x="384331" y="6130985"/>
                  <a:pt x="-3329" y="5459441"/>
                  <a:pt x="0" y="5114105"/>
                </a:cubicBezTo>
                <a:cubicBezTo>
                  <a:pt x="-47112" y="4241068"/>
                  <a:pt x="-65051" y="2160518"/>
                  <a:pt x="0" y="909504"/>
                </a:cubicBezTo>
                <a:close/>
              </a:path>
              <a:path w="11023909" h="6023610" fill="none" stroke="0" extrusionOk="0">
                <a:moveTo>
                  <a:pt x="0" y="909504"/>
                </a:moveTo>
                <a:cubicBezTo>
                  <a:pt x="108344" y="580217"/>
                  <a:pt x="433065" y="72013"/>
                  <a:pt x="920786" y="0"/>
                </a:cubicBezTo>
                <a:cubicBezTo>
                  <a:pt x="5437497" y="497181"/>
                  <a:pt x="7635843" y="155111"/>
                  <a:pt x="10103122" y="0"/>
                </a:cubicBezTo>
                <a:cubicBezTo>
                  <a:pt x="10714558" y="83787"/>
                  <a:pt x="10984927" y="311399"/>
                  <a:pt x="11023909" y="909504"/>
                </a:cubicBezTo>
                <a:cubicBezTo>
                  <a:pt x="10825097" y="1477629"/>
                  <a:pt x="10979228" y="4096201"/>
                  <a:pt x="11023909" y="5114105"/>
                </a:cubicBezTo>
                <a:cubicBezTo>
                  <a:pt x="11139176" y="5610052"/>
                  <a:pt x="10599983" y="6030362"/>
                  <a:pt x="10103122" y="6023610"/>
                </a:cubicBezTo>
                <a:cubicBezTo>
                  <a:pt x="8529545" y="5890389"/>
                  <a:pt x="2633225" y="5811141"/>
                  <a:pt x="920786" y="6023610"/>
                </a:cubicBezTo>
                <a:cubicBezTo>
                  <a:pt x="286505" y="6105473"/>
                  <a:pt x="-38574" y="5449496"/>
                  <a:pt x="0" y="5114105"/>
                </a:cubicBezTo>
                <a:cubicBezTo>
                  <a:pt x="295065" y="3666181"/>
                  <a:pt x="693" y="2362730"/>
                  <a:pt x="0" y="909504"/>
                </a:cubicBezTo>
                <a:close/>
              </a:path>
              <a:path w="11023909" h="6023610" fill="none" stroke="0" extrusionOk="0">
                <a:moveTo>
                  <a:pt x="0" y="909504"/>
                </a:moveTo>
                <a:cubicBezTo>
                  <a:pt x="-829" y="542138"/>
                  <a:pt x="420053" y="216781"/>
                  <a:pt x="920786" y="0"/>
                </a:cubicBezTo>
                <a:cubicBezTo>
                  <a:pt x="5248281" y="379148"/>
                  <a:pt x="7738641" y="182061"/>
                  <a:pt x="10103122" y="0"/>
                </a:cubicBezTo>
                <a:cubicBezTo>
                  <a:pt x="10663748" y="85882"/>
                  <a:pt x="11087557" y="403356"/>
                  <a:pt x="11023909" y="909504"/>
                </a:cubicBezTo>
                <a:cubicBezTo>
                  <a:pt x="10906947" y="1697124"/>
                  <a:pt x="10882797" y="4048448"/>
                  <a:pt x="11023909" y="5114105"/>
                </a:cubicBezTo>
                <a:cubicBezTo>
                  <a:pt x="11206804" y="5743251"/>
                  <a:pt x="10519895" y="5992571"/>
                  <a:pt x="10103122" y="6023610"/>
                </a:cubicBezTo>
                <a:cubicBezTo>
                  <a:pt x="8826673" y="6190583"/>
                  <a:pt x="2904113" y="6070145"/>
                  <a:pt x="920786" y="6023610"/>
                </a:cubicBezTo>
                <a:cubicBezTo>
                  <a:pt x="339822" y="6061911"/>
                  <a:pt x="-20752" y="5454506"/>
                  <a:pt x="0" y="5114105"/>
                </a:cubicBezTo>
                <a:cubicBezTo>
                  <a:pt x="50775" y="3695762"/>
                  <a:pt x="181251" y="2572027"/>
                  <a:pt x="0" y="909504"/>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xmlns="" sd="2600172374">
                  <a:custGeom>
                    <a:avLst/>
                    <a:gdLst>
                      <a:gd name="connsiteX0" fmla="*/ 0 w 11023909"/>
                      <a:gd name="connsiteY0" fmla="*/ 909504 h 6023610"/>
                      <a:gd name="connsiteX1" fmla="*/ 920786 w 11023909"/>
                      <a:gd name="connsiteY1" fmla="*/ 0 h 6023610"/>
                      <a:gd name="connsiteX2" fmla="*/ 10103122 w 11023909"/>
                      <a:gd name="connsiteY2" fmla="*/ 0 h 6023610"/>
                      <a:gd name="connsiteX3" fmla="*/ 11023909 w 11023909"/>
                      <a:gd name="connsiteY3" fmla="*/ 909504 h 6023610"/>
                      <a:gd name="connsiteX4" fmla="*/ 11023909 w 11023909"/>
                      <a:gd name="connsiteY4" fmla="*/ 5114105 h 6023610"/>
                      <a:gd name="connsiteX5" fmla="*/ 10103122 w 11023909"/>
                      <a:gd name="connsiteY5" fmla="*/ 6023610 h 6023610"/>
                      <a:gd name="connsiteX6" fmla="*/ 920786 w 11023909"/>
                      <a:gd name="connsiteY6" fmla="*/ 6023610 h 6023610"/>
                      <a:gd name="connsiteX7" fmla="*/ 0 w 11023909"/>
                      <a:gd name="connsiteY7" fmla="*/ 5114105 h 6023610"/>
                      <a:gd name="connsiteX8" fmla="*/ 0 w 11023909"/>
                      <a:gd name="connsiteY8" fmla="*/ 909504 h 6023610"/>
                      <a:gd name="connsiteX0" fmla="*/ 0 w 11023909"/>
                      <a:gd name="connsiteY0" fmla="*/ 909504 h 6023610"/>
                      <a:gd name="connsiteX1" fmla="*/ 920786 w 11023909"/>
                      <a:gd name="connsiteY1" fmla="*/ 0 h 6023610"/>
                      <a:gd name="connsiteX2" fmla="*/ 10103122 w 11023909"/>
                      <a:gd name="connsiteY2" fmla="*/ 0 h 6023610"/>
                      <a:gd name="connsiteX3" fmla="*/ 11023909 w 11023909"/>
                      <a:gd name="connsiteY3" fmla="*/ 909504 h 6023610"/>
                      <a:gd name="connsiteX4" fmla="*/ 11023909 w 11023909"/>
                      <a:gd name="connsiteY4" fmla="*/ 5114105 h 6023610"/>
                      <a:gd name="connsiteX5" fmla="*/ 10103122 w 11023909"/>
                      <a:gd name="connsiteY5" fmla="*/ 6023610 h 6023610"/>
                      <a:gd name="connsiteX6" fmla="*/ 920786 w 11023909"/>
                      <a:gd name="connsiteY6" fmla="*/ 6023610 h 6023610"/>
                      <a:gd name="connsiteX7" fmla="*/ 0 w 11023909"/>
                      <a:gd name="connsiteY7" fmla="*/ 5114105 h 6023610"/>
                      <a:gd name="connsiteX8" fmla="*/ 0 w 11023909"/>
                      <a:gd name="connsiteY8" fmla="*/ 909504 h 60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3909" h="6023610" fill="none" extrusionOk="0">
                        <a:moveTo>
                          <a:pt x="0" y="909504"/>
                        </a:moveTo>
                        <a:cubicBezTo>
                          <a:pt x="-55272" y="520223"/>
                          <a:pt x="426386" y="128596"/>
                          <a:pt x="920786" y="0"/>
                        </a:cubicBezTo>
                        <a:cubicBezTo>
                          <a:pt x="5218123" y="293594"/>
                          <a:pt x="7392274" y="204301"/>
                          <a:pt x="10103122" y="0"/>
                        </a:cubicBezTo>
                        <a:cubicBezTo>
                          <a:pt x="10646810" y="88704"/>
                          <a:pt x="11072269" y="470630"/>
                          <a:pt x="11023909" y="909504"/>
                        </a:cubicBezTo>
                        <a:cubicBezTo>
                          <a:pt x="10843221" y="1769625"/>
                          <a:pt x="10885679" y="4065368"/>
                          <a:pt x="11023909" y="5114105"/>
                        </a:cubicBezTo>
                        <a:cubicBezTo>
                          <a:pt x="11132385" y="5729208"/>
                          <a:pt x="10532919" y="5976659"/>
                          <a:pt x="10103122" y="6023610"/>
                        </a:cubicBezTo>
                        <a:cubicBezTo>
                          <a:pt x="8992698" y="6009977"/>
                          <a:pt x="2765200" y="6234120"/>
                          <a:pt x="920786" y="6023610"/>
                        </a:cubicBezTo>
                        <a:cubicBezTo>
                          <a:pt x="360303" y="6037338"/>
                          <a:pt x="1877" y="5479872"/>
                          <a:pt x="0" y="5114105"/>
                        </a:cubicBezTo>
                        <a:cubicBezTo>
                          <a:pt x="-22976" y="3593043"/>
                          <a:pt x="9077" y="2466117"/>
                          <a:pt x="0" y="909504"/>
                        </a:cubicBezTo>
                        <a:close/>
                      </a:path>
                      <a:path w="11023909" h="6023610" stroke="0" extrusionOk="0">
                        <a:moveTo>
                          <a:pt x="0" y="909504"/>
                        </a:moveTo>
                        <a:cubicBezTo>
                          <a:pt x="21702" y="472920"/>
                          <a:pt x="356792" y="85091"/>
                          <a:pt x="920786" y="0"/>
                        </a:cubicBezTo>
                        <a:cubicBezTo>
                          <a:pt x="3979545" y="147539"/>
                          <a:pt x="5763216" y="188103"/>
                          <a:pt x="10103122" y="0"/>
                        </a:cubicBezTo>
                        <a:cubicBezTo>
                          <a:pt x="10674801" y="-18532"/>
                          <a:pt x="11007153" y="353107"/>
                          <a:pt x="11023909" y="909504"/>
                        </a:cubicBezTo>
                        <a:cubicBezTo>
                          <a:pt x="11248690" y="1446498"/>
                          <a:pt x="10752085" y="3978187"/>
                          <a:pt x="11023909" y="5114105"/>
                        </a:cubicBezTo>
                        <a:cubicBezTo>
                          <a:pt x="11047842" y="5606275"/>
                          <a:pt x="10576521" y="6180998"/>
                          <a:pt x="10103122" y="6023610"/>
                        </a:cubicBezTo>
                        <a:cubicBezTo>
                          <a:pt x="5516240" y="5999713"/>
                          <a:pt x="5313556" y="6096188"/>
                          <a:pt x="920786" y="6023610"/>
                        </a:cubicBezTo>
                        <a:cubicBezTo>
                          <a:pt x="376560" y="6114741"/>
                          <a:pt x="-13564" y="5509169"/>
                          <a:pt x="0" y="5114105"/>
                        </a:cubicBezTo>
                        <a:cubicBezTo>
                          <a:pt x="-101580" y="4206107"/>
                          <a:pt x="15153" y="2043044"/>
                          <a:pt x="0" y="909504"/>
                        </a:cubicBezTo>
                        <a:close/>
                      </a:path>
                      <a:path w="11023909" h="6023610" fill="none" stroke="0" extrusionOk="0">
                        <a:moveTo>
                          <a:pt x="0" y="909504"/>
                        </a:moveTo>
                        <a:cubicBezTo>
                          <a:pt x="57667" y="504662"/>
                          <a:pt x="413944" y="96561"/>
                          <a:pt x="920786" y="0"/>
                        </a:cubicBezTo>
                        <a:cubicBezTo>
                          <a:pt x="5425106" y="539470"/>
                          <a:pt x="7520782" y="157140"/>
                          <a:pt x="10103122" y="0"/>
                        </a:cubicBezTo>
                        <a:cubicBezTo>
                          <a:pt x="10649171" y="9706"/>
                          <a:pt x="11068294" y="353440"/>
                          <a:pt x="11023909" y="909504"/>
                        </a:cubicBezTo>
                        <a:cubicBezTo>
                          <a:pt x="10968391" y="1551312"/>
                          <a:pt x="10908798" y="3895433"/>
                          <a:pt x="11023909" y="5114105"/>
                        </a:cubicBezTo>
                        <a:cubicBezTo>
                          <a:pt x="11084474" y="5673765"/>
                          <a:pt x="10570853" y="6023596"/>
                          <a:pt x="10103122" y="6023610"/>
                        </a:cubicBezTo>
                        <a:cubicBezTo>
                          <a:pt x="8783861" y="5884267"/>
                          <a:pt x="2671938" y="5987431"/>
                          <a:pt x="920786" y="6023610"/>
                        </a:cubicBezTo>
                        <a:cubicBezTo>
                          <a:pt x="350901" y="6064229"/>
                          <a:pt x="-18938" y="5506463"/>
                          <a:pt x="0" y="5114105"/>
                        </a:cubicBezTo>
                        <a:cubicBezTo>
                          <a:pt x="63336" y="3641035"/>
                          <a:pt x="59825" y="2314682"/>
                          <a:pt x="0" y="9095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4120775D-E12E-4199-7076-B22CD78B1CD7}"/>
              </a:ext>
            </a:extLst>
          </p:cNvPr>
          <p:cNvSpPr txBox="1"/>
          <p:nvPr/>
        </p:nvSpPr>
        <p:spPr>
          <a:xfrm>
            <a:off x="849029" y="2701055"/>
            <a:ext cx="10523242" cy="2553891"/>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a:defRPr/>
            </a:pPr>
            <a:r>
              <a:rPr lang="en-US" sz="3600" b="1" dirty="0">
                <a:solidFill>
                  <a:prstClr val="black"/>
                </a:solidFill>
                <a:latin typeface="Calibri" panose="020F0502020204030204"/>
                <a:ea typeface="Roboto" panose="02000000000000000000" pitchFamily="2" charset="0"/>
              </a:rPr>
              <a:t>   </a:t>
            </a:r>
            <a:r>
              <a:rPr lang="vi-VN" sz="3600" b="1" dirty="0">
                <a:solidFill>
                  <a:prstClr val="black"/>
                </a:solidFill>
                <a:latin typeface="Calibri" panose="020F0502020204030204"/>
                <a:ea typeface="Roboto" panose="02000000000000000000" pitchFamily="2" charset="0"/>
              </a:rPr>
              <a:t>Điệu “Ng</a:t>
            </a:r>
            <a:r>
              <a:rPr lang="en-US" sz="3600" b="1" dirty="0">
                <a:solidFill>
                  <a:prstClr val="black"/>
                </a:solidFill>
                <a:latin typeface="Calibri" panose="020F0502020204030204"/>
                <a:ea typeface="Roboto" panose="02000000000000000000" pitchFamily="2" charset="0"/>
              </a:rPr>
              <a:t>ỏ</a:t>
            </a:r>
            <a:r>
              <a:rPr lang="vi-VN" sz="3600" b="1" dirty="0">
                <a:solidFill>
                  <a:prstClr val="black"/>
                </a:solidFill>
                <a:latin typeface="Calibri" panose="020F0502020204030204"/>
                <a:ea typeface="Roboto" panose="02000000000000000000" pitchFamily="2" charset="0"/>
              </a:rPr>
              <a:t> lời” phải hát với giọng thẹn thùng,</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e ấp,</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tiếng hát phải như nước suối thượng nguồn,</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róc rách,</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từ từ,</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nhưng trong vắt,</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tinh khôi</a:t>
            </a:r>
            <a:r>
              <a:rPr lang="vi-VN" sz="3600" b="1" dirty="0">
                <a:solidFill>
                  <a:srgbClr val="FF0000"/>
                </a:solidFill>
                <a:latin typeface="Calibri" panose="020F0502020204030204"/>
                <a:ea typeface="Roboto" panose="02000000000000000000" pitchFamily="2" charset="0"/>
              </a:rPr>
              <a:t>/</a:t>
            </a:r>
            <a:r>
              <a:rPr lang="vi-VN" sz="3600" b="1" dirty="0">
                <a:solidFill>
                  <a:prstClr val="black"/>
                </a:solidFill>
                <a:latin typeface="Calibri" panose="020F0502020204030204"/>
                <a:ea typeface="Roboto" panose="02000000000000000000" pitchFamily="2" charset="0"/>
              </a:rPr>
              <a:t> và hứa hẹn một dòng cuồn cuộn</a:t>
            </a:r>
            <a:r>
              <a:rPr lang="vi-VN" sz="3600" b="1" dirty="0">
                <a:solidFill>
                  <a:srgbClr val="FF0000"/>
                </a:solidFill>
                <a:latin typeface="Calibri" panose="020F0502020204030204"/>
                <a:ea typeface="Roboto" panose="02000000000000000000" pitchFamily="2"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25" name="Picture 24">
            <a:extLst>
              <a:ext uri="{FF2B5EF4-FFF2-40B4-BE49-F238E27FC236}">
                <a16:creationId xmlns:a16="http://schemas.microsoft.com/office/drawing/2014/main" xmlns="" id="{98EABD43-99D1-20DB-E61C-6C108A8EDD1E}"/>
              </a:ext>
            </a:extLst>
          </p:cNvPr>
          <p:cNvPicPr>
            <a:picLocks noChangeAspect="1"/>
          </p:cNvPicPr>
          <p:nvPr/>
        </p:nvPicPr>
        <p:blipFill>
          <a:blip r:embed="rId2"/>
          <a:stretch>
            <a:fillRect/>
          </a:stretch>
        </p:blipFill>
        <p:spPr>
          <a:xfrm>
            <a:off x="1492789" y="867709"/>
            <a:ext cx="9778832" cy="1140051"/>
          </a:xfrm>
          <a:prstGeom prst="rect">
            <a:avLst/>
          </a:prstGeom>
        </p:spPr>
      </p:pic>
    </p:spTree>
    <p:extLst>
      <p:ext uri="{BB962C8B-B14F-4D97-AF65-F5344CB8AC3E}">
        <p14:creationId xmlns:p14="http://schemas.microsoft.com/office/powerpoint/2010/main" val="41735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A6448B-2341-1102-EB43-1E09A6EEF888}"/>
              </a:ext>
            </a:extLst>
          </p:cNvPr>
          <p:cNvPicPr>
            <a:picLocks noChangeAspect="1"/>
          </p:cNvPicPr>
          <p:nvPr/>
        </p:nvPicPr>
        <p:blipFill>
          <a:blip r:embed="rId2"/>
          <a:stretch>
            <a:fillRect/>
          </a:stretch>
        </p:blipFill>
        <p:spPr>
          <a:xfrm>
            <a:off x="3003327" y="2938730"/>
            <a:ext cx="6185346" cy="3451569"/>
          </a:xfrm>
          <a:prstGeom prst="rect">
            <a:avLst/>
          </a:prstGeom>
        </p:spPr>
      </p:pic>
      <p:pic>
        <p:nvPicPr>
          <p:cNvPr id="4" name="Picture 3">
            <a:extLst>
              <a:ext uri="{FF2B5EF4-FFF2-40B4-BE49-F238E27FC236}">
                <a16:creationId xmlns:a16="http://schemas.microsoft.com/office/drawing/2014/main" xmlns="" id="{C7E812F4-4A6F-5147-4053-F5F2F88BF0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F6523516-4BFA-5E55-AF73-3C4E08330FBE}"/>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4F5CA1AD-88DC-599D-C360-27D6B20DC41E}"/>
              </a:ext>
            </a:extLst>
          </p:cNvPr>
          <p:cNvPicPr>
            <a:picLocks noChangeAspect="1"/>
          </p:cNvPicPr>
          <p:nvPr/>
        </p:nvPicPr>
        <p:blipFill>
          <a:blip r:embed="rId6"/>
          <a:stretch>
            <a:fillRect/>
          </a:stretch>
        </p:blipFill>
        <p:spPr>
          <a:xfrm>
            <a:off x="1931859" y="249492"/>
            <a:ext cx="9341145" cy="1963139"/>
          </a:xfrm>
          <a:prstGeom prst="rect">
            <a:avLst/>
          </a:prstGeom>
        </p:spPr>
      </p:pic>
    </p:spTree>
    <p:extLst>
      <p:ext uri="{BB962C8B-B14F-4D97-AF65-F5344CB8AC3E}">
        <p14:creationId xmlns:p14="http://schemas.microsoft.com/office/powerpoint/2010/main" val="42271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D1549BC8-1532-585C-7835-853D12F482BD}"/>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71EB09F2-84F9-09A0-E975-CE02F6783D73}"/>
              </a:ext>
            </a:extLst>
          </p:cNvPr>
          <p:cNvGrpSpPr/>
          <p:nvPr/>
        </p:nvGrpSpPr>
        <p:grpSpPr>
          <a:xfrm>
            <a:off x="616128" y="2649240"/>
            <a:ext cx="7586625" cy="3682646"/>
            <a:chOff x="4841104" y="3804755"/>
            <a:chExt cx="5882697" cy="2855537"/>
          </a:xfrm>
        </p:grpSpPr>
        <p:grpSp>
          <p:nvGrpSpPr>
            <p:cNvPr id="4" name="Group 3">
              <a:extLst>
                <a:ext uri="{FF2B5EF4-FFF2-40B4-BE49-F238E27FC236}">
                  <a16:creationId xmlns:a16="http://schemas.microsoft.com/office/drawing/2014/main" xmlns="" id="{0884520C-5EF9-4383-03DA-E81CD9E2D1FF}"/>
                </a:ext>
              </a:extLst>
            </p:cNvPr>
            <p:cNvGrpSpPr/>
            <p:nvPr/>
          </p:nvGrpSpPr>
          <p:grpSpPr>
            <a:xfrm>
              <a:off x="4841104" y="3804755"/>
              <a:ext cx="5882697" cy="2855537"/>
              <a:chOff x="2975204" y="1242806"/>
              <a:chExt cx="5882697" cy="2855537"/>
            </a:xfrm>
          </p:grpSpPr>
          <p:sp>
            <p:nvSpPr>
              <p:cNvPr id="14" name="Rectangle: Rounded Corners 12">
                <a:extLst>
                  <a:ext uri="{FF2B5EF4-FFF2-40B4-BE49-F238E27FC236}">
                    <a16:creationId xmlns:a16="http://schemas.microsoft.com/office/drawing/2014/main" xmlns="" id="{54819DF4-48B1-C8D8-26A9-F705AA11B5FD}"/>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tangle: Rounded Corners 14">
                <a:extLst>
                  <a:ext uri="{FF2B5EF4-FFF2-40B4-BE49-F238E27FC236}">
                    <a16:creationId xmlns:a16="http://schemas.microsoft.com/office/drawing/2014/main" xmlns="" id="{AE590D3E-7D24-D691-3256-CF3F87C43BDE}"/>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xmlns="" id="{0B19657D-E03A-9914-DDDB-7FEBCC5AB88A}"/>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6" name="Picture 5">
              <a:extLst>
                <a:ext uri="{FF2B5EF4-FFF2-40B4-BE49-F238E27FC236}">
                  <a16:creationId xmlns:a16="http://schemas.microsoft.com/office/drawing/2014/main" xmlns="" id="{E43ED552-7DA4-E0E5-A09A-2CBCFFB361B3}"/>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7" name="Picture 6">
              <a:extLst>
                <a:ext uri="{FF2B5EF4-FFF2-40B4-BE49-F238E27FC236}">
                  <a16:creationId xmlns:a16="http://schemas.microsoft.com/office/drawing/2014/main" xmlns="" id="{6647709C-1FA7-5890-EAB7-52FB0F92B024}"/>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8" name="Picture 7">
              <a:extLst>
                <a:ext uri="{FF2B5EF4-FFF2-40B4-BE49-F238E27FC236}">
                  <a16:creationId xmlns:a16="http://schemas.microsoft.com/office/drawing/2014/main" xmlns="" id="{4191C761-92DD-5805-5C21-5EA811C4733C}"/>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9" name="Picture 8">
              <a:extLst>
                <a:ext uri="{FF2B5EF4-FFF2-40B4-BE49-F238E27FC236}">
                  <a16:creationId xmlns:a16="http://schemas.microsoft.com/office/drawing/2014/main" xmlns="" id="{48B1C2F1-AC68-8741-E122-6C71CC783085}"/>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10" name="Picture 9">
              <a:extLst>
                <a:ext uri="{FF2B5EF4-FFF2-40B4-BE49-F238E27FC236}">
                  <a16:creationId xmlns:a16="http://schemas.microsoft.com/office/drawing/2014/main" xmlns="" id="{D1302E37-1162-8302-6F64-3D553AD23ACB}"/>
                </a:ext>
              </a:extLst>
            </p:cNvPr>
            <p:cNvPicPr>
              <a:picLocks noChangeAspect="1"/>
            </p:cNvPicPr>
            <p:nvPr/>
          </p:nvPicPr>
          <p:blipFill>
            <a:blip r:embed="rId5"/>
            <a:stretch>
              <a:fillRect/>
            </a:stretch>
          </p:blipFill>
          <p:spPr>
            <a:xfrm>
              <a:off x="8320980" y="5501619"/>
              <a:ext cx="469963" cy="469963"/>
            </a:xfrm>
            <a:prstGeom prst="rect">
              <a:avLst/>
            </a:prstGeom>
          </p:spPr>
        </p:pic>
        <p:pic>
          <p:nvPicPr>
            <p:cNvPr id="11" name="Picture 10">
              <a:extLst>
                <a:ext uri="{FF2B5EF4-FFF2-40B4-BE49-F238E27FC236}">
                  <a16:creationId xmlns:a16="http://schemas.microsoft.com/office/drawing/2014/main" xmlns="" id="{08E0E780-F9D1-F02F-C0D5-D27407CD5EA8}"/>
                </a:ext>
              </a:extLst>
            </p:cNvPr>
            <p:cNvPicPr>
              <a:picLocks noChangeAspect="1"/>
            </p:cNvPicPr>
            <p:nvPr/>
          </p:nvPicPr>
          <p:blipFill>
            <a:blip r:embed="rId3"/>
            <a:stretch>
              <a:fillRect/>
            </a:stretch>
          </p:blipFill>
          <p:spPr>
            <a:xfrm>
              <a:off x="9358937" y="6115541"/>
              <a:ext cx="469963" cy="469963"/>
            </a:xfrm>
            <a:prstGeom prst="rect">
              <a:avLst/>
            </a:prstGeom>
          </p:spPr>
        </p:pic>
        <p:pic>
          <p:nvPicPr>
            <p:cNvPr id="12" name="Picture 11">
              <a:extLst>
                <a:ext uri="{FF2B5EF4-FFF2-40B4-BE49-F238E27FC236}">
                  <a16:creationId xmlns:a16="http://schemas.microsoft.com/office/drawing/2014/main" xmlns="" id="{34A5D20F-D077-7A4F-5ECE-F171329F644C}"/>
                </a:ext>
              </a:extLst>
            </p:cNvPr>
            <p:cNvPicPr>
              <a:picLocks noChangeAspect="1"/>
            </p:cNvPicPr>
            <p:nvPr/>
          </p:nvPicPr>
          <p:blipFill>
            <a:blip r:embed="rId4"/>
            <a:stretch>
              <a:fillRect/>
            </a:stretch>
          </p:blipFill>
          <p:spPr>
            <a:xfrm>
              <a:off x="8802263" y="6115541"/>
              <a:ext cx="469963" cy="469963"/>
            </a:xfrm>
            <a:prstGeom prst="rect">
              <a:avLst/>
            </a:prstGeom>
          </p:spPr>
        </p:pic>
        <p:pic>
          <p:nvPicPr>
            <p:cNvPr id="13" name="Picture 12">
              <a:extLst>
                <a:ext uri="{FF2B5EF4-FFF2-40B4-BE49-F238E27FC236}">
                  <a16:creationId xmlns:a16="http://schemas.microsoft.com/office/drawing/2014/main" xmlns="" id="{FBF34B7F-899F-4B57-6A9A-4096143C41BC}"/>
                </a:ext>
              </a:extLst>
            </p:cNvPr>
            <p:cNvPicPr>
              <a:picLocks noChangeAspect="1"/>
            </p:cNvPicPr>
            <p:nvPr/>
          </p:nvPicPr>
          <p:blipFill>
            <a:blip r:embed="rId5"/>
            <a:stretch>
              <a:fillRect/>
            </a:stretch>
          </p:blipFill>
          <p:spPr>
            <a:xfrm>
              <a:off x="9915612" y="6115541"/>
              <a:ext cx="469963" cy="469963"/>
            </a:xfrm>
            <a:prstGeom prst="rect">
              <a:avLst/>
            </a:prstGeom>
          </p:spPr>
        </p:pic>
      </p:grpSp>
      <p:pic>
        <p:nvPicPr>
          <p:cNvPr id="16" name="Picture 9">
            <a:extLst>
              <a:ext uri="{FF2B5EF4-FFF2-40B4-BE49-F238E27FC236}">
                <a16:creationId xmlns:a16="http://schemas.microsoft.com/office/drawing/2014/main" xmlns="" id="{5AFF074A-9B3A-2205-8260-70529BEF10A6}"/>
              </a:ext>
            </a:extLst>
          </p:cNvPr>
          <p:cNvPicPr>
            <a:picLocks noChangeAspect="1"/>
          </p:cNvPicPr>
          <p:nvPr/>
        </p:nvPicPr>
        <p:blipFill>
          <a:blip r:embed="rId6"/>
          <a:srcRect/>
          <a:stretch>
            <a:fillRect/>
          </a:stretch>
        </p:blipFill>
        <p:spPr>
          <a:xfrm>
            <a:off x="8329241" y="2165477"/>
            <a:ext cx="3281778" cy="4861893"/>
          </a:xfrm>
          <a:prstGeom prst="rect">
            <a:avLst/>
          </a:prstGeom>
        </p:spPr>
      </p:pic>
      <p:pic>
        <p:nvPicPr>
          <p:cNvPr id="17" name="Picture 16">
            <a:extLst>
              <a:ext uri="{FF2B5EF4-FFF2-40B4-BE49-F238E27FC236}">
                <a16:creationId xmlns:a16="http://schemas.microsoft.com/office/drawing/2014/main" xmlns="" id="{081C5FED-1C95-0AE6-636B-2EBEC62B17F6}"/>
              </a:ext>
            </a:extLst>
          </p:cNvPr>
          <p:cNvPicPr>
            <a:picLocks noChangeAspect="1"/>
          </p:cNvPicPr>
          <p:nvPr/>
        </p:nvPicPr>
        <p:blipFill>
          <a:blip r:embed="rId7"/>
          <a:stretch>
            <a:fillRect/>
          </a:stretch>
        </p:blipFill>
        <p:spPr>
          <a:xfrm>
            <a:off x="133067" y="73147"/>
            <a:ext cx="12058933" cy="2261812"/>
          </a:xfrm>
          <a:prstGeom prst="rect">
            <a:avLst/>
          </a:prstGeom>
        </p:spPr>
      </p:pic>
      <p:pic>
        <p:nvPicPr>
          <p:cNvPr id="18" name="Picture 17" descr="A round pink label with white text and a black background&#10;&#10;Description automatically generated">
            <a:extLst>
              <a:ext uri="{FF2B5EF4-FFF2-40B4-BE49-F238E27FC236}">
                <a16:creationId xmlns:a16="http://schemas.microsoft.com/office/drawing/2014/main" xmlns="" id="{65F5B562-5284-8315-4AA0-B715DBB2AC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20542681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xmlns="" id="{2B2C156F-AAB3-1C9A-A910-8DAAF9A42374}"/>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BC62E7E9-E5C8-AE06-702D-2AC3898ADB24}"/>
              </a:ext>
            </a:extLst>
          </p:cNvPr>
          <p:cNvPicPr>
            <a:picLocks noChangeAspect="1"/>
          </p:cNvPicPr>
          <p:nvPr/>
        </p:nvPicPr>
        <p:blipFill>
          <a:blip r:embed="rId4"/>
          <a:stretch>
            <a:fillRect/>
          </a:stretch>
        </p:blipFill>
        <p:spPr>
          <a:xfrm>
            <a:off x="2615691" y="1202321"/>
            <a:ext cx="9442959" cy="2458889"/>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C7E812F4-4A6F-5147-4053-F5F2F88BF0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F6523516-4BFA-5E55-AF73-3C4E08330FBE}"/>
              </a:ext>
            </a:extLst>
          </p:cNvPr>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28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FBC61-9B5D-7749-0740-CDD44D55A21D}"/>
              </a:ext>
            </a:extLst>
          </p:cNvPr>
          <p:cNvSpPr txBox="1"/>
          <p:nvPr/>
        </p:nvSpPr>
        <p:spPr>
          <a:xfrm>
            <a:off x="864870" y="2094506"/>
            <a:ext cx="242784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Tàng</a:t>
            </a:r>
            <a:r>
              <a:rPr kumimoji="0" lang="en-US" sz="44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cây</a:t>
            </a:r>
            <a:endParaRPr kumimoji="0" lang="en-GB" sz="4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1F2F2420-F3A1-E7F3-4298-CC773DB666B5}"/>
              </a:ext>
            </a:extLst>
          </p:cNvPr>
          <p:cNvSpPr txBox="1"/>
          <p:nvPr/>
        </p:nvSpPr>
        <p:spPr>
          <a:xfrm>
            <a:off x="3451517" y="2083996"/>
            <a:ext cx="800952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Bóng</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mát</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cây</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hoặc</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tán</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lá</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xum</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xuê</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cây</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55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FBC61-9B5D-7749-0740-CDD44D55A21D}"/>
              </a:ext>
            </a:extLst>
          </p:cNvPr>
          <p:cNvSpPr txBox="1"/>
          <p:nvPr/>
        </p:nvSpPr>
        <p:spPr>
          <a:xfrm>
            <a:off x="864870" y="2094506"/>
            <a:ext cx="22172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Liền</a:t>
            </a:r>
            <a:r>
              <a:rPr kumimoji="0" lang="en-US" sz="44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chị</a:t>
            </a:r>
            <a:endParaRPr kumimoji="0" lang="en-GB" sz="4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1F2F2420-F3A1-E7F3-4298-CC773DB666B5}"/>
              </a:ext>
            </a:extLst>
          </p:cNvPr>
          <p:cNvSpPr txBox="1"/>
          <p:nvPr/>
        </p:nvSpPr>
        <p:spPr>
          <a:xfrm>
            <a:off x="3451517" y="2083996"/>
            <a:ext cx="80095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nữ</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1019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FBC61-9B5D-7749-0740-CDD44D55A21D}"/>
              </a:ext>
            </a:extLst>
          </p:cNvPr>
          <p:cNvSpPr txBox="1"/>
          <p:nvPr/>
        </p:nvSpPr>
        <p:spPr>
          <a:xfrm>
            <a:off x="864870" y="2094506"/>
            <a:ext cx="230925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Thượng</a:t>
            </a:r>
            <a:r>
              <a:rPr kumimoji="0" lang="en-US" sz="44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nguồn</a:t>
            </a:r>
            <a:endParaRPr kumimoji="0" lang="en-GB" sz="4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1F2F2420-F3A1-E7F3-4298-CC773DB666B5}"/>
              </a:ext>
            </a:extLst>
          </p:cNvPr>
          <p:cNvSpPr txBox="1"/>
          <p:nvPr/>
        </p:nvSpPr>
        <p:spPr>
          <a:xfrm>
            <a:off x="3451517" y="2083996"/>
            <a:ext cx="8009529" cy="2123658"/>
          </a:xfrm>
          <a:prstGeom prst="rect">
            <a:avLst/>
          </a:prstGeom>
          <a:noFill/>
        </p:spPr>
        <p:txBody>
          <a:bodyPr wrap="square" rtlCol="0">
            <a:spAutoFit/>
          </a:bodyPr>
          <a:lstStyle/>
          <a:p>
            <a:pPr lvl="0" algn="just"/>
            <a:r>
              <a:rPr lang="en-US" sz="4400" b="1">
                <a:solidFill>
                  <a:prstClr val="black"/>
                </a:solidFill>
                <a:latin typeface="Cambria" panose="02040503050406030204" pitchFamily="18" charset="0"/>
                <a:ea typeface="Cambria" panose="02040503050406030204" pitchFamily="18" charset="0"/>
              </a:rPr>
              <a:t>đoạn đầu nguồn của một con sông hoặc suối (phân biệt với hạ nguồn)</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61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1245</Words>
  <Application>Microsoft Office PowerPoint</Application>
  <PresentationFormat>Widescreen</PresentationFormat>
  <Paragraphs>66</Paragraphs>
  <Slides>28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#9Slide05 SVNClementine</vt:lpstr>
      <vt:lpstr>Arial</vt:lpstr>
      <vt:lpstr>Calibri</vt:lpstr>
      <vt:lpstr>Calibri Light</vt:lpstr>
      <vt:lpstr>Cambria</vt:lpstr>
      <vt:lpstr>iCiel Pony</vt:lpstr>
      <vt:lpstr>Roboto</vt:lpstr>
      <vt:lpstr>Times New Roman</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34</cp:revision>
  <dcterms:created xsi:type="dcterms:W3CDTF">2024-10-09T16:29:54Z</dcterms:created>
  <dcterms:modified xsi:type="dcterms:W3CDTF">2025-12-05T07:29:21Z</dcterms:modified>
</cp:coreProperties>
</file>