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64" r:id="rId2"/>
    <p:sldId id="271" r:id="rId3"/>
    <p:sldId id="270" r:id="rId4"/>
    <p:sldId id="269" r:id="rId5"/>
    <p:sldId id="283" r:id="rId6"/>
    <p:sldId id="298" r:id="rId7"/>
    <p:sldId id="288" r:id="rId8"/>
    <p:sldId id="290" r:id="rId9"/>
    <p:sldId id="299" r:id="rId10"/>
    <p:sldId id="300" r:id="rId11"/>
    <p:sldId id="29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10" d="100"/>
          <a:sy n="110" d="100"/>
        </p:scale>
        <p:origin x="672"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AE9EFD-3F5B-4E1D-9C6B-440322369728}" type="datetimeFigureOut">
              <a:rPr lang="en-US" smtClean="0"/>
              <a:t>1/6/26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B0AC4-8925-421B-80C2-C31D72936797}" type="slidenum">
              <a:rPr lang="en-US" smtClean="0"/>
              <a:t>‹#›</a:t>
            </a:fld>
            <a:endParaRPr lang="en-US"/>
          </a:p>
        </p:txBody>
      </p:sp>
    </p:spTree>
    <p:extLst>
      <p:ext uri="{BB962C8B-B14F-4D97-AF65-F5344CB8AC3E}">
        <p14:creationId xmlns:p14="http://schemas.microsoft.com/office/powerpoint/2010/main" val="62743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521091"/>
      </p:ext>
    </p:extLst>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4.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1" name="THANH TÂM">
            <a:extLst>
              <a:ext uri="{FF2B5EF4-FFF2-40B4-BE49-F238E27FC236}">
                <a16:creationId xmlns:a16="http://schemas.microsoft.com/office/drawing/2014/main" id="{F19F7DC6-C06D-786D-F04A-142695263A53}"/>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1026" name="Picture 2" descr="Hoa Cartoon Vector đồ họa, 4100+ Nguồn Tải Về Miễn Phí">
            <a:extLst>
              <a:ext uri="{FF2B5EF4-FFF2-40B4-BE49-F238E27FC236}">
                <a16:creationId xmlns:a16="http://schemas.microsoft.com/office/drawing/2014/main" id="{951EA8B3-9547-F746-1DAE-563E3E983239}"/>
              </a:ext>
            </a:extLst>
          </p:cNvPr>
          <p:cNvPicPr>
            <a:picLocks noChangeAspect="1" noChangeArrowheads="1"/>
          </p:cNvPicPr>
          <p:nvPr userDrawn="1"/>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Layer>
                </a14:imgProps>
              </a:ext>
              <a:ext uri="{28A0092B-C50C-407E-A947-70E740481C1C}">
                <a14:useLocalDpi xmlns:a14="http://schemas.microsoft.com/office/drawing/2010/main" val="0"/>
              </a:ext>
            </a:extLst>
          </a:blip>
          <a:srcRect r="53916" b="58516"/>
          <a:stretch/>
        </p:blipFill>
        <p:spPr bwMode="auto">
          <a:xfrm>
            <a:off x="10452635" y="5566801"/>
            <a:ext cx="583187" cy="5249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a Cartoon Vector đồ họa, 4100+ Nguồn Tải Về Miễn Phí">
            <a:extLst>
              <a:ext uri="{FF2B5EF4-FFF2-40B4-BE49-F238E27FC236}">
                <a16:creationId xmlns:a16="http://schemas.microsoft.com/office/drawing/2014/main" id="{9C4C3E20-EF10-DED7-E5DE-A666CCDEFF17}"/>
              </a:ext>
            </a:extLst>
          </p:cNvPr>
          <p:cNvPicPr>
            <a:picLocks noChangeAspect="1" noChangeArrowheads="1"/>
          </p:cNvPicPr>
          <p:nvPr userDrawn="1"/>
        </p:nvPicPr>
        <p:blipFill rotWithShape="1">
          <a:blip r:embed="rId5">
            <a:extLst>
              <a:ext uri="{BEBA8EAE-BF5A-486C-A8C5-ECC9F3942E4B}">
                <a14:imgProps xmlns:a14="http://schemas.microsoft.com/office/drawing/2010/main">
                  <a14:imgLayer r:embed="rId6">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r="53916" b="58516"/>
          <a:stretch/>
        </p:blipFill>
        <p:spPr bwMode="auto">
          <a:xfrm>
            <a:off x="397098" y="5287104"/>
            <a:ext cx="889200" cy="8004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oa Cartoon Vector đồ họa, 4100+ Nguồn Tải Về Miễn Phí">
            <a:extLst>
              <a:ext uri="{FF2B5EF4-FFF2-40B4-BE49-F238E27FC236}">
                <a16:creationId xmlns:a16="http://schemas.microsoft.com/office/drawing/2014/main" id="{40981782-CB7A-750C-5E9E-D41BC8F13241}"/>
              </a:ext>
            </a:extLst>
          </p:cNvPr>
          <p:cNvPicPr>
            <a:picLocks noChangeAspect="1" noChangeArrowheads="1"/>
          </p:cNvPicPr>
          <p:nvPr userDrawn="1"/>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l="50000" t="56508" r="3916" b="5569"/>
          <a:stretch/>
        </p:blipFill>
        <p:spPr bwMode="auto">
          <a:xfrm>
            <a:off x="1839128" y="5483533"/>
            <a:ext cx="439015" cy="3612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oa Cartoon Vector đồ họa, 4100+ Nguồn Tải Về Miễn Phí">
            <a:extLst>
              <a:ext uri="{FF2B5EF4-FFF2-40B4-BE49-F238E27FC236}">
                <a16:creationId xmlns:a16="http://schemas.microsoft.com/office/drawing/2014/main" id="{46CC60D9-831B-03C9-C232-D167320831C3}"/>
              </a:ext>
            </a:extLst>
          </p:cNvPr>
          <p:cNvPicPr>
            <a:picLocks noChangeAspect="1" noChangeArrowheads="1"/>
          </p:cNvPicPr>
          <p:nvPr userDrawn="1"/>
        </p:nvPicPr>
        <p:blipFill rotWithShape="1">
          <a:blip r:embed="rId9" cstate="print">
            <a:extLst>
              <a:ext uri="{BEBA8EAE-BF5A-486C-A8C5-ECC9F3942E4B}">
                <a14:imgProps xmlns:a14="http://schemas.microsoft.com/office/drawing/2010/main">
                  <a14:imgLayer r:embed="rId8">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50000" t="56508" r="3916" b="5569"/>
          <a:stretch/>
        </p:blipFill>
        <p:spPr bwMode="auto">
          <a:xfrm>
            <a:off x="11484865" y="5319833"/>
            <a:ext cx="439015" cy="361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506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5F10-A8E1-F613-F689-09C26BA180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3624A9-DBB8-3DF1-7A62-1062FF71976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272440-E6DC-59B1-18E3-E420928EDF1E}"/>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1/6/26</a:t>
            </a:fld>
            <a:endParaRPr lang="en-US"/>
          </a:p>
        </p:txBody>
      </p:sp>
      <p:sp>
        <p:nvSpPr>
          <p:cNvPr id="5" name="Footer Placeholder 4">
            <a:extLst>
              <a:ext uri="{FF2B5EF4-FFF2-40B4-BE49-F238E27FC236}">
                <a16:creationId xmlns:a16="http://schemas.microsoft.com/office/drawing/2014/main" id="{5ABDA2CD-258D-D1CA-ED3A-7277DFE0D6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131827-4161-EC0B-1E0B-6086314C7561}"/>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2979122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9724A1-176F-4420-A870-A674F0A8C1A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2A3B34-AF48-9A51-2A80-670C01FC90C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34612-2F0F-BF57-8C4D-B64290DAC507}"/>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1/6/26</a:t>
            </a:fld>
            <a:endParaRPr lang="en-US"/>
          </a:p>
        </p:txBody>
      </p:sp>
      <p:sp>
        <p:nvSpPr>
          <p:cNvPr id="5" name="Footer Placeholder 4">
            <a:extLst>
              <a:ext uri="{FF2B5EF4-FFF2-40B4-BE49-F238E27FC236}">
                <a16:creationId xmlns:a16="http://schemas.microsoft.com/office/drawing/2014/main" id="{FD6AA2D2-F0FF-E12A-E6D4-DBFFFB85C1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7ADC9F-1796-62DF-8E9E-E9C59B6C1C03}"/>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4204078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DE54C6-F8D9-AB0A-7613-2D76C1EDC47B}"/>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13382" b="9038"/>
          <a:stretch/>
        </p:blipFill>
        <p:spPr>
          <a:xfrm>
            <a:off x="0" y="-1"/>
            <a:ext cx="12192000" cy="6877251"/>
          </a:xfrm>
          <a:prstGeom prst="rect">
            <a:avLst/>
          </a:prstGeom>
        </p:spPr>
      </p:pic>
      <p:sp>
        <p:nvSpPr>
          <p:cNvPr id="9" name="Rectangle 8">
            <a:extLst>
              <a:ext uri="{FF2B5EF4-FFF2-40B4-BE49-F238E27FC236}">
                <a16:creationId xmlns:a16="http://schemas.microsoft.com/office/drawing/2014/main" id="{C43FB26F-AE43-666C-6719-094CA729B4A1}"/>
              </a:ext>
            </a:extLst>
          </p:cNvPr>
          <p:cNvSpPr/>
          <p:nvPr userDrawn="1"/>
        </p:nvSpPr>
        <p:spPr>
          <a:xfrm>
            <a:off x="2202180" y="0"/>
            <a:ext cx="1830070" cy="787400"/>
          </a:xfrm>
          <a:custGeom>
            <a:avLst/>
            <a:gdLst>
              <a:gd name="connsiteX0" fmla="*/ 0 w 1485900"/>
              <a:gd name="connsiteY0" fmla="*/ 0 h 571500"/>
              <a:gd name="connsiteX1" fmla="*/ 1485900 w 1485900"/>
              <a:gd name="connsiteY1" fmla="*/ 0 h 571500"/>
              <a:gd name="connsiteX2" fmla="*/ 1485900 w 1485900"/>
              <a:gd name="connsiteY2" fmla="*/ 571500 h 571500"/>
              <a:gd name="connsiteX3" fmla="*/ 0 w 1485900"/>
              <a:gd name="connsiteY3" fmla="*/ 571500 h 571500"/>
              <a:gd name="connsiteX4" fmla="*/ 0 w 1485900"/>
              <a:gd name="connsiteY4" fmla="*/ 0 h 571500"/>
              <a:gd name="connsiteX0" fmla="*/ 0 w 1744980"/>
              <a:gd name="connsiteY0" fmla="*/ 0 h 571500"/>
              <a:gd name="connsiteX1" fmla="*/ 1744980 w 1744980"/>
              <a:gd name="connsiteY1" fmla="*/ 0 h 571500"/>
              <a:gd name="connsiteX2" fmla="*/ 1485900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1744980 w 1744980"/>
              <a:gd name="connsiteY1" fmla="*/ 0 h 571500"/>
              <a:gd name="connsiteX2" fmla="*/ 1413243 w 1744980"/>
              <a:gd name="connsiteY2" fmla="*/ 571500 h 571500"/>
              <a:gd name="connsiteX3" fmla="*/ 0 w 1744980"/>
              <a:gd name="connsiteY3" fmla="*/ 571500 h 571500"/>
              <a:gd name="connsiteX4" fmla="*/ 0 w 1744980"/>
              <a:gd name="connsiteY4" fmla="*/ 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980" h="571500">
                <a:moveTo>
                  <a:pt x="0" y="0"/>
                </a:moveTo>
                <a:lnTo>
                  <a:pt x="1744980" y="0"/>
                </a:lnTo>
                <a:lnTo>
                  <a:pt x="1413243" y="571500"/>
                </a:lnTo>
                <a:lnTo>
                  <a:pt x="0" y="571500"/>
                </a:lnTo>
                <a:lnTo>
                  <a:pt x="0" y="0"/>
                </a:lnTo>
                <a:close/>
              </a:path>
            </a:pathLst>
          </a:custGeom>
          <a:solidFill>
            <a:srgbClr val="A9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8">
            <a:extLst>
              <a:ext uri="{FF2B5EF4-FFF2-40B4-BE49-F238E27FC236}">
                <a16:creationId xmlns:a16="http://schemas.microsoft.com/office/drawing/2014/main" id="{4DB51DE9-1C04-4689-3492-F9E07A569360}"/>
              </a:ext>
            </a:extLst>
          </p:cNvPr>
          <p:cNvSpPr/>
          <p:nvPr userDrawn="1"/>
        </p:nvSpPr>
        <p:spPr>
          <a:xfrm flipH="1">
            <a:off x="10431780" y="-2"/>
            <a:ext cx="1830070" cy="787400"/>
          </a:xfrm>
          <a:custGeom>
            <a:avLst/>
            <a:gdLst>
              <a:gd name="connsiteX0" fmla="*/ 0 w 1485900"/>
              <a:gd name="connsiteY0" fmla="*/ 0 h 571500"/>
              <a:gd name="connsiteX1" fmla="*/ 1485900 w 1485900"/>
              <a:gd name="connsiteY1" fmla="*/ 0 h 571500"/>
              <a:gd name="connsiteX2" fmla="*/ 1485900 w 1485900"/>
              <a:gd name="connsiteY2" fmla="*/ 571500 h 571500"/>
              <a:gd name="connsiteX3" fmla="*/ 0 w 1485900"/>
              <a:gd name="connsiteY3" fmla="*/ 571500 h 571500"/>
              <a:gd name="connsiteX4" fmla="*/ 0 w 1485900"/>
              <a:gd name="connsiteY4" fmla="*/ 0 h 571500"/>
              <a:gd name="connsiteX0" fmla="*/ 0 w 1744980"/>
              <a:gd name="connsiteY0" fmla="*/ 0 h 571500"/>
              <a:gd name="connsiteX1" fmla="*/ 1744980 w 1744980"/>
              <a:gd name="connsiteY1" fmla="*/ 0 h 571500"/>
              <a:gd name="connsiteX2" fmla="*/ 1485900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1744980 w 1744980"/>
              <a:gd name="connsiteY1" fmla="*/ 0 h 571500"/>
              <a:gd name="connsiteX2" fmla="*/ 1413243 w 1744980"/>
              <a:gd name="connsiteY2" fmla="*/ 571500 h 571500"/>
              <a:gd name="connsiteX3" fmla="*/ 0 w 1744980"/>
              <a:gd name="connsiteY3" fmla="*/ 571500 h 571500"/>
              <a:gd name="connsiteX4" fmla="*/ 0 w 1744980"/>
              <a:gd name="connsiteY4" fmla="*/ 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980" h="571500">
                <a:moveTo>
                  <a:pt x="0" y="0"/>
                </a:moveTo>
                <a:lnTo>
                  <a:pt x="1744980" y="0"/>
                </a:lnTo>
                <a:lnTo>
                  <a:pt x="1413243" y="571500"/>
                </a:lnTo>
                <a:lnTo>
                  <a:pt x="0" y="571500"/>
                </a:lnTo>
                <a:lnTo>
                  <a:pt x="0" y="0"/>
                </a:lnTo>
                <a:close/>
              </a:path>
            </a:pathLst>
          </a:custGeom>
          <a:solidFill>
            <a:srgbClr val="A9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8">
            <a:extLst>
              <a:ext uri="{FF2B5EF4-FFF2-40B4-BE49-F238E27FC236}">
                <a16:creationId xmlns:a16="http://schemas.microsoft.com/office/drawing/2014/main" id="{89C0BBF1-330F-F080-C8CA-4D69C20696C3}"/>
              </a:ext>
            </a:extLst>
          </p:cNvPr>
          <p:cNvSpPr/>
          <p:nvPr userDrawn="1"/>
        </p:nvSpPr>
        <p:spPr>
          <a:xfrm>
            <a:off x="2213811" y="1426007"/>
            <a:ext cx="7803744" cy="1888251"/>
          </a:xfrm>
          <a:custGeom>
            <a:avLst/>
            <a:gdLst>
              <a:gd name="connsiteX0" fmla="*/ 0 w 1485900"/>
              <a:gd name="connsiteY0" fmla="*/ 0 h 571500"/>
              <a:gd name="connsiteX1" fmla="*/ 1485900 w 1485900"/>
              <a:gd name="connsiteY1" fmla="*/ 0 h 571500"/>
              <a:gd name="connsiteX2" fmla="*/ 1485900 w 1485900"/>
              <a:gd name="connsiteY2" fmla="*/ 571500 h 571500"/>
              <a:gd name="connsiteX3" fmla="*/ 0 w 1485900"/>
              <a:gd name="connsiteY3" fmla="*/ 571500 h 571500"/>
              <a:gd name="connsiteX4" fmla="*/ 0 w 1485900"/>
              <a:gd name="connsiteY4" fmla="*/ 0 h 571500"/>
              <a:gd name="connsiteX0" fmla="*/ 0 w 1744980"/>
              <a:gd name="connsiteY0" fmla="*/ 0 h 571500"/>
              <a:gd name="connsiteX1" fmla="*/ 1744980 w 1744980"/>
              <a:gd name="connsiteY1" fmla="*/ 0 h 571500"/>
              <a:gd name="connsiteX2" fmla="*/ 1485900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1744980 w 1744980"/>
              <a:gd name="connsiteY1" fmla="*/ 0 h 571500"/>
              <a:gd name="connsiteX2" fmla="*/ 1413243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808538 w 1744980"/>
              <a:gd name="connsiteY1" fmla="*/ 43704 h 571500"/>
              <a:gd name="connsiteX2" fmla="*/ 1744980 w 1744980"/>
              <a:gd name="connsiteY2" fmla="*/ 0 h 571500"/>
              <a:gd name="connsiteX3" fmla="*/ 1413243 w 1744980"/>
              <a:gd name="connsiteY3" fmla="*/ 571500 h 571500"/>
              <a:gd name="connsiteX4" fmla="*/ 0 w 1744980"/>
              <a:gd name="connsiteY4" fmla="*/ 571500 h 571500"/>
              <a:gd name="connsiteX5" fmla="*/ 0 w 1744980"/>
              <a:gd name="connsiteY5" fmla="*/ 0 h 571500"/>
              <a:gd name="connsiteX0" fmla="*/ 75372 w 1820352"/>
              <a:gd name="connsiteY0" fmla="*/ 0 h 663348"/>
              <a:gd name="connsiteX1" fmla="*/ 883910 w 1820352"/>
              <a:gd name="connsiteY1" fmla="*/ 43704 h 663348"/>
              <a:gd name="connsiteX2" fmla="*/ 1820352 w 1820352"/>
              <a:gd name="connsiteY2" fmla="*/ 0 h 663348"/>
              <a:gd name="connsiteX3" fmla="*/ 1488615 w 1820352"/>
              <a:gd name="connsiteY3" fmla="*/ 571500 h 663348"/>
              <a:gd name="connsiteX4" fmla="*/ 0 w 1820352"/>
              <a:gd name="connsiteY4" fmla="*/ 663348 h 663348"/>
              <a:gd name="connsiteX5" fmla="*/ 75372 w 1820352"/>
              <a:gd name="connsiteY5" fmla="*/ 0 h 663348"/>
              <a:gd name="connsiteX0" fmla="*/ 75372 w 1851772"/>
              <a:gd name="connsiteY0" fmla="*/ 0 h 663348"/>
              <a:gd name="connsiteX1" fmla="*/ 883910 w 1851772"/>
              <a:gd name="connsiteY1" fmla="*/ 43704 h 663348"/>
              <a:gd name="connsiteX2" fmla="*/ 1820352 w 1851772"/>
              <a:gd name="connsiteY2" fmla="*/ 0 h 663348"/>
              <a:gd name="connsiteX3" fmla="*/ 1851772 w 1851772"/>
              <a:gd name="connsiteY3" fmla="*/ 632732 h 663348"/>
              <a:gd name="connsiteX4" fmla="*/ 0 w 1851772"/>
              <a:gd name="connsiteY4" fmla="*/ 663348 h 663348"/>
              <a:gd name="connsiteX5" fmla="*/ 75372 w 1851772"/>
              <a:gd name="connsiteY5" fmla="*/ 0 h 663348"/>
              <a:gd name="connsiteX0" fmla="*/ 75372 w 1851772"/>
              <a:gd name="connsiteY0" fmla="*/ 0 h 667350"/>
              <a:gd name="connsiteX1" fmla="*/ 883910 w 1851772"/>
              <a:gd name="connsiteY1" fmla="*/ 43704 h 667350"/>
              <a:gd name="connsiteX2" fmla="*/ 1820352 w 1851772"/>
              <a:gd name="connsiteY2" fmla="*/ 0 h 667350"/>
              <a:gd name="connsiteX3" fmla="*/ 1851772 w 1851772"/>
              <a:gd name="connsiteY3" fmla="*/ 632732 h 667350"/>
              <a:gd name="connsiteX4" fmla="*/ 0 w 1851772"/>
              <a:gd name="connsiteY4" fmla="*/ 663348 h 667350"/>
              <a:gd name="connsiteX5" fmla="*/ 75372 w 1851772"/>
              <a:gd name="connsiteY5" fmla="*/ 0 h 66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772" h="667350">
                <a:moveTo>
                  <a:pt x="75372" y="0"/>
                </a:moveTo>
                <a:cubicBezTo>
                  <a:pt x="344123" y="-173"/>
                  <a:pt x="615159" y="43877"/>
                  <a:pt x="883910" y="43704"/>
                </a:cubicBezTo>
                <a:lnTo>
                  <a:pt x="1820352" y="0"/>
                </a:lnTo>
                <a:lnTo>
                  <a:pt x="1851772" y="632732"/>
                </a:lnTo>
                <a:cubicBezTo>
                  <a:pt x="1008399" y="693964"/>
                  <a:pt x="617257" y="653143"/>
                  <a:pt x="0" y="663348"/>
                </a:cubicBezTo>
                <a:lnTo>
                  <a:pt x="75372"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4551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THANH TÂM">
            <a:extLst>
              <a:ext uri="{FF2B5EF4-FFF2-40B4-BE49-F238E27FC236}">
                <a16:creationId xmlns:a16="http://schemas.microsoft.com/office/drawing/2014/main" id="{A0D72CC4-08D2-4CE1-1AB6-31ABA5C9A380}"/>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7" name="Picture 6">
            <a:extLst>
              <a:ext uri="{FF2B5EF4-FFF2-40B4-BE49-F238E27FC236}">
                <a16:creationId xmlns:a16="http://schemas.microsoft.com/office/drawing/2014/main" id="{71065D1F-188B-3C65-E169-7FF0C6DF01AF}"/>
              </a:ext>
            </a:extLst>
          </p:cNvPr>
          <p:cNvPicPr>
            <a:picLocks noChangeAspect="1"/>
          </p:cNvPicPr>
          <p:nvPr userDrawn="1"/>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Tree>
    <p:extLst>
      <p:ext uri="{BB962C8B-B14F-4D97-AF65-F5344CB8AC3E}">
        <p14:creationId xmlns:p14="http://schemas.microsoft.com/office/powerpoint/2010/main" val="2697155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B2D46-3BC9-21CD-117C-5ED08888E0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75C416-F2EC-BC66-71F5-B5BC41D739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D7BAF0-5FB8-D939-376A-07CC80A9CF91}"/>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1/6/26</a:t>
            </a:fld>
            <a:endParaRPr lang="en-US"/>
          </a:p>
        </p:txBody>
      </p:sp>
      <p:sp>
        <p:nvSpPr>
          <p:cNvPr id="5" name="Footer Placeholder 4">
            <a:extLst>
              <a:ext uri="{FF2B5EF4-FFF2-40B4-BE49-F238E27FC236}">
                <a16:creationId xmlns:a16="http://schemas.microsoft.com/office/drawing/2014/main" id="{09756399-DE56-8917-3D87-5DE3C1C6EC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5308DD-35CD-7259-8DB6-FBCE6A63DA68}"/>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571206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CD06-A5CC-1226-3F34-4BFD363C9C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E6A697-1129-A174-5B46-F3F930675EA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FC9AEC-50B3-5996-809D-7977DCFB77E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AEA493-0C51-93AA-17FD-EE69778E5FB9}"/>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1/6/26</a:t>
            </a:fld>
            <a:endParaRPr lang="en-US"/>
          </a:p>
        </p:txBody>
      </p:sp>
      <p:sp>
        <p:nvSpPr>
          <p:cNvPr id="6" name="Footer Placeholder 5">
            <a:extLst>
              <a:ext uri="{FF2B5EF4-FFF2-40B4-BE49-F238E27FC236}">
                <a16:creationId xmlns:a16="http://schemas.microsoft.com/office/drawing/2014/main" id="{75F1B997-568A-38F5-B435-CB6A8A58B4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28E6C2-82E1-46BD-E8D7-4121215F0DB2}"/>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385603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5ED65-A84B-40D6-AC7E-8E5F0D8C35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79642A7-A056-9F0E-BD71-FAAF0329DB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83F1D9-CF9B-CA2B-8C55-BB055CFBD07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C21FB5-5EEA-F564-6ACE-509C3801B06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5E2E17-1A5E-69D9-EBAD-917B9007DB3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43B7EC-27E6-23B9-7369-C927AA7DC53C}"/>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1/6/26</a:t>
            </a:fld>
            <a:endParaRPr lang="en-US"/>
          </a:p>
        </p:txBody>
      </p:sp>
      <p:sp>
        <p:nvSpPr>
          <p:cNvPr id="8" name="Footer Placeholder 7">
            <a:extLst>
              <a:ext uri="{FF2B5EF4-FFF2-40B4-BE49-F238E27FC236}">
                <a16:creationId xmlns:a16="http://schemas.microsoft.com/office/drawing/2014/main" id="{BFDF79E5-186B-BBD1-3872-309F51C37B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1B0EE62-07A7-153A-E0C2-7248BCB94B1B}"/>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467434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15FB4-EBEF-5ED8-A5F7-203349DC2C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363D8EF-1EF0-F338-8A02-09D573F720EC}"/>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1/6/26</a:t>
            </a:fld>
            <a:endParaRPr lang="en-US"/>
          </a:p>
        </p:txBody>
      </p:sp>
      <p:sp>
        <p:nvSpPr>
          <p:cNvPr id="4" name="Footer Placeholder 3">
            <a:extLst>
              <a:ext uri="{FF2B5EF4-FFF2-40B4-BE49-F238E27FC236}">
                <a16:creationId xmlns:a16="http://schemas.microsoft.com/office/drawing/2014/main" id="{BC985103-BAAD-396D-72ED-9448B147E9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B6FCBAD-BC99-A96D-264F-C7311F6458FE}"/>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1263228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945B5-4B66-3B82-B58D-A71D54FC17A2}"/>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1/6/26</a:t>
            </a:fld>
            <a:endParaRPr lang="en-US"/>
          </a:p>
        </p:txBody>
      </p:sp>
      <p:sp>
        <p:nvSpPr>
          <p:cNvPr id="3" name="Footer Placeholder 2">
            <a:extLst>
              <a:ext uri="{FF2B5EF4-FFF2-40B4-BE49-F238E27FC236}">
                <a16:creationId xmlns:a16="http://schemas.microsoft.com/office/drawing/2014/main" id="{20A4B05F-FD6B-9BE2-1443-375C60F23E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1EDA30-5C3B-7E1C-D9E7-4994F48CE706}"/>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3628712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286E6-78D0-C4B4-094B-8D5A03C182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DFAFC7-F867-AE9C-FA4A-040BF8EE8B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15356-4DB0-3D0E-4232-B04DBBA888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4D6F66-4FCF-8960-6E3A-135F8BBFAD83}"/>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1/6/26</a:t>
            </a:fld>
            <a:endParaRPr lang="en-US"/>
          </a:p>
        </p:txBody>
      </p:sp>
      <p:sp>
        <p:nvSpPr>
          <p:cNvPr id="6" name="Footer Placeholder 5">
            <a:extLst>
              <a:ext uri="{FF2B5EF4-FFF2-40B4-BE49-F238E27FC236}">
                <a16:creationId xmlns:a16="http://schemas.microsoft.com/office/drawing/2014/main" id="{5BB872A6-8940-2E4E-4579-2118DBD319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1BA319-8D6B-172E-C6B1-8D4A533F2AA8}"/>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1436681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28632-A4C8-6D23-5E62-5D22B3280C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982709-2C27-D244-356B-7CF2830A56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12D643-FCA3-31FD-97B8-91C183CFC7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CB001D-21BF-9F84-F226-D87024D9505F}"/>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1/6/26</a:t>
            </a:fld>
            <a:endParaRPr lang="en-US"/>
          </a:p>
        </p:txBody>
      </p:sp>
      <p:sp>
        <p:nvSpPr>
          <p:cNvPr id="6" name="Footer Placeholder 5">
            <a:extLst>
              <a:ext uri="{FF2B5EF4-FFF2-40B4-BE49-F238E27FC236}">
                <a16:creationId xmlns:a16="http://schemas.microsoft.com/office/drawing/2014/main" id="{79DC05A9-86CC-3E70-B595-D1906390D5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BB3F14-B55A-BF6B-E219-87CFA4EF2616}"/>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3534157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AF0C0C09-79AA-C4C6-61CA-EA6873B4DD7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78496" y="83953"/>
            <a:ext cx="1618952" cy="1618952"/>
          </a:xfrm>
          <a:prstGeom prst="rect">
            <a:avLst/>
          </a:prstGeom>
        </p:spPr>
      </p:pic>
    </p:spTree>
    <p:extLst>
      <p:ext uri="{BB962C8B-B14F-4D97-AF65-F5344CB8AC3E}">
        <p14:creationId xmlns:p14="http://schemas.microsoft.com/office/powerpoint/2010/main" val="1474381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4.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8.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4FE914-3F04-3FAA-D9DF-2AFD46CE7EA0}"/>
              </a:ext>
            </a:extLst>
          </p:cNvPr>
          <p:cNvPicPr>
            <a:picLocks noChangeAspect="1"/>
          </p:cNvPicPr>
          <p:nvPr/>
        </p:nvPicPr>
        <p:blipFill>
          <a:blip r:embed="rId2"/>
          <a:stretch>
            <a:fillRect/>
          </a:stretch>
        </p:blipFill>
        <p:spPr>
          <a:xfrm>
            <a:off x="1145612" y="1539542"/>
            <a:ext cx="10053175" cy="1816765"/>
          </a:xfrm>
          <a:prstGeom prst="rect">
            <a:avLst/>
          </a:prstGeom>
        </p:spPr>
      </p:pic>
    </p:spTree>
    <p:extLst>
      <p:ext uri="{BB962C8B-B14F-4D97-AF65-F5344CB8AC3E}">
        <p14:creationId xmlns:p14="http://schemas.microsoft.com/office/powerpoint/2010/main" val="4128650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013C54-38B2-1EF8-0364-96BA21C6770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519" b="64309" l="21989" r="40622">
                        <a14:foregroundMark x1="23323" y1="35530" x2="24576" y2="36702"/>
                        <a14:foregroundMark x1="23323" y1="37631" x2="24333" y2="35166"/>
                        <a14:foregroundMark x1="24333" y1="35166" x2="24414" y2="34519"/>
                        <a14:foregroundMark x1="22029" y1="35934" x2="22029" y2="35934"/>
                        <a14:foregroundMark x1="30639" y1="45554" x2="30639" y2="48222"/>
                        <a14:foregroundMark x1="29749" y1="48141" x2="30719" y2="50849"/>
                        <a14:foregroundMark x1="30719" y1="50849" x2="30194" y2="53274"/>
                        <a14:foregroundMark x1="30194" y1="53274" x2="30881" y2="51859"/>
                        <a14:foregroundMark x1="31285" y1="47171" x2="30881" y2="51334"/>
                        <a14:foregroundMark x1="30073" y1="51455" x2="29669" y2="52546"/>
                        <a14:foregroundMark x1="28294" y1="64349" x2="29749" y2="61924"/>
                        <a14:foregroundMark x1="40622" y1="46362" x2="40622" y2="46362"/>
                        <a14:backgroundMark x1="27607" y1="65360" x2="29588" y2="66128"/>
                        <a14:backgroundMark x1="27526" y1="65764" x2="29103" y2="65764"/>
                        <a14:backgroundMark x1="27243" y1="65400" x2="29547" y2="65602"/>
                        <a14:backgroundMark x1="27001" y1="65562" x2="29386" y2="65683"/>
                        <a14:backgroundMark x1="27688" y1="65360" x2="29103" y2="65521"/>
                        <a14:backgroundMark x1="27728" y1="65683" x2="29749" y2="65683"/>
                        <a14:backgroundMark x1="27405" y1="65360" x2="29749" y2="65602"/>
                      </a14:backgroundRemoval>
                    </a14:imgEffect>
                  </a14:imgLayer>
                </a14:imgProps>
              </a:ext>
              <a:ext uri="{28A0092B-C50C-407E-A947-70E740481C1C}">
                <a14:useLocalDpi xmlns:a14="http://schemas.microsoft.com/office/drawing/2010/main" val="0"/>
              </a:ext>
            </a:extLst>
          </a:blip>
          <a:srcRect l="21328" t="33566" r="57323" b="33855"/>
          <a:stretch/>
        </p:blipFill>
        <p:spPr>
          <a:xfrm>
            <a:off x="8949285" y="1771650"/>
            <a:ext cx="3388712" cy="517119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A29C5677-AF9A-E780-5CC2-71276F895C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947" b="96039" l="4406" r="22191">
                        <a14:foregroundMark x1="12975" y1="75505" x2="14430" y2="77365"/>
                        <a14:foregroundMark x1="15238" y1="96039" x2="14915" y2="93250"/>
                        <a14:foregroundMark x1="14915" y1="93250" x2="15724" y2="92441"/>
                        <a14:foregroundMark x1="8610" y1="92967" x2="9822" y2="90380"/>
                        <a14:foregroundMark x1="4406" y1="77041" x2="4406" y2="77041"/>
                        <a14:foregroundMark x1="9175" y1="90622" x2="8771" y2="91512"/>
                      </a14:backgroundRemoval>
                    </a14:imgEffect>
                  </a14:imgLayer>
                </a14:imgProps>
              </a:ext>
              <a:ext uri="{28A0092B-C50C-407E-A947-70E740481C1C}">
                <a14:useLocalDpi xmlns:a14="http://schemas.microsoft.com/office/drawing/2010/main" val="0"/>
              </a:ext>
            </a:extLst>
          </a:blip>
          <a:srcRect l="3025" t="64749" r="75626" b="2672"/>
          <a:stretch/>
        </p:blipFill>
        <p:spPr>
          <a:xfrm>
            <a:off x="183846" y="1767699"/>
            <a:ext cx="3355949" cy="5121195"/>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B3F41095-6553-E6A4-ED3E-42A1B7E62663}"/>
              </a:ext>
            </a:extLst>
          </p:cNvPr>
          <p:cNvSpPr txBox="1"/>
          <p:nvPr/>
        </p:nvSpPr>
        <p:spPr>
          <a:xfrm>
            <a:off x="3210560" y="1879600"/>
            <a:ext cx="5943600" cy="317009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Về</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nhà</a:t>
            </a:r>
            <a:r>
              <a:rPr lang="en-US" sz="4000" b="1" dirty="0">
                <a:latin typeface="Cambria" panose="02040503050406030204" pitchFamily="18" charset="0"/>
                <a:ea typeface="Cambria" panose="02040503050406030204" pitchFamily="18" charset="0"/>
              </a:rPr>
              <a:t>: </a:t>
            </a:r>
          </a:p>
          <a:p>
            <a:pPr algn="ctr"/>
            <a:r>
              <a:rPr lang="vi-VN" sz="4000" dirty="0">
                <a:latin typeface="Cambria" panose="02040503050406030204" pitchFamily="18" charset="0"/>
                <a:ea typeface="Cambria" panose="02040503050406030204" pitchFamily="18" charset="0"/>
              </a:rPr>
              <a:t>Chia sẻ với người thân suy nghĩ của em về một</a:t>
            </a:r>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chương trình nghệ thuật em yêu thích.</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808350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DD812C-DE49-A5C4-1277-CA5341AFAFF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21647" b="5230"/>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27CD8AC-7F33-8901-AEDA-C7AFC870831A}"/>
              </a:ext>
            </a:extLst>
          </p:cNvPr>
          <p:cNvPicPr>
            <a:picLocks noChangeAspect="1"/>
          </p:cNvPicPr>
          <p:nvPr/>
        </p:nvPicPr>
        <p:blipFill>
          <a:blip r:embed="rId4"/>
          <a:stretch>
            <a:fillRect/>
          </a:stretch>
        </p:blipFill>
        <p:spPr>
          <a:xfrm>
            <a:off x="2042829" y="1361338"/>
            <a:ext cx="8004742" cy="2347163"/>
          </a:xfrm>
          <a:prstGeom prst="rect">
            <a:avLst/>
          </a:prstGeom>
        </p:spPr>
      </p:pic>
    </p:spTree>
    <p:extLst>
      <p:ext uri="{BB962C8B-B14F-4D97-AF65-F5344CB8AC3E}">
        <p14:creationId xmlns:p14="http://schemas.microsoft.com/office/powerpoint/2010/main" val="2639617687"/>
      </p:ext>
    </p:extLst>
  </p:cSld>
  <p:clrMapOvr>
    <a:masterClrMapping/>
  </p:clrMapOvr>
  <mc:AlternateContent xmlns:mc="http://schemas.openxmlformats.org/markup-compatibility/2006" xmlns:p14="http://schemas.microsoft.com/office/powerpoint/2010/main">
    <mc:Choice Requires="p14">
      <p:transition spd="slow" p14:dur="2000" advTm="1597"/>
    </mc:Choice>
    <mc:Fallback xmlns="">
      <p:transition spd="slow" advTm="1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
            <a:extLst>
              <a:ext uri="{FF2B5EF4-FFF2-40B4-BE49-F238E27FC236}">
                <a16:creationId xmlns:a16="http://schemas.microsoft.com/office/drawing/2014/main" id="{48DD812C-DE49-A5C4-1277-CA5341AFAFF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21647" b="5230"/>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39ED514-DC89-AAB1-6940-0C369A9FB552}"/>
              </a:ext>
            </a:extLst>
          </p:cNvPr>
          <p:cNvPicPr>
            <a:picLocks noChangeAspect="1"/>
          </p:cNvPicPr>
          <p:nvPr/>
        </p:nvPicPr>
        <p:blipFill>
          <a:blip r:embed="rId4"/>
          <a:stretch>
            <a:fillRect/>
          </a:stretch>
        </p:blipFill>
        <p:spPr>
          <a:xfrm>
            <a:off x="4174079" y="1056101"/>
            <a:ext cx="3615241" cy="707197"/>
          </a:xfrm>
          <a:prstGeom prst="rect">
            <a:avLst/>
          </a:prstGeom>
        </p:spPr>
      </p:pic>
      <p:pic>
        <p:nvPicPr>
          <p:cNvPr id="7" name="Picture 6">
            <a:extLst>
              <a:ext uri="{FF2B5EF4-FFF2-40B4-BE49-F238E27FC236}">
                <a16:creationId xmlns:a16="http://schemas.microsoft.com/office/drawing/2014/main" id="{D825606E-5222-491E-A508-91350BAC813A}"/>
              </a:ext>
            </a:extLst>
          </p:cNvPr>
          <p:cNvPicPr>
            <a:picLocks noChangeAspect="1"/>
          </p:cNvPicPr>
          <p:nvPr/>
        </p:nvPicPr>
        <p:blipFill>
          <a:blip r:embed="rId5"/>
          <a:stretch>
            <a:fillRect/>
          </a:stretch>
        </p:blipFill>
        <p:spPr>
          <a:xfrm>
            <a:off x="1841777" y="2036763"/>
            <a:ext cx="8260796" cy="1450974"/>
          </a:xfrm>
          <a:prstGeom prst="rect">
            <a:avLst/>
          </a:prstGeom>
        </p:spPr>
      </p:pic>
    </p:spTree>
    <p:extLst>
      <p:ext uri="{BB962C8B-B14F-4D97-AF65-F5344CB8AC3E}">
        <p14:creationId xmlns:p14="http://schemas.microsoft.com/office/powerpoint/2010/main" val="608412664"/>
      </p:ext>
    </p:extLst>
  </p:cSld>
  <p:clrMapOvr>
    <a:masterClrMapping/>
  </p:clrMapOvr>
  <mc:AlternateContent xmlns:mc="http://schemas.openxmlformats.org/markup-compatibility/2006" xmlns:p14="http://schemas.microsoft.com/office/powerpoint/2010/main">
    <mc:Choice Requires="p14">
      <p:transition spd="slow" p14:dur="2000" advTm="1597"/>
    </mc:Choice>
    <mc:Fallback xmlns="">
      <p:transition spd="slow" advTm="1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E2F321-9EFF-3783-95E7-94FF4C633EFB}"/>
              </a:ext>
            </a:extLst>
          </p:cNvPr>
          <p:cNvPicPr>
            <a:picLocks noChangeAspect="1"/>
          </p:cNvPicPr>
          <p:nvPr/>
        </p:nvPicPr>
        <p:blipFill>
          <a:blip r:embed="rId2"/>
          <a:stretch>
            <a:fillRect/>
          </a:stretch>
        </p:blipFill>
        <p:spPr>
          <a:xfrm>
            <a:off x="1120212" y="1352217"/>
            <a:ext cx="10053175" cy="1816765"/>
          </a:xfrm>
          <a:prstGeom prst="rect">
            <a:avLst/>
          </a:prstGeom>
        </p:spPr>
      </p:pic>
    </p:spTree>
    <p:extLst>
      <p:ext uri="{BB962C8B-B14F-4D97-AF65-F5344CB8AC3E}">
        <p14:creationId xmlns:p14="http://schemas.microsoft.com/office/powerpoint/2010/main" val="2715764656"/>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8C03F1-8503-FD36-51FD-EB9F09BCBF5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
        <p:nvSpPr>
          <p:cNvPr id="5" name="TextBox 4">
            <a:extLst>
              <a:ext uri="{FF2B5EF4-FFF2-40B4-BE49-F238E27FC236}">
                <a16:creationId xmlns:a16="http://schemas.microsoft.com/office/drawing/2014/main" id="{86C6355C-849F-D39C-13F5-51E1ACEDE899}"/>
              </a:ext>
            </a:extLst>
          </p:cNvPr>
          <p:cNvSpPr txBox="1"/>
          <p:nvPr/>
        </p:nvSpPr>
        <p:spPr>
          <a:xfrm>
            <a:off x="745625" y="502758"/>
            <a:ext cx="10572615" cy="984885"/>
          </a:xfrm>
          <a:prstGeom prst="rect">
            <a:avLst/>
          </a:prstGeom>
        </p:spPr>
        <p:txBody>
          <a:bodyPr wrap="square" lIns="0" tIns="0" rIns="0" bIns="0" rtlCol="0" anchor="t">
            <a:spAutoFit/>
          </a:bodyPr>
          <a:lstStyle/>
          <a:p>
            <a:pPr lvl="0" algn="ctr">
              <a:defRPr/>
            </a:pPr>
            <a:r>
              <a:rPr lang="en-US" sz="28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Ghi</a:t>
            </a:r>
            <a:r>
              <a:rPr lang="en-US" sz="28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ngắn</a:t>
            </a:r>
            <a:r>
              <a:rPr lang="en-US" sz="28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gọn</a:t>
            </a:r>
            <a:r>
              <a:rPr lang="en-US" sz="28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những</a:t>
            </a:r>
            <a:r>
              <a:rPr lang="en-US" sz="28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nội</a:t>
            </a:r>
            <a:r>
              <a:rPr lang="en-US" sz="28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dung </a:t>
            </a:r>
            <a:r>
              <a:rPr lang="en-US" sz="28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sẽ</a:t>
            </a:r>
            <a:r>
              <a:rPr lang="en-US" sz="28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giới</a:t>
            </a:r>
            <a:r>
              <a:rPr lang="en-US" sz="28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thiệu</a:t>
            </a:r>
            <a:r>
              <a:rPr lang="en-US" sz="28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a:t>
            </a:r>
          </a:p>
          <a:p>
            <a:pPr lvl="0" algn="just">
              <a:defRPr/>
            </a:pPr>
            <a:endPar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8494" y="968187"/>
            <a:ext cx="9426388" cy="5141666"/>
          </a:xfrm>
          <a:prstGeom prst="rect">
            <a:avLst/>
          </a:prstGeom>
        </p:spPr>
      </p:pic>
    </p:spTree>
    <p:extLst>
      <p:ext uri="{BB962C8B-B14F-4D97-AF65-F5344CB8AC3E}">
        <p14:creationId xmlns:p14="http://schemas.microsoft.com/office/powerpoint/2010/main" val="32457594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30E7F4-D4C4-905D-CC78-E5BE1F7A2350}"/>
              </a:ext>
            </a:extLst>
          </p:cNvPr>
          <p:cNvPicPr>
            <a:picLocks noChangeAspect="1"/>
          </p:cNvPicPr>
          <p:nvPr/>
        </p:nvPicPr>
        <p:blipFill>
          <a:blip r:embed="rId2"/>
          <a:stretch>
            <a:fillRect/>
          </a:stretch>
        </p:blipFill>
        <p:spPr>
          <a:xfrm>
            <a:off x="1231972" y="1390827"/>
            <a:ext cx="10053175" cy="1780186"/>
          </a:xfrm>
          <a:prstGeom prst="rect">
            <a:avLst/>
          </a:prstGeom>
        </p:spPr>
      </p:pic>
    </p:spTree>
    <p:extLst>
      <p:ext uri="{BB962C8B-B14F-4D97-AF65-F5344CB8AC3E}">
        <p14:creationId xmlns:p14="http://schemas.microsoft.com/office/powerpoint/2010/main" val="37645063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3B6D3A-3A73-518A-BA9F-62481D2E0B1F}"/>
              </a:ext>
            </a:extLst>
          </p:cNvPr>
          <p:cNvSpPr txBox="1"/>
          <p:nvPr/>
        </p:nvSpPr>
        <p:spPr>
          <a:xfrm>
            <a:off x="843280" y="1442720"/>
            <a:ext cx="10454640" cy="4093428"/>
          </a:xfrm>
          <a:prstGeom prst="rect">
            <a:avLst/>
          </a:prstGeom>
          <a:noFill/>
        </p:spPr>
        <p:txBody>
          <a:bodyPr wrap="square" rtlCol="0">
            <a:spAutoFit/>
          </a:bodyPr>
          <a:lstStyle/>
          <a:p>
            <a:pPr lvl="0" algn="just"/>
            <a:r>
              <a:rPr lang="vi-VN" sz="2600" dirty="0">
                <a:solidFill>
                  <a:srgbClr val="000000"/>
                </a:solidFill>
                <a:latin typeface="Cambria" panose="02040503050406030204" pitchFamily="18" charset="0"/>
                <a:ea typeface="Cambria" panose="02040503050406030204" pitchFamily="18" charset="0"/>
              </a:rPr>
              <a:t>Tối qua, khu phố của em đã tổ chức một buổi biểu diễn văn nghệ chào mừng ngày Quốc khánh. Từ bảy giờ tối, mọi người đã ra nhà văn hóa để chiếm chỗ ngồi. Ai cũng đều háo hức chờ đợi chương trình bắt đầu. Đến tám giờ, chị dẫn chương trình bước ra để giới thiệu. Tiết mục mở màn là bài hát “Quê hương Việt Nam” của anh Đức Nam và chị Ngọc Huyền. Kế tiếp, tiết mục nhảy dân vũ của các bạn thiếu nhi diễn ra thật sôi động. Rất nhiều tiết mục hấp dẫn được biểu diễn. Khán giả ở dưới vô cùng hào hứng, thích thú. Em thích nhất là phần vừa đàn vừa hát bài “Lá cờ” của anh Xuân Tùng. Khoảng mười giờ, buổi biểu diễn mới kết thúc. Chương trình biểu diễn văn nghệ mới hấp dẫn làm sao!</a:t>
            </a:r>
            <a:endPar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48A65B5D-A1C1-94E2-7801-C66F12760F9E}"/>
              </a:ext>
            </a:extLst>
          </p:cNvPr>
          <p:cNvGrpSpPr/>
          <p:nvPr/>
        </p:nvGrpSpPr>
        <p:grpSpPr>
          <a:xfrm>
            <a:off x="4154356" y="182880"/>
            <a:ext cx="3405998" cy="1104220"/>
            <a:chOff x="4164516" y="223520"/>
            <a:chExt cx="3405998" cy="1104220"/>
          </a:xfrm>
        </p:grpSpPr>
        <p:sp>
          <p:nvSpPr>
            <p:cNvPr id="3" name="Oval 2">
              <a:extLst>
                <a:ext uri="{FF2B5EF4-FFF2-40B4-BE49-F238E27FC236}">
                  <a16:creationId xmlns:a16="http://schemas.microsoft.com/office/drawing/2014/main" id="{3F12E2CD-87FB-C880-F8F6-410D234C304A}"/>
                </a:ext>
              </a:extLst>
            </p:cNvPr>
            <p:cNvSpPr/>
            <p:nvPr/>
          </p:nvSpPr>
          <p:spPr>
            <a:xfrm>
              <a:off x="4164516" y="223520"/>
              <a:ext cx="3405998" cy="1104220"/>
            </a:xfrm>
            <a:prstGeom prst="ellipse">
              <a:avLst/>
            </a:prstGeom>
            <a:solidFill>
              <a:schemeClr val="bg1"/>
            </a:solidFill>
            <a:ln w="127000">
              <a:solidFill>
                <a:srgbClr val="FFFF1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A04784C-C147-6B8F-0CD1-5ED9447B3568}"/>
                </a:ext>
              </a:extLst>
            </p:cNvPr>
            <p:cNvSpPr txBox="1"/>
            <p:nvPr/>
          </p:nvSpPr>
          <p:spPr>
            <a:xfrm>
              <a:off x="4714240" y="396240"/>
              <a:ext cx="23063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78463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013C54-38B2-1EF8-0364-96BA21C6770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519" b="64309" l="21989" r="40622">
                        <a14:foregroundMark x1="23323" y1="35530" x2="24576" y2="36702"/>
                        <a14:foregroundMark x1="23323" y1="37631" x2="24333" y2="35166"/>
                        <a14:foregroundMark x1="24333" y1="35166" x2="24414" y2="34519"/>
                        <a14:foregroundMark x1="22029" y1="35934" x2="22029" y2="35934"/>
                        <a14:foregroundMark x1="30639" y1="45554" x2="30639" y2="48222"/>
                        <a14:foregroundMark x1="29749" y1="48141" x2="30719" y2="50849"/>
                        <a14:foregroundMark x1="30719" y1="50849" x2="30194" y2="53274"/>
                        <a14:foregroundMark x1="30194" y1="53274" x2="30881" y2="51859"/>
                        <a14:foregroundMark x1="31285" y1="47171" x2="30881" y2="51334"/>
                        <a14:foregroundMark x1="30073" y1="51455" x2="29669" y2="52546"/>
                        <a14:foregroundMark x1="28294" y1="64349" x2="29749" y2="61924"/>
                        <a14:foregroundMark x1="40622" y1="46362" x2="40622" y2="46362"/>
                        <a14:backgroundMark x1="27607" y1="65360" x2="29588" y2="66128"/>
                        <a14:backgroundMark x1="27526" y1="65764" x2="29103" y2="65764"/>
                        <a14:backgroundMark x1="27243" y1="65400" x2="29547" y2="65602"/>
                        <a14:backgroundMark x1="27001" y1="65562" x2="29386" y2="65683"/>
                        <a14:backgroundMark x1="27688" y1="65360" x2="29103" y2="65521"/>
                        <a14:backgroundMark x1="27728" y1="65683" x2="29749" y2="65683"/>
                        <a14:backgroundMark x1="27405" y1="65360" x2="29749" y2="65602"/>
                      </a14:backgroundRemoval>
                    </a14:imgEffect>
                  </a14:imgLayer>
                </a14:imgProps>
              </a:ext>
              <a:ext uri="{28A0092B-C50C-407E-A947-70E740481C1C}">
                <a14:useLocalDpi xmlns:a14="http://schemas.microsoft.com/office/drawing/2010/main" val="0"/>
              </a:ext>
            </a:extLst>
          </a:blip>
          <a:srcRect l="21328" t="33566" r="57323" b="33855"/>
          <a:stretch/>
        </p:blipFill>
        <p:spPr>
          <a:xfrm>
            <a:off x="8949285" y="1771650"/>
            <a:ext cx="3388712" cy="517119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A29C5677-AF9A-E780-5CC2-71276F895C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947" b="96039" l="4406" r="22191">
                        <a14:foregroundMark x1="12975" y1="75505" x2="14430" y2="77365"/>
                        <a14:foregroundMark x1="15238" y1="96039" x2="14915" y2="93250"/>
                        <a14:foregroundMark x1="14915" y1="93250" x2="15724" y2="92441"/>
                        <a14:foregroundMark x1="8610" y1="92967" x2="9822" y2="90380"/>
                        <a14:foregroundMark x1="4406" y1="77041" x2="4406" y2="77041"/>
                        <a14:foregroundMark x1="9175" y1="90622" x2="8771" y2="91512"/>
                      </a14:backgroundRemoval>
                    </a14:imgEffect>
                  </a14:imgLayer>
                </a14:imgProps>
              </a:ext>
              <a:ext uri="{28A0092B-C50C-407E-A947-70E740481C1C}">
                <a14:useLocalDpi xmlns:a14="http://schemas.microsoft.com/office/drawing/2010/main" val="0"/>
              </a:ext>
            </a:extLst>
          </a:blip>
          <a:srcRect l="3025" t="64749" r="75626" b="2672"/>
          <a:stretch/>
        </p:blipFill>
        <p:spPr>
          <a:xfrm>
            <a:off x="183846" y="1767699"/>
            <a:ext cx="3355949" cy="5121195"/>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8BB3A8F9-3A0D-A002-C17C-E66BA12C46B8}"/>
              </a:ext>
            </a:extLst>
          </p:cNvPr>
          <p:cNvPicPr>
            <a:picLocks noChangeAspect="1"/>
          </p:cNvPicPr>
          <p:nvPr/>
        </p:nvPicPr>
        <p:blipFill>
          <a:blip r:embed="rId6"/>
          <a:stretch>
            <a:fillRect/>
          </a:stretch>
        </p:blipFill>
        <p:spPr>
          <a:xfrm>
            <a:off x="2905451" y="2580554"/>
            <a:ext cx="7132938" cy="1981372"/>
          </a:xfrm>
          <a:prstGeom prst="rect">
            <a:avLst/>
          </a:prstGeom>
        </p:spPr>
      </p:pic>
    </p:spTree>
    <p:extLst>
      <p:ext uri="{BB962C8B-B14F-4D97-AF65-F5344CB8AC3E}">
        <p14:creationId xmlns:p14="http://schemas.microsoft.com/office/powerpoint/2010/main" val="285178420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325BF5-1C65-EF33-BF70-352548A9F7B4}"/>
              </a:ext>
            </a:extLst>
          </p:cNvPr>
          <p:cNvGrpSpPr/>
          <p:nvPr/>
        </p:nvGrpSpPr>
        <p:grpSpPr>
          <a:xfrm>
            <a:off x="0" y="3173479"/>
            <a:ext cx="5508181" cy="3383839"/>
            <a:chOff x="3077720" y="1888574"/>
            <a:chExt cx="5576994" cy="3426113"/>
          </a:xfrm>
        </p:grpSpPr>
        <p:sp>
          <p:nvSpPr>
            <p:cNvPr id="13" name="Cloud 12">
              <a:extLst>
                <a:ext uri="{FF2B5EF4-FFF2-40B4-BE49-F238E27FC236}">
                  <a16:creationId xmlns:a16="http://schemas.microsoft.com/office/drawing/2014/main" id="{06367312-EC30-2AB1-F28E-989305AF99F1}"/>
                </a:ext>
              </a:extLst>
            </p:cNvPr>
            <p:cNvSpPr/>
            <p:nvPr/>
          </p:nvSpPr>
          <p:spPr>
            <a:xfrm rot="11144070">
              <a:off x="3077720" y="1888574"/>
              <a:ext cx="4214572" cy="279736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Cloud 13">
              <a:extLst>
                <a:ext uri="{FF2B5EF4-FFF2-40B4-BE49-F238E27FC236}">
                  <a16:creationId xmlns:a16="http://schemas.microsoft.com/office/drawing/2014/main" id="{62C0FA55-22DA-A944-5074-5009FC60429D}"/>
                </a:ext>
              </a:extLst>
            </p:cNvPr>
            <p:cNvSpPr/>
            <p:nvPr/>
          </p:nvSpPr>
          <p:spPr>
            <a:xfrm rot="11144070">
              <a:off x="4440142" y="1962387"/>
              <a:ext cx="4214572" cy="279736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Cloud 14">
              <a:extLst>
                <a:ext uri="{FF2B5EF4-FFF2-40B4-BE49-F238E27FC236}">
                  <a16:creationId xmlns:a16="http://schemas.microsoft.com/office/drawing/2014/main" id="{767CE6C3-40C9-19D5-2C40-C6D3216C388A}"/>
                </a:ext>
              </a:extLst>
            </p:cNvPr>
            <p:cNvSpPr/>
            <p:nvPr/>
          </p:nvSpPr>
          <p:spPr>
            <a:xfrm rot="11144070">
              <a:off x="3911283" y="2506513"/>
              <a:ext cx="4474620" cy="279736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7" name="Picture 2" descr="Cartoon and question mark, cartoon drawing, people, question mark png |  PNGWing">
              <a:extLst>
                <a:ext uri="{FF2B5EF4-FFF2-40B4-BE49-F238E27FC236}">
                  <a16:creationId xmlns:a16="http://schemas.microsoft.com/office/drawing/2014/main" id="{EC30796C-850E-BBFA-3D37-415483D2FED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28152" y1="46714" x2="28152" y2="46714"/>
                          <a14:foregroundMark x1="36848" y1="46714" x2="36848" y2="46714"/>
                          <a14:foregroundMark x1="37935" y1="55143" x2="34239" y2="65429"/>
                          <a14:foregroundMark x1="34348" y1="77286" x2="36957" y2="78429"/>
                          <a14:foregroundMark x1="71304" y1="25286" x2="71304" y2="25286"/>
                          <a14:foregroundMark x1="57826" y1="57571" x2="58587" y2="63000"/>
                          <a14:foregroundMark x1="69565" y1="30714" x2="69565" y2="30714"/>
                          <a14:foregroundMark x1="77935" y1="29286" x2="77935" y2="29286"/>
                          <a14:foregroundMark x1="74239" y1="29857" x2="74239" y2="29857"/>
                        </a14:backgroundRemoval>
                      </a14:imgEffect>
                    </a14:imgLayer>
                  </a14:imgProps>
                </a:ext>
                <a:ext uri="{28A0092B-C50C-407E-A947-70E740481C1C}">
                  <a14:useLocalDpi xmlns:a14="http://schemas.microsoft.com/office/drawing/2010/main" val="0"/>
                </a:ext>
              </a:extLst>
            </a:blip>
            <a:srcRect/>
            <a:stretch>
              <a:fillRect/>
            </a:stretch>
          </p:blipFill>
          <p:spPr bwMode="auto">
            <a:xfrm>
              <a:off x="3775697" y="2306954"/>
              <a:ext cx="3953021" cy="30077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B74EB52E-DE9B-29B1-9AE2-7E0F5D3249EA}"/>
              </a:ext>
            </a:extLst>
          </p:cNvPr>
          <p:cNvGrpSpPr/>
          <p:nvPr/>
        </p:nvGrpSpPr>
        <p:grpSpPr>
          <a:xfrm>
            <a:off x="1939163" y="1523097"/>
            <a:ext cx="3973957" cy="1799223"/>
            <a:chOff x="6815963" y="273417"/>
            <a:chExt cx="4852837" cy="2951221"/>
          </a:xfrm>
        </p:grpSpPr>
        <p:pic>
          <p:nvPicPr>
            <p:cNvPr id="30" name="Picture 29">
              <a:extLst>
                <a:ext uri="{FF2B5EF4-FFF2-40B4-BE49-F238E27FC236}">
                  <a16:creationId xmlns:a16="http://schemas.microsoft.com/office/drawing/2014/main" id="{14301D32-C401-8349-CE4C-78A97932B893}"/>
                </a:ext>
              </a:extLst>
            </p:cNvPr>
            <p:cNvPicPr>
              <a:picLocks noChangeAspect="1"/>
            </p:cNvPicPr>
            <p:nvPr/>
          </p:nvPicPr>
          <p:blipFill>
            <a:blip r:embed="rId4"/>
            <a:stretch>
              <a:fillRect/>
            </a:stretch>
          </p:blipFill>
          <p:spPr>
            <a:xfrm>
              <a:off x="6815963" y="273417"/>
              <a:ext cx="4852837" cy="2951221"/>
            </a:xfrm>
            <a:prstGeom prst="rect">
              <a:avLst/>
            </a:prstGeom>
          </p:spPr>
        </p:pic>
        <p:sp>
          <p:nvSpPr>
            <p:cNvPr id="9" name="Rectangles 10">
              <a:extLst>
                <a:ext uri="{FF2B5EF4-FFF2-40B4-BE49-F238E27FC236}">
                  <a16:creationId xmlns:a16="http://schemas.microsoft.com/office/drawing/2014/main" id="{0F17AC73-8A0A-4565-9032-69A125FA7EC6}"/>
                </a:ext>
              </a:extLst>
            </p:cNvPr>
            <p:cNvSpPr/>
            <p:nvPr/>
          </p:nvSpPr>
          <p:spPr>
            <a:xfrm>
              <a:off x="7312960" y="944555"/>
              <a:ext cx="4065668" cy="1766934"/>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dung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thiệu</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E192DD49-F9FD-8F74-A8D3-4EE8FF120F58}"/>
              </a:ext>
            </a:extLst>
          </p:cNvPr>
          <p:cNvGrpSpPr/>
          <p:nvPr/>
        </p:nvGrpSpPr>
        <p:grpSpPr>
          <a:xfrm>
            <a:off x="5289885" y="2682242"/>
            <a:ext cx="6820835" cy="2583138"/>
            <a:chOff x="6732605" y="3786096"/>
            <a:chExt cx="4852837" cy="2951221"/>
          </a:xfrm>
        </p:grpSpPr>
        <p:pic>
          <p:nvPicPr>
            <p:cNvPr id="31" name="Picture 30">
              <a:extLst>
                <a:ext uri="{FF2B5EF4-FFF2-40B4-BE49-F238E27FC236}">
                  <a16:creationId xmlns:a16="http://schemas.microsoft.com/office/drawing/2014/main" id="{86C080C6-BE9A-2C95-EB7D-D588B41BF728}"/>
                </a:ext>
              </a:extLst>
            </p:cNvPr>
            <p:cNvPicPr>
              <a:picLocks noChangeAspect="1"/>
            </p:cNvPicPr>
            <p:nvPr/>
          </p:nvPicPr>
          <p:blipFill>
            <a:blip r:embed="rId4"/>
            <a:stretch>
              <a:fillRect/>
            </a:stretch>
          </p:blipFill>
          <p:spPr>
            <a:xfrm flipV="1">
              <a:off x="6732605" y="3786096"/>
              <a:ext cx="4852837" cy="2951221"/>
            </a:xfrm>
            <a:prstGeom prst="rect">
              <a:avLst/>
            </a:prstGeom>
          </p:spPr>
        </p:pic>
        <p:sp>
          <p:nvSpPr>
            <p:cNvPr id="32" name="Rectangles 10">
              <a:extLst>
                <a:ext uri="{FF2B5EF4-FFF2-40B4-BE49-F238E27FC236}">
                  <a16:creationId xmlns:a16="http://schemas.microsoft.com/office/drawing/2014/main" id="{DDA1EDD5-9EA7-EA3B-FDD5-102346681AAC}"/>
                </a:ext>
              </a:extLst>
            </p:cNvPr>
            <p:cNvSpPr/>
            <p:nvPr/>
          </p:nvSpPr>
          <p:spPr>
            <a:xfrm>
              <a:off x="7391355" y="4519647"/>
              <a:ext cx="3831800" cy="1793328"/>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ngữ</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tốc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nói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giọng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nói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điệu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bộ</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0B9826BD-6096-FF6E-BE46-FA4816AD538F}"/>
              </a:ext>
            </a:extLst>
          </p:cNvPr>
          <p:cNvGrpSpPr/>
          <p:nvPr/>
        </p:nvGrpSpPr>
        <p:grpSpPr>
          <a:xfrm>
            <a:off x="3776045" y="4873217"/>
            <a:ext cx="3539155" cy="2066064"/>
            <a:chOff x="6732605" y="3786096"/>
            <a:chExt cx="4852837" cy="2951221"/>
          </a:xfrm>
        </p:grpSpPr>
        <p:pic>
          <p:nvPicPr>
            <p:cNvPr id="8" name="Picture 7">
              <a:extLst>
                <a:ext uri="{FF2B5EF4-FFF2-40B4-BE49-F238E27FC236}">
                  <a16:creationId xmlns:a16="http://schemas.microsoft.com/office/drawing/2014/main" id="{92BCEC00-2D77-3F60-4E91-57CC320D5E1E}"/>
                </a:ext>
              </a:extLst>
            </p:cNvPr>
            <p:cNvPicPr>
              <a:picLocks noChangeAspect="1"/>
            </p:cNvPicPr>
            <p:nvPr/>
          </p:nvPicPr>
          <p:blipFill>
            <a:blip r:embed="rId4"/>
            <a:stretch>
              <a:fillRect/>
            </a:stretch>
          </p:blipFill>
          <p:spPr>
            <a:xfrm flipV="1">
              <a:off x="6732605" y="3786096"/>
              <a:ext cx="4852837" cy="2951221"/>
            </a:xfrm>
            <a:prstGeom prst="rect">
              <a:avLst/>
            </a:prstGeom>
          </p:spPr>
        </p:pic>
        <p:sp>
          <p:nvSpPr>
            <p:cNvPr id="10" name="Rectangles 10">
              <a:extLst>
                <a:ext uri="{FF2B5EF4-FFF2-40B4-BE49-F238E27FC236}">
                  <a16:creationId xmlns:a16="http://schemas.microsoft.com/office/drawing/2014/main" id="{87B06937-38D8-B55A-9B11-AE5727D03B62}"/>
                </a:ext>
              </a:extLst>
            </p:cNvPr>
            <p:cNvSpPr/>
            <p:nvPr/>
          </p:nvSpPr>
          <p:spPr>
            <a:xfrm>
              <a:off x="7304611" y="4647332"/>
              <a:ext cx="3831800" cy="835308"/>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3626063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DB64C4-F264-C669-D309-31F1A1118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680" y="966470"/>
            <a:ext cx="7640320" cy="2536825"/>
          </a:xfrm>
          <a:prstGeom prst="rect">
            <a:avLst/>
          </a:prstGeom>
        </p:spPr>
      </p:pic>
    </p:spTree>
    <p:extLst>
      <p:ext uri="{BB962C8B-B14F-4D97-AF65-F5344CB8AC3E}">
        <p14:creationId xmlns:p14="http://schemas.microsoft.com/office/powerpoint/2010/main" val="2008927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233</Words>
  <Application>Microsoft Macintosh PowerPoint</Application>
  <PresentationFormat>Widescreen</PresentationFormat>
  <Paragraphs>9</Paragraphs>
  <Slides>11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Cambria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phuong anh</cp:lastModifiedBy>
  <cp:revision>16</cp:revision>
  <dcterms:created xsi:type="dcterms:W3CDTF">2024-10-09T17:16:09Z</dcterms:created>
  <dcterms:modified xsi:type="dcterms:W3CDTF">2026-01-06T07:09:57Z</dcterms:modified>
</cp:coreProperties>
</file>