
<file path=[Content_Types].xml><?xml version="1.0" encoding="utf-8"?>
<Types xmlns="http://schemas.openxmlformats.org/package/2006/content-types">
  <Default Extension="png" ContentType="image/png"/>
  <Default Extension="mp3" ContentType="audio/mpe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4"/>
  </p:notesMasterIdLst>
  <p:sldIdLst>
    <p:sldId id="284" r:id="rId4"/>
    <p:sldId id="278" r:id="rId5"/>
    <p:sldId id="279" r:id="rId6"/>
    <p:sldId id="285" r:id="rId7"/>
    <p:sldId id="286" r:id="rId8"/>
    <p:sldId id="287" r:id="rId9"/>
    <p:sldId id="288" r:id="rId10"/>
    <p:sldId id="281" r:id="rId11"/>
    <p:sldId id="283" r:id="rId12"/>
    <p:sldId id="292" r:id="rId13"/>
    <p:sldId id="264" r:id="rId14"/>
    <p:sldId id="265" r:id="rId15"/>
    <p:sldId id="294" r:id="rId16"/>
    <p:sldId id="293" r:id="rId17"/>
    <p:sldId id="295" r:id="rId18"/>
    <p:sldId id="296" r:id="rId19"/>
    <p:sldId id="289" r:id="rId20"/>
    <p:sldId id="297" r:id="rId21"/>
    <p:sldId id="290" r:id="rId22"/>
    <p:sldId id="29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558" autoAdjust="0"/>
  </p:normalViewPr>
  <p:slideViewPr>
    <p:cSldViewPr>
      <p:cViewPr varScale="1">
        <p:scale>
          <a:sx n="92" d="100"/>
          <a:sy n="92" d="100"/>
        </p:scale>
        <p:origin x="80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9/12/2025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9/12/2025</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9/12/2025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1BE415F-6626-4C31-E2B9-6CEF909C03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9/12/2025</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D89D555D-82C5-210C-CE41-3850EA72BA5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9/12/2025</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slideLayout" Target="../slideLayouts/slideLayout12.xml"/><Relationship Id="rId4"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39.wmf"/><Relationship Id="rId2" Type="http://schemas.openxmlformats.org/officeDocument/2006/relationships/control" Target="../activeX/activeX4.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slideLayout" Target="../slideLayouts/slideLayout12.xml"/><Relationship Id="rId4" Type="http://schemas.openxmlformats.org/officeDocument/2006/relationships/control" Target="../activeX/activeX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5.xml"/><Relationship Id="rId18" Type="http://schemas.openxmlformats.org/officeDocument/2006/relationships/image" Target="../media/image18.GIF"/><Relationship Id="rId3" Type="http://schemas.openxmlformats.org/officeDocument/2006/relationships/slideLayout" Target="../slideLayouts/slideLayout19.xml"/><Relationship Id="rId21"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14.png"/><Relationship Id="rId17" Type="http://schemas.openxmlformats.org/officeDocument/2006/relationships/image" Target="../media/image17.GIF"/><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image" Target="../media/image11.jpeg"/><Relationship Id="rId15" Type="http://schemas.openxmlformats.org/officeDocument/2006/relationships/slide" Target="slide7.xml"/><Relationship Id="rId23"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19.GIF"/><Relationship Id="rId4" Type="http://schemas.openxmlformats.org/officeDocument/2006/relationships/notesSlide" Target="../notesSlides/notesSlide1.xml"/><Relationship Id="rId9" Type="http://schemas.openxmlformats.org/officeDocument/2006/relationships/slide" Target="slide6.xml"/><Relationship Id="rId14" Type="http://schemas.openxmlformats.org/officeDocument/2006/relationships/image" Target="../media/image15.pn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1.jpe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1.jpeg"/><Relationship Id="rId9" Type="http://schemas.openxmlformats.org/officeDocument/2006/relationships/image" Target="../media/image25.GIF"/></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5969301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1C5B-A175-AD83-8AFE-1E89C56E4FD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5CFD8D1-C4D2-C128-1685-A17131B9421A}"/>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0415B1B4-9B6D-3535-715B-095B4B6CF3C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E07EB3-1EA5-1EE2-14A3-F4AD0F71F32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60507DF4-9651-01B8-C3DB-4AFEFB1471BD}"/>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24E14C8C-C634-7897-A461-4DAC4BC9B7D0}"/>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a:t>
            </a:r>
            <a:r>
              <a:rPr lang="en-US" sz="3200">
                <a:effectLst/>
                <a:latin typeface="Cambria" panose="02040503050406030204" pitchFamily="18" charset="0"/>
                <a:ea typeface="Cambria" panose="02040503050406030204" pitchFamily="18" charset="0"/>
              </a:rPr>
              <a:t>=             </a:t>
            </a:r>
            <a:r>
              <a:rPr lang="en-US" sz="3200" i="1">
                <a:effectLst/>
                <a:latin typeface="Cambria" panose="02040503050406030204" pitchFamily="18" charset="0"/>
                <a:ea typeface="Cambria" panose="02040503050406030204" pitchFamily="18" charset="0"/>
              </a:rPr>
              <a:t>l</a:t>
            </a:r>
            <a:endParaRPr lang="en-US" sz="3200" i="1"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a:t>
            </a:r>
            <a:r>
              <a:rPr lang="en-US" sz="3200">
                <a:effectLst/>
                <a:latin typeface="Cambria" panose="02040503050406030204" pitchFamily="18" charset="0"/>
                <a:ea typeface="Cambria" panose="02040503050406030204" pitchFamily="18" charset="0"/>
              </a:rPr>
              <a:t>=             kg</a:t>
            </a:r>
            <a:endParaRPr lang="en-US" sz="3200" dirty="0">
              <a:effectLst/>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spid="1026" name="TextBox1" r:id="rId2" imgW="914400" imgH="457200"/>
        </mc:Choice>
        <mc:Fallback>
          <p:control name="TextBox1" r:id="rId2" imgW="914400" imgH="457200">
            <p:pic>
              <p:nvPicPr>
                <p:cNvPr id="4" name="TextBox1">
                  <a:extLst>
                    <a:ext uri="{FF2B5EF4-FFF2-40B4-BE49-F238E27FC236}">
                      <a16:creationId xmlns:a16="http://schemas.microsoft.com/office/drawing/2014/main" id="{091F7F1B-C5DD-DCC5-B8C7-F2593BD762F8}"/>
                    </a:ext>
                  </a:extLst>
                </p:cNvPr>
                <p:cNvPicPr>
                  <a:picLocks/>
                </p:cNvPicPr>
                <p:nvPr/>
              </p:nvPicPr>
              <p:blipFill>
                <a:blip r:embed="rId6"/>
                <a:stretch>
                  <a:fillRect/>
                </a:stretch>
              </p:blipFill>
              <p:spPr>
                <a:xfrm>
                  <a:off x="3657600" y="1352550"/>
                  <a:ext cx="914400" cy="457200"/>
                </a:xfrm>
                <a:prstGeom prst="rect">
                  <a:avLst/>
                </a:prstGeom>
              </p:spPr>
            </p:pic>
          </p:control>
        </mc:Fallback>
      </mc:AlternateContent>
      <mc:AlternateContent xmlns:mc="http://schemas.openxmlformats.org/markup-compatibility/2006">
        <mc:Choice xmlns:v="urn:schemas-microsoft-com:vml" Requires="v">
          <p:control spid="1027" name="TextBox2" r:id="rId3" imgW="914400" imgH="457200"/>
        </mc:Choice>
        <mc:Fallback>
          <p:control name="TextBox2" r:id="rId3" imgW="914400" imgH="457200">
            <p:pic>
              <p:nvPicPr>
                <p:cNvPr id="5" name="TextBox2">
                  <a:extLst>
                    <a:ext uri="{FF2B5EF4-FFF2-40B4-BE49-F238E27FC236}">
                      <a16:creationId xmlns:a16="http://schemas.microsoft.com/office/drawing/2014/main" id="{4B730FFF-6B11-19F9-E099-8943DA7DBBFA}"/>
                    </a:ext>
                  </a:extLst>
                </p:cNvPr>
                <p:cNvPicPr>
                  <a:picLocks/>
                </p:cNvPicPr>
                <p:nvPr/>
              </p:nvPicPr>
              <p:blipFill>
                <a:blip r:embed="rId6"/>
                <a:stretch>
                  <a:fillRect/>
                </a:stretch>
              </p:blipFill>
              <p:spPr>
                <a:xfrm>
                  <a:off x="3657600" y="2313031"/>
                  <a:ext cx="914400" cy="457200"/>
                </a:xfrm>
                <a:prstGeom prst="rect">
                  <a:avLst/>
                </a:prstGeom>
              </p:spPr>
            </p:pic>
          </p:control>
        </mc:Fallback>
      </mc:AlternateContent>
      <mc:AlternateContent xmlns:mc="http://schemas.openxmlformats.org/markup-compatibility/2006">
        <mc:Choice xmlns:v="urn:schemas-microsoft-com:vml" Requires="v">
          <p:control spid="1028" name="TextBox3" r:id="rId4" imgW="914400" imgH="457200"/>
        </mc:Choice>
        <mc:Fallback>
          <p:control name="TextBox3" r:id="rId4" imgW="914400" imgH="457200">
            <p:pic>
              <p:nvPicPr>
                <p:cNvPr id="10" name="TextBox3">
                  <a:extLst>
                    <a:ext uri="{FF2B5EF4-FFF2-40B4-BE49-F238E27FC236}">
                      <a16:creationId xmlns:a16="http://schemas.microsoft.com/office/drawing/2014/main" id="{CAD844D2-1985-BF69-425A-894BBA05AD7F}"/>
                    </a:ext>
                  </a:extLst>
                </p:cNvPr>
                <p:cNvPicPr>
                  <a:picLocks/>
                </p:cNvPicPr>
                <p:nvPr/>
              </p:nvPicPr>
              <p:blipFill>
                <a:blip r:embed="rId6"/>
                <a:stretch>
                  <a:fillRect/>
                </a:stretch>
              </p:blipFill>
              <p:spPr>
                <a:xfrm>
                  <a:off x="3657600" y="3265672"/>
                  <a:ext cx="914400" cy="457200"/>
                </a:xfrm>
                <a:prstGeom prst="rect">
                  <a:avLst/>
                </a:prstGeom>
              </p:spPr>
            </p:pic>
          </p:control>
        </mc:Fallback>
      </mc:AlternateContent>
    </p:controls>
    <p:extLst>
      <p:ext uri="{BB962C8B-B14F-4D97-AF65-F5344CB8AC3E}">
        <p14:creationId xmlns:p14="http://schemas.microsoft.com/office/powerpoint/2010/main" val="273953176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5B85D-2631-27B5-5B32-5FAF9000747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F92A19A-AD46-D1A9-C7E5-DF2A5E5FD1C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7CE99D9E-2467-D378-1232-24AC8B2212BF}"/>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D4165A-0830-312D-92A2-16121F3FBBAC}"/>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CAECD329-5FA7-DC25-91FC-CA4AEC92FD94}"/>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3A28DE34-5159-FBA1-8E56-041AB1743638}"/>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a:t>
            </a:r>
            <a:r>
              <a:rPr lang="en-US" sz="3200">
                <a:effectLst/>
                <a:latin typeface="Cambria" panose="02040503050406030204" pitchFamily="18" charset="0"/>
                <a:ea typeface="Cambria" panose="02040503050406030204" pitchFamily="18" charset="0"/>
              </a:rPr>
              <a:t>=                   m</a:t>
            </a:r>
            <a:endParaRPr lang="en-US" sz="3200"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a:t>
            </a:r>
            <a:r>
              <a:rPr lang="en-US" sz="3200">
                <a:effectLst/>
                <a:latin typeface="Cambria" panose="02040503050406030204" pitchFamily="18" charset="0"/>
                <a:ea typeface="Cambria" panose="02040503050406030204" pitchFamily="18" charset="0"/>
              </a:rPr>
              <a:t>=                    </a:t>
            </a:r>
            <a:r>
              <a:rPr lang="en-US" sz="3200" i="1">
                <a:effectLst/>
                <a:latin typeface="Cambria" panose="02040503050406030204" pitchFamily="18" charset="0"/>
                <a:ea typeface="Cambria" panose="02040503050406030204" pitchFamily="18" charset="0"/>
              </a:rPr>
              <a:t>l</a:t>
            </a:r>
            <a:endParaRPr lang="en-US" sz="3200" i="1"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a:t>
            </a:r>
            <a:r>
              <a:rPr lang="en-US" sz="3200">
                <a:effectLst/>
                <a:latin typeface="Cambria" panose="02040503050406030204" pitchFamily="18" charset="0"/>
                <a:ea typeface="Cambria" panose="02040503050406030204" pitchFamily="18" charset="0"/>
              </a:rPr>
              <a:t>=                   kg</a:t>
            </a:r>
            <a:endParaRPr lang="en-US" sz="3200" dirty="0">
              <a:effectLst/>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C02B1CF4-A813-9ABF-6B71-2CE0F8083560}"/>
              </a:ext>
            </a:extLst>
          </p:cNvPr>
          <p:cNvSpPr/>
          <p:nvPr/>
        </p:nvSpPr>
        <p:spPr>
          <a:xfrm>
            <a:off x="3695700" y="1314644"/>
            <a:ext cx="1371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latin typeface="Cambria" panose="02040503050406030204" pitchFamily="18" charset="0"/>
                <a:ea typeface="Cambria" panose="02040503050406030204" pitchFamily="18" charset="0"/>
              </a:rPr>
              <a:t>0,00</a:t>
            </a:r>
            <a:r>
              <a:rPr lang="en-US" sz="3200" dirty="0">
                <a:solidFill>
                  <a:srgbClr val="FF0000"/>
                </a:solidFill>
                <a:latin typeface="Cambria" panose="02040503050406030204" pitchFamily="18" charset="0"/>
                <a:ea typeface="Cambria" panose="02040503050406030204" pitchFamily="18" charset="0"/>
              </a:rPr>
              <a:t>8</a:t>
            </a:r>
          </a:p>
        </p:txBody>
      </p:sp>
      <p:sp>
        <p:nvSpPr>
          <p:cNvPr id="16" name="Rectangle: Rounded Corners 15">
            <a:extLst>
              <a:ext uri="{FF2B5EF4-FFF2-40B4-BE49-F238E27FC236}">
                <a16:creationId xmlns:a16="http://schemas.microsoft.com/office/drawing/2014/main" id="{638E26C4-ADFA-8B40-B44D-E639B3EEB601}"/>
              </a:ext>
            </a:extLst>
          </p:cNvPr>
          <p:cNvSpPr/>
          <p:nvPr/>
        </p:nvSpPr>
        <p:spPr>
          <a:xfrm>
            <a:off x="3657600" y="2266950"/>
            <a:ext cx="15240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latin typeface="Cambria" panose="02040503050406030204" pitchFamily="18" charset="0"/>
                <a:ea typeface="Cambria" panose="02040503050406030204" pitchFamily="18" charset="0"/>
              </a:rPr>
              <a:t>0,017</a:t>
            </a:r>
            <a:endParaRPr lang="en-US" sz="32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617ABBF4-66CE-7867-C79A-734D2FCAE71A}"/>
              </a:ext>
            </a:extLst>
          </p:cNvPr>
          <p:cNvSpPr/>
          <p:nvPr/>
        </p:nvSpPr>
        <p:spPr>
          <a:xfrm>
            <a:off x="3581400" y="3257550"/>
            <a:ext cx="14859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latin typeface="Cambria" panose="02040503050406030204" pitchFamily="18" charset="0"/>
                <a:ea typeface="Cambria" panose="02040503050406030204" pitchFamily="18" charset="0"/>
              </a:rPr>
              <a:t>0,5</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722914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158D-7D5B-2E03-572B-F9F67700B04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7904010-AE03-6767-0274-6736A5FA35B6}"/>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6FA8D76E-5ABC-C930-4BF1-B0341DC25EC9}"/>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6B0E4E6-98DC-20DB-BA6E-827D2E56C946}"/>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389F02B-B7E9-AD16-9CC2-83C876AF1381}"/>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14AD15FA-4537-976D-FE50-1E8FB27E0320}"/>
              </a:ext>
            </a:extLst>
          </p:cNvPr>
          <p:cNvSpPr txBox="1"/>
          <p:nvPr/>
        </p:nvSpPr>
        <p:spPr>
          <a:xfrm>
            <a:off x="304800" y="1123950"/>
            <a:ext cx="8382000" cy="2543838"/>
          </a:xfrm>
          <a:prstGeom prst="rect">
            <a:avLst/>
          </a:prstGeom>
          <a:noFill/>
        </p:spPr>
        <p:txBody>
          <a:bodyPr wrap="square" rtlCol="0">
            <a:spAutoFit/>
          </a:bodyPr>
          <a:lstStyle/>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2,03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109,37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chục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98,213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5E227011-E8FE-E8EF-AB92-A731DAD0CC3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5" name="Rectangle: Rounded Corners 4">
            <a:extLst>
              <a:ext uri="{FF2B5EF4-FFF2-40B4-BE49-F238E27FC236}">
                <a16:creationId xmlns:a16="http://schemas.microsoft.com/office/drawing/2014/main" id="{A5038017-8A0F-D0AC-72A9-DD134FF610DF}"/>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0" name="Rectangle: Rounded Corners 9">
            <a:extLst>
              <a:ext uri="{FF2B5EF4-FFF2-40B4-BE49-F238E27FC236}">
                <a16:creationId xmlns:a16="http://schemas.microsoft.com/office/drawing/2014/main" id="{85CB0A1F-D5CE-3C1B-2CC7-F4AEF95EEA89}"/>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2075825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0753-446E-7267-E2CE-AE61987E60D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1704383-B676-7868-DF3D-BB5CE4AAA60A}"/>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EDB5484A-48FA-E944-D801-623D34A3F54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0CCBDCCB-029F-BDF2-3306-D0E6D8A3C04B}"/>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51B6094C-7A2B-CD89-8D77-E90D03A21AE7}"/>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7D3A0E53-C7AA-0668-B1FC-2EB186B0355C}"/>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spid="2050" name="TextBox1" r:id="rId2" imgW="552600" imgH="457200"/>
        </mc:Choice>
        <mc:Fallback>
          <p:control name="TextBox1" r:id="rId2" imgW="552600" imgH="457200">
            <p:pic>
              <p:nvPicPr>
                <p:cNvPr id="9" name="TextBox1">
                  <a:extLst>
                    <a:ext uri="{FF2B5EF4-FFF2-40B4-BE49-F238E27FC236}">
                      <a16:creationId xmlns:a16="http://schemas.microsoft.com/office/drawing/2014/main" id="{9ADE53E5-2D8D-4CB3-3656-E0974891D992}"/>
                    </a:ext>
                  </a:extLst>
                </p:cNvPr>
                <p:cNvPicPr>
                  <a:picLocks/>
                </p:cNvPicPr>
                <p:nvPr/>
              </p:nvPicPr>
              <p:blipFill>
                <a:blip r:embed="rId6"/>
                <a:stretch>
                  <a:fillRect/>
                </a:stretch>
              </p:blipFill>
              <p:spPr>
                <a:xfrm>
                  <a:off x="7723322" y="1428750"/>
                  <a:ext cx="548640" cy="457200"/>
                </a:xfrm>
                <a:prstGeom prst="rect">
                  <a:avLst/>
                </a:prstGeom>
              </p:spPr>
            </p:pic>
          </p:control>
        </mc:Fallback>
      </mc:AlternateContent>
      <mc:AlternateContent xmlns:mc="http://schemas.openxmlformats.org/markup-compatibility/2006">
        <mc:Choice xmlns:v="urn:schemas-microsoft-com:vml" Requires="v">
          <p:control spid="2051" name="TextBox2" r:id="rId3" imgW="552600" imgH="457200"/>
        </mc:Choice>
        <mc:Fallback>
          <p:control name="TextBox2" r:id="rId3" imgW="552600" imgH="457200">
            <p:pic>
              <p:nvPicPr>
                <p:cNvPr id="14" name="TextBox2">
                  <a:extLst>
                    <a:ext uri="{FF2B5EF4-FFF2-40B4-BE49-F238E27FC236}">
                      <a16:creationId xmlns:a16="http://schemas.microsoft.com/office/drawing/2014/main" id="{D60E68BE-2D9C-3240-1692-4F83998B38DB}"/>
                    </a:ext>
                  </a:extLst>
                </p:cNvPr>
                <p:cNvPicPr>
                  <a:picLocks/>
                </p:cNvPicPr>
                <p:nvPr/>
              </p:nvPicPr>
              <p:blipFill>
                <a:blip r:embed="rId6"/>
                <a:stretch>
                  <a:fillRect/>
                </a:stretch>
              </p:blipFill>
              <p:spPr>
                <a:xfrm>
                  <a:off x="7315200" y="2343150"/>
                  <a:ext cx="548640" cy="457200"/>
                </a:xfrm>
                <a:prstGeom prst="rect">
                  <a:avLst/>
                </a:prstGeom>
              </p:spPr>
            </p:pic>
          </p:control>
        </mc:Fallback>
      </mc:AlternateContent>
      <mc:AlternateContent xmlns:mc="http://schemas.openxmlformats.org/markup-compatibility/2006">
        <mc:Choice xmlns:v="urn:schemas-microsoft-com:vml" Requires="v">
          <p:control spid="2052" name="TextBox3" r:id="rId4" imgW="542880" imgH="457200"/>
        </mc:Choice>
        <mc:Fallback>
          <p:control name="TextBox3" r:id="rId4" imgW="542880" imgH="457200">
            <p:pic>
              <p:nvPicPr>
                <p:cNvPr id="15" name="TextBox3">
                  <a:extLst>
                    <a:ext uri="{FF2B5EF4-FFF2-40B4-BE49-F238E27FC236}">
                      <a16:creationId xmlns:a16="http://schemas.microsoft.com/office/drawing/2014/main" id="{A2AD761A-41B8-4463-5282-114C14E13274}"/>
                    </a:ext>
                  </a:extLst>
                </p:cNvPr>
                <p:cNvPicPr>
                  <a:picLocks/>
                </p:cNvPicPr>
                <p:nvPr/>
              </p:nvPicPr>
              <p:blipFill>
                <a:blip r:embed="rId7"/>
                <a:stretch>
                  <a:fillRect/>
                </a:stretch>
              </p:blipFill>
              <p:spPr>
                <a:xfrm>
                  <a:off x="8278161" y="3210588"/>
                  <a:ext cx="548640" cy="457200"/>
                </a:xfrm>
                <a:prstGeom prst="rect">
                  <a:avLst/>
                </a:prstGeom>
              </p:spPr>
            </p:pic>
          </p:control>
        </mc:Fallback>
      </mc:AlternateContent>
    </p:controls>
    <p:extLst>
      <p:ext uri="{BB962C8B-B14F-4D97-AF65-F5344CB8AC3E}">
        <p14:creationId xmlns:p14="http://schemas.microsoft.com/office/powerpoint/2010/main" val="9855126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4" name="ÔN TẬP ST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4999" r="15001"/>
          <a:stretch/>
        </p:blipFill>
        <p:spPr>
          <a:xfrm>
            <a:off x="1063026" y="428252"/>
            <a:ext cx="7318974" cy="4410447"/>
          </a:xfrm>
          <a:prstGeom prst="rect">
            <a:avLst/>
          </a:prstGeom>
        </p:spPr>
      </p:pic>
    </p:spTree>
    <p:extLst>
      <p:ext uri="{BB962C8B-B14F-4D97-AF65-F5344CB8AC3E}">
        <p14:creationId xmlns:p14="http://schemas.microsoft.com/office/powerpoint/2010/main" val="252935265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ừng Xanh Tươi Phim Hoạt Hình Mất Yếu Tố Nền Thỏ, Tươi, Màu Xanh Lá, Rừ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B9EB54-A0AA-4EA3-ADF3-32B2446659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22960"/>
            <a:ext cx="7259705" cy="1077190"/>
          </a:xfrm>
          <a:prstGeom prst="rect">
            <a:avLst/>
          </a:prstGeom>
        </p:spPr>
      </p:pic>
      <p:sp>
        <p:nvSpPr>
          <p:cNvPr id="6" name="Rectangle: Rounded Corners 8">
            <a:extLst>
              <a:ext uri="{FF2B5EF4-FFF2-40B4-BE49-F238E27FC236}">
                <a16:creationId xmlns:a16="http://schemas.microsoft.com/office/drawing/2014/main" id="{9B3C070F-1197-4E8D-B880-81AC26C36C6C}"/>
              </a:ext>
            </a:extLst>
          </p:cNvPr>
          <p:cNvSpPr/>
          <p:nvPr/>
        </p:nvSpPr>
        <p:spPr>
          <a:xfrm>
            <a:off x="647700" y="1608373"/>
            <a:ext cx="7848600" cy="3340686"/>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809750"/>
            <a:ext cx="72390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Đ</a:t>
            </a:r>
            <a:r>
              <a:rPr lang="vi-VN" sz="2400" dirty="0">
                <a:latin typeface="Cambria" panose="02040503050406030204" pitchFamily="18" charset="0"/>
                <a:ea typeface="Cambria" panose="02040503050406030204" pitchFamily="18" charset="0"/>
                <a:cs typeface="#9Slide03 Arima Madurai Black" pitchFamily="2" charset="0"/>
              </a:rPr>
              <a:t>ọc, viết được số thập phân. </a:t>
            </a:r>
            <a:endParaRPr lang="en-US" sz="2400" dirty="0">
              <a:latin typeface="Cambria" panose="02040503050406030204" pitchFamily="18" charset="0"/>
              <a:ea typeface="Cambria" panose="02040503050406030204" pitchFamily="18" charset="0"/>
              <a:cs typeface="#9Slide03 Arima Madurai Black" pitchFamily="2" charset="0"/>
            </a:endParaRPr>
          </a:p>
        </p:txBody>
      </p:sp>
      <p:sp>
        <p:nvSpPr>
          <p:cNvPr id="8" name="TextBox 7"/>
          <p:cNvSpPr txBox="1"/>
          <p:nvPr/>
        </p:nvSpPr>
        <p:spPr>
          <a:xfrm>
            <a:off x="1295400" y="2419350"/>
            <a:ext cx="7239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T</a:t>
            </a:r>
            <a:r>
              <a:rPr lang="vi-VN" sz="2400" dirty="0">
                <a:latin typeface="Cambria" panose="02040503050406030204" pitchFamily="18" charset="0"/>
                <a:ea typeface="Cambria" panose="02040503050406030204" pitchFamily="18" charset="0"/>
                <a:cs typeface="#9Slide03 Arima Madurai Black" pitchFamily="2" charset="0"/>
              </a:rPr>
              <a:t>hực hiện được việc chuyển đổi đơn vị đo có liên quan tới số thập phân. Xác định được các hàng phần mười, hàng phần trăm, hàng phần nghìn trong số thập phân; xác định được phần nguyên, phần thập phân của một số thập phân.</a:t>
            </a:r>
            <a:endParaRPr lang="en-US" sz="2400" dirty="0">
              <a:latin typeface="Cambria" panose="02040503050406030204" pitchFamily="18" charset="0"/>
              <a:ea typeface="Cambria" panose="02040503050406030204" pitchFamily="18" charset="0"/>
              <a:cs typeface="#9Slide03 Arima Madurai Black" pitchFamily="2" charset="0"/>
            </a:endParaRPr>
          </a:p>
        </p:txBody>
      </p:sp>
      <p:pic>
        <p:nvPicPr>
          <p:cNvPr id="9" name="Picture 8">
            <a:extLst>
              <a:ext uri="{FF2B5EF4-FFF2-40B4-BE49-F238E27FC236}">
                <a16:creationId xmlns:a16="http://schemas.microsoft.com/office/drawing/2014/main" id="{B2331760-790F-4696-A524-A2A7A5F48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64508"/>
            <a:ext cx="1690774" cy="2428416"/>
          </a:xfrm>
          <a:prstGeom prst="rect">
            <a:avLst/>
          </a:prstGeom>
        </p:spPr>
      </p:pic>
      <p:pic>
        <p:nvPicPr>
          <p:cNvPr id="10" name="Picture 9">
            <a:extLst>
              <a:ext uri="{FF2B5EF4-FFF2-40B4-BE49-F238E27FC236}">
                <a16:creationId xmlns:a16="http://schemas.microsoft.com/office/drawing/2014/main" id="{0E6E234E-4B0A-7F51-09BB-8636DC0AB741}"/>
              </a:ext>
            </a:extLst>
          </p:cNvPr>
          <p:cNvPicPr>
            <a:picLocks noChangeAspect="1"/>
          </p:cNvPicPr>
          <p:nvPr/>
        </p:nvPicPr>
        <p:blipFill>
          <a:blip r:embed="rId5"/>
          <a:stretch>
            <a:fillRect/>
          </a:stretch>
        </p:blipFill>
        <p:spPr>
          <a:xfrm>
            <a:off x="2133600" y="133350"/>
            <a:ext cx="4773582" cy="1182727"/>
          </a:xfrm>
          <a:prstGeom prst="rect">
            <a:avLst/>
          </a:prstGeom>
        </p:spPr>
      </p:pic>
    </p:spTree>
    <p:extLst>
      <p:ext uri="{BB962C8B-B14F-4D97-AF65-F5344CB8AC3E}">
        <p14:creationId xmlns:p14="http://schemas.microsoft.com/office/powerpoint/2010/main" val="4471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49846E-6 L 1.1658 0.01789 " pathEditMode="relative" rAng="0" ptsTypes="AA">
                                      <p:cBhvr>
                                        <p:cTn id="6" dur="3500" fill="hold"/>
                                        <p:tgtEl>
                                          <p:spTgt spid="9"/>
                                        </p:tgtEl>
                                        <p:attrNameLst>
                                          <p:attrName>ppt_x</p:attrName>
                                          <p:attrName>ppt_y</p:attrName>
                                        </p:attrNameLst>
                                      </p:cBhvr>
                                      <p:rCtr x="58281" y="895"/>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444</Words>
  <Application>Microsoft Office PowerPoint</Application>
  <PresentationFormat>On-screen Show (16:9)</PresentationFormat>
  <Paragraphs>72</Paragraphs>
  <Slides>20</Slides>
  <Notes>5</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#9Slide03 Arima Madurai Black</vt:lpstr>
      <vt:lpstr>Arial</vt:lpstr>
      <vt:lpstr>Arial-Rounded</vt:lpstr>
      <vt:lpstr>Calibri</vt:lpstr>
      <vt:lpstr>Calibri Light</vt:lpstr>
      <vt:lpstr>Cambria</vt:lpstr>
      <vt:lpstr>KaiTi</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82</cp:revision>
  <dcterms:created xsi:type="dcterms:W3CDTF">2022-04-03T13:31:22Z</dcterms:created>
  <dcterms:modified xsi:type="dcterms:W3CDTF">2025-12-09T09:43:16Z</dcterms:modified>
</cp:coreProperties>
</file>