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7" r:id="rId2"/>
    <p:sldId id="264" r:id="rId3"/>
    <p:sldId id="283" r:id="rId4"/>
    <p:sldId id="280" r:id="rId5"/>
    <p:sldId id="281" r:id="rId6"/>
    <p:sldId id="29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85" autoAdjust="0"/>
  </p:normalViewPr>
  <p:slideViewPr>
    <p:cSldViewPr snapToGrid="0">
      <p:cViewPr varScale="1">
        <p:scale>
          <a:sx n="74" d="100"/>
          <a:sy n="74" d="100"/>
        </p:scale>
        <p:origin x="104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02-May-26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a:t>
            </a:fld>
            <a:endParaRPr lang="en-US"/>
          </a:p>
        </p:txBody>
      </p:sp>
    </p:spTree>
    <p:extLst>
      <p:ext uri="{BB962C8B-B14F-4D97-AF65-F5344CB8AC3E}">
        <p14:creationId xmlns:p14="http://schemas.microsoft.com/office/powerpoint/2010/main" val="339315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02-May-26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02-May-26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02-May-26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02-May-26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EFE60788-F998-1C21-6CF3-CA007C1426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20900" y="95548"/>
            <a:ext cx="1885652" cy="1885652"/>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EFE2628-665A-BA4D-0E6F-DB5729E8CCE5}"/>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descr="A yellow circles with red lines&#10;&#10;AI-generated content may be incorrect.">
            <a:extLst>
              <a:ext uri="{FF2B5EF4-FFF2-40B4-BE49-F238E27FC236}">
                <a16:creationId xmlns:a16="http://schemas.microsoft.com/office/drawing/2014/main" id="{70A0123F-1171-A3C3-A7EB-C70DF40DD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7" y="2235200"/>
            <a:ext cx="2927670" cy="1752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txBody>
          <a:bodyPr/>
          <a:lstStyle/>
          <a:p>
            <a:endParaRPr lang="en-US">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AF3398B-B4F1-13B6-139E-F13A661CA7AA}"/>
              </a:ext>
            </a:extLst>
          </p:cNvPr>
          <p:cNvSpPr txBox="1"/>
          <p:nvPr/>
        </p:nvSpPr>
        <p:spPr>
          <a:xfrm>
            <a:off x="552893" y="247650"/>
            <a:ext cx="11270512" cy="6678751"/>
          </a:xfrm>
          <a:prstGeom prst="rect">
            <a:avLst/>
          </a:prstGeom>
          <a:noFill/>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HAI BÀ TRƯNG</a:t>
            </a: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T</a:t>
            </a:r>
            <a:r>
              <a:rPr lang="vi-VN" sz="2000" b="1" dirty="0">
                <a:latin typeface="Cambria" panose="02040503050406030204" pitchFamily="18" charset="0"/>
                <a:ea typeface="Cambria" panose="02040503050406030204" pitchFamily="18" charset="0"/>
                <a:cs typeface="Arial-Rounded" panose="020B0500000000000000" pitchFamily="34" charset="0"/>
              </a:rPr>
              <a:t>hưở xưa, nước ta bị nhà Hán đô hộ. Giặc ngoại xâm thẳng tay chém giết dân lành, cướp hết ruộng nương màu mỡ. Chúng bắt dân ta lên rừng săn thú lạ, xuống biển mò ngọc trai, khiến bao người thiệt mạng vì hổ báo, cá sấu, thuồng luồng,... Lòng dân oán hận ngút trời, chỉ chờ dịp vùng lên đánh đuổi quân xâm lược.</a:t>
            </a:r>
            <a:endParaRPr lang="en-US"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giành lại non sông. Chồng bà Trưng Trắc là Thi Sách cũng cùng chí hướng với vợ. Tướng giặc Tô Định biết vậy, bèn lập mưu giết chết Thi Sách.</a:t>
            </a:r>
            <a:endParaRPr lang="en-US"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Nhận được tin dữ, Hai Bà Trưng liền kéo quân về thành Luy Lâu hỏi tội kẻ thù. Trước lúc xuất quân, có người xin nữ chủ tướng cho mặc đồ tang.</a:t>
            </a:r>
            <a:endParaRPr lang="en-US"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Trưng Trắc trả lời:</a:t>
            </a:r>
          </a:p>
          <a:p>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Hai Bà Trưng bước lên bành voi. Đoàn quân rùng rùng lên đường</a:t>
            </a:r>
            <a:r>
              <a:rPr lang="en-US" sz="2000" b="1" dirty="0">
                <a:latin typeface="Cambria" panose="02040503050406030204" pitchFamily="18" charset="0"/>
                <a:ea typeface="Cambria" panose="02040503050406030204" pitchFamily="18" charset="0"/>
                <a:cs typeface="Arial-Rounded" panose="020B0500000000000000" pitchFamily="34" charset="0"/>
              </a:rPr>
              <a:t>. G</a:t>
            </a:r>
            <a:r>
              <a:rPr lang="vi-VN" sz="2000" b="1" dirty="0">
                <a:latin typeface="Cambria" panose="02040503050406030204" pitchFamily="18" charset="0"/>
                <a:ea typeface="Cambria" panose="02040503050406030204" pitchFamily="18" charset="0"/>
                <a:cs typeface="Arial-Rounded" panose="020B0500000000000000" pitchFamily="34" charset="0"/>
              </a:rPr>
              <a:t>iáo lao, cung nỏ, rìu búa, khiên mộc cuồn cuộn tràn theo bóng voi ẩn hiện của Hai Bà. Tiếng trống </a:t>
            </a:r>
            <a:r>
              <a:rPr lang="en-US" sz="2000" b="1" dirty="0" err="1">
                <a:latin typeface="Cambria" panose="02040503050406030204" pitchFamily="18" charset="0"/>
                <a:ea typeface="Cambria" panose="02040503050406030204" pitchFamily="18" charset="0"/>
                <a:cs typeface="Arial-Rounded" panose="020B0500000000000000" pitchFamily="34" charset="0"/>
              </a:rPr>
              <a:t>đồng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dội lên vòm cây, đập vào sườn đồi, theo suốt đường hành quân.</a:t>
            </a:r>
          </a:p>
          <a:p>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Thành trì </a:t>
            </a:r>
            <a:r>
              <a:rPr lang="en-US" sz="2000" b="1" dirty="0" err="1">
                <a:latin typeface="Cambria" panose="02040503050406030204" pitchFamily="18" charset="0"/>
                <a:ea typeface="Cambria" panose="02040503050406030204" pitchFamily="18" charset="0"/>
                <a:cs typeface="Arial-Rounded" panose="020B0500000000000000" pitchFamily="34" charset="0"/>
              </a:rPr>
              <a:t>của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Cambria" panose="02040503050406030204" pitchFamily="18" charset="0"/>
                <a:ea typeface="Cambria" panose="02040503050406030204" pitchFamily="18" charset="0"/>
                <a:cs typeface="Arial-Rounded" panose="020B0500000000000000" pitchFamily="34" charset="0"/>
              </a:rPr>
              <a:t>đầu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tiên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được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lưu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danh</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trong lịch sử nước nhà. </a:t>
            </a:r>
          </a:p>
          <a:p>
            <a:pPr algn="r"/>
            <a:r>
              <a:rPr lang="vi-VN" sz="2000" b="1" dirty="0">
                <a:solidFill>
                  <a:schemeClr val="bg1"/>
                </a:solidFill>
                <a:latin typeface="Cambria" panose="02040503050406030204" pitchFamily="18" charset="0"/>
                <a:ea typeface="Cambria" panose="02040503050406030204" pitchFamily="18" charset="0"/>
                <a:cs typeface="Arial-Rounded" panose="020B0500000000000000" pitchFamily="34"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2B76587-F22F-AD05-8D21-44B2BB069008}"/>
              </a:ext>
            </a:extLst>
          </p:cNvPr>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txBody>
          <a:bodyPr/>
          <a:lstStyle/>
          <a:p>
            <a:endParaRPr lang="en-US">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id="{E80DB1F8-C59F-857D-C4C6-4287CE68C396}"/>
              </a:ext>
            </a:extLst>
          </p:cNvPr>
          <p:cNvGrpSpPr/>
          <p:nvPr/>
        </p:nvGrpSpPr>
        <p:grpSpPr>
          <a:xfrm>
            <a:off x="198860" y="1210547"/>
            <a:ext cx="5257348" cy="3481748"/>
            <a:chOff x="32407" y="18536"/>
            <a:chExt cx="1976285" cy="1119782"/>
          </a:xfrm>
        </p:grpSpPr>
        <p:pic>
          <p:nvPicPr>
            <p:cNvPr id="36" name="Picture 35">
              <a:extLst>
                <a:ext uri="{FF2B5EF4-FFF2-40B4-BE49-F238E27FC236}">
                  <a16:creationId xmlns:a16="http://schemas.microsoft.com/office/drawing/2014/main" id="{DD4868B3-48B2-0F5B-E4CF-681622391C61}"/>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37" name="Rectangle 36">
              <a:extLst>
                <a:ext uri="{FF2B5EF4-FFF2-40B4-BE49-F238E27FC236}">
                  <a16:creationId xmlns:a16="http://schemas.microsoft.com/office/drawing/2014/main" id="{C1C85741-6BEF-62A9-AA72-274DEA1BF540}"/>
                </a:ext>
              </a:extLst>
            </p:cNvPr>
            <p:cNvSpPr/>
            <p:nvPr/>
          </p:nvSpPr>
          <p:spPr>
            <a:xfrm>
              <a:off x="296611" y="360333"/>
              <a:ext cx="1499338" cy="564217"/>
            </a:xfrm>
            <a:prstGeom prst="rect">
              <a:avLst/>
            </a:prstGeom>
          </p:spPr>
          <p:txBody>
            <a:bodyPr wrap="square">
              <a:spAutoFit/>
            </a:bodyPr>
            <a:lstStyle/>
            <a:p>
              <a:pPr algn="ctr" defTabSz="914446">
                <a:defRPr/>
              </a:pPr>
              <a:r>
                <a:rPr lang="en-US" sz="3600" b="1" kern="0" dirty="0" err="1">
                  <a:solidFill>
                    <a:srgbClr val="3F3F3F"/>
                  </a:solidFill>
                  <a:latin typeface="Cambria" panose="02040503050406030204" pitchFamily="18" charset="0"/>
                  <a:ea typeface="Cambria" panose="02040503050406030204" pitchFamily="18" charset="0"/>
                </a:rPr>
                <a:t>Bài</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đọc</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này</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được</a:t>
              </a:r>
              <a:r>
                <a:rPr lang="en-US" sz="3600" b="1" kern="0" dirty="0">
                  <a:solidFill>
                    <a:srgbClr val="3F3F3F"/>
                  </a:solidFill>
                  <a:latin typeface="Cambria" panose="02040503050406030204" pitchFamily="18" charset="0"/>
                  <a:ea typeface="Cambria" panose="02040503050406030204" pitchFamily="18" charset="0"/>
                </a:rPr>
                <a:t> chia </a:t>
              </a:r>
              <a:r>
                <a:rPr lang="en-US" sz="3600" b="1" kern="0" dirty="0" err="1">
                  <a:solidFill>
                    <a:srgbClr val="3F3F3F"/>
                  </a:solidFill>
                  <a:latin typeface="Cambria" panose="02040503050406030204" pitchFamily="18" charset="0"/>
                  <a:ea typeface="Cambria" panose="02040503050406030204" pitchFamily="18" charset="0"/>
                </a:rPr>
                <a:t>làm</a:t>
              </a:r>
              <a:r>
                <a:rPr lang="en-US" sz="3600" b="1" kern="0" dirty="0">
                  <a:solidFill>
                    <a:srgbClr val="3F3F3F"/>
                  </a:solidFill>
                  <a:latin typeface="Cambria" panose="02040503050406030204" pitchFamily="18" charset="0"/>
                  <a:ea typeface="Cambria" panose="02040503050406030204" pitchFamily="18" charset="0"/>
                </a:rPr>
                <a:t> bao </a:t>
              </a:r>
              <a:r>
                <a:rPr lang="en-US" sz="3600" b="1" kern="0" dirty="0" err="1">
                  <a:solidFill>
                    <a:srgbClr val="3F3F3F"/>
                  </a:solidFill>
                  <a:latin typeface="Cambria" panose="02040503050406030204" pitchFamily="18" charset="0"/>
                  <a:ea typeface="Cambria" panose="02040503050406030204" pitchFamily="18" charset="0"/>
                </a:rPr>
                <a:t>nhiêu</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đoạn</a:t>
              </a:r>
              <a:r>
                <a:rPr lang="en-US" sz="3600" b="1" kern="0" dirty="0">
                  <a:solidFill>
                    <a:srgbClr val="3F3F3F"/>
                  </a:solidFill>
                  <a:latin typeface="Cambria" panose="02040503050406030204" pitchFamily="18" charset="0"/>
                  <a:ea typeface="Cambria" panose="02040503050406030204" pitchFamily="18" charset="0"/>
                </a:rPr>
                <a:t>?</a:t>
              </a:r>
            </a:p>
          </p:txBody>
        </p:sp>
      </p:grpSp>
      <p:grpSp>
        <p:nvGrpSpPr>
          <p:cNvPr id="38" name="Group 37">
            <a:extLst>
              <a:ext uri="{FF2B5EF4-FFF2-40B4-BE49-F238E27FC236}">
                <a16:creationId xmlns:a16="http://schemas.microsoft.com/office/drawing/2014/main" id="{FFE8C1BA-C6F0-20CE-5493-3A4DFF472947}"/>
              </a:ext>
            </a:extLst>
          </p:cNvPr>
          <p:cNvGrpSpPr/>
          <p:nvPr/>
        </p:nvGrpSpPr>
        <p:grpSpPr>
          <a:xfrm>
            <a:off x="5452456" y="1248878"/>
            <a:ext cx="1030014" cy="1016598"/>
            <a:chOff x="6589986" y="1158818"/>
            <a:chExt cx="1030014" cy="1016598"/>
          </a:xfrm>
        </p:grpSpPr>
        <p:pic>
          <p:nvPicPr>
            <p:cNvPr id="39" name="Picture 38">
              <a:extLst>
                <a:ext uri="{FF2B5EF4-FFF2-40B4-BE49-F238E27FC236}">
                  <a16:creationId xmlns:a16="http://schemas.microsoft.com/office/drawing/2014/main" id="{6D500297-9044-5201-3C93-AAF34EB96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40" name="TextBox 39">
              <a:extLst>
                <a:ext uri="{FF2B5EF4-FFF2-40B4-BE49-F238E27FC236}">
                  <a16:creationId xmlns:a16="http://schemas.microsoft.com/office/drawing/2014/main" id="{7FA1B1D9-3A3B-4E62-32ED-0B726FD78D30}"/>
                </a:ext>
              </a:extLst>
            </p:cNvPr>
            <p:cNvSpPr txBox="1"/>
            <p:nvPr/>
          </p:nvSpPr>
          <p:spPr>
            <a:xfrm>
              <a:off x="6854073" y="1313174"/>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1</a:t>
              </a:r>
              <a:endParaRPr lang="en-US" sz="3600" b="1" dirty="0">
                <a:solidFill>
                  <a:srgbClr val="3F3F3F"/>
                </a:solidFill>
                <a:latin typeface="等线" panose="020F0502020204030204"/>
              </a:endParaRPr>
            </a:p>
          </p:txBody>
        </p:sp>
      </p:grpSp>
      <p:grpSp>
        <p:nvGrpSpPr>
          <p:cNvPr id="41" name="Group 40">
            <a:extLst>
              <a:ext uri="{FF2B5EF4-FFF2-40B4-BE49-F238E27FC236}">
                <a16:creationId xmlns:a16="http://schemas.microsoft.com/office/drawing/2014/main" id="{6837F429-0659-A8BD-964D-432634268240}"/>
              </a:ext>
            </a:extLst>
          </p:cNvPr>
          <p:cNvGrpSpPr/>
          <p:nvPr/>
        </p:nvGrpSpPr>
        <p:grpSpPr>
          <a:xfrm>
            <a:off x="5462966" y="2357718"/>
            <a:ext cx="1030014" cy="1016598"/>
            <a:chOff x="6600496" y="2267659"/>
            <a:chExt cx="1030014" cy="1016598"/>
          </a:xfrm>
        </p:grpSpPr>
        <p:pic>
          <p:nvPicPr>
            <p:cNvPr id="42" name="Picture 41">
              <a:extLst>
                <a:ext uri="{FF2B5EF4-FFF2-40B4-BE49-F238E27FC236}">
                  <a16:creationId xmlns:a16="http://schemas.microsoft.com/office/drawing/2014/main" id="{D04D9509-BB77-0834-FFC3-9D38B974C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43" name="TextBox 42">
              <a:extLst>
                <a:ext uri="{FF2B5EF4-FFF2-40B4-BE49-F238E27FC236}">
                  <a16:creationId xmlns:a16="http://schemas.microsoft.com/office/drawing/2014/main" id="{08583D2F-371A-027F-1468-A56A3CD4B15E}"/>
                </a:ext>
              </a:extLst>
            </p:cNvPr>
            <p:cNvSpPr txBox="1"/>
            <p:nvPr/>
          </p:nvSpPr>
          <p:spPr>
            <a:xfrm>
              <a:off x="6875093" y="2422015"/>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2</a:t>
              </a:r>
              <a:endParaRPr lang="en-US" sz="3600" b="1" dirty="0">
                <a:solidFill>
                  <a:srgbClr val="3F3F3F"/>
                </a:solidFill>
                <a:latin typeface="等线" panose="020F0502020204030204"/>
              </a:endParaRPr>
            </a:p>
          </p:txBody>
        </p:sp>
      </p:grpSp>
      <p:grpSp>
        <p:nvGrpSpPr>
          <p:cNvPr id="44" name="Group 43">
            <a:extLst>
              <a:ext uri="{FF2B5EF4-FFF2-40B4-BE49-F238E27FC236}">
                <a16:creationId xmlns:a16="http://schemas.microsoft.com/office/drawing/2014/main" id="{5DEDD53C-3A7A-5B2D-B9C9-7720A9C3A3D3}"/>
              </a:ext>
            </a:extLst>
          </p:cNvPr>
          <p:cNvGrpSpPr/>
          <p:nvPr/>
        </p:nvGrpSpPr>
        <p:grpSpPr>
          <a:xfrm>
            <a:off x="5457723" y="3465698"/>
            <a:ext cx="1030014" cy="1016598"/>
            <a:chOff x="6600496" y="3447419"/>
            <a:chExt cx="1030014" cy="1016598"/>
          </a:xfrm>
        </p:grpSpPr>
        <p:pic>
          <p:nvPicPr>
            <p:cNvPr id="45" name="Picture 44">
              <a:extLst>
                <a:ext uri="{FF2B5EF4-FFF2-40B4-BE49-F238E27FC236}">
                  <a16:creationId xmlns:a16="http://schemas.microsoft.com/office/drawing/2014/main" id="{A09576F0-1B20-9996-82D6-DBD19C1995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46" name="TextBox 45">
              <a:extLst>
                <a:ext uri="{FF2B5EF4-FFF2-40B4-BE49-F238E27FC236}">
                  <a16:creationId xmlns:a16="http://schemas.microsoft.com/office/drawing/2014/main" id="{D22EBC5C-4AE7-44AC-00CC-C6C4E5A6831D}"/>
                </a:ext>
              </a:extLst>
            </p:cNvPr>
            <p:cNvSpPr txBox="1"/>
            <p:nvPr/>
          </p:nvSpPr>
          <p:spPr>
            <a:xfrm>
              <a:off x="6875093" y="3566316"/>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3</a:t>
              </a:r>
              <a:endParaRPr lang="en-US" sz="3600" b="1" dirty="0">
                <a:solidFill>
                  <a:srgbClr val="3F3F3F"/>
                </a:solidFill>
                <a:latin typeface="等线" panose="020F0502020204030204"/>
              </a:endParaRPr>
            </a:p>
          </p:txBody>
        </p:sp>
      </p:grpSp>
      <p:sp>
        <p:nvSpPr>
          <p:cNvPr id="47" name="TextBox 46">
            <a:extLst>
              <a:ext uri="{FF2B5EF4-FFF2-40B4-BE49-F238E27FC236}">
                <a16:creationId xmlns:a16="http://schemas.microsoft.com/office/drawing/2014/main" id="{48787451-4BAE-2C35-5849-C48AF15D2A73}"/>
              </a:ext>
            </a:extLst>
          </p:cNvPr>
          <p:cNvSpPr txBox="1"/>
          <p:nvPr/>
        </p:nvSpPr>
        <p:spPr>
          <a:xfrm>
            <a:off x="6480076" y="1268750"/>
            <a:ext cx="5205182" cy="1015663"/>
          </a:xfrm>
          <a:prstGeom prst="rect">
            <a:avLst/>
          </a:prstGeom>
          <a:noFill/>
        </p:spPr>
        <p:txBody>
          <a:bodyPr wrap="square">
            <a:spAutoFit/>
          </a:bodyPr>
          <a:lstStyle/>
          <a:p>
            <a:pPr algn="just" defTabSz="914446"/>
            <a:r>
              <a:rPr lang="vi-VN" sz="3000" b="1" dirty="0">
                <a:solidFill>
                  <a:prstClr val="black"/>
                </a:solidFill>
                <a:latin typeface="Cambria" panose="02040503050406030204" pitchFamily="18" charset="0"/>
              </a:rPr>
              <a:t>Đoạn 1: Từ đầu đến </a:t>
            </a:r>
            <a:r>
              <a:rPr lang="vi-VN" sz="3000" b="1" i="1" dirty="0">
                <a:solidFill>
                  <a:prstClr val="black"/>
                </a:solidFill>
                <a:latin typeface="Cambria" panose="02040503050406030204" pitchFamily="18" charset="0"/>
              </a:rPr>
              <a:t>quân xâm lược.</a:t>
            </a:r>
            <a:endParaRPr lang="en-US" sz="3000" b="1" i="1" dirty="0">
              <a:solidFill>
                <a:srgbClr val="3F3F3F"/>
              </a:solidFill>
              <a:latin typeface="等线" panose="020F0502020204030204"/>
            </a:endParaRPr>
          </a:p>
        </p:txBody>
      </p:sp>
      <p:sp>
        <p:nvSpPr>
          <p:cNvPr id="48" name="TextBox 47">
            <a:extLst>
              <a:ext uri="{FF2B5EF4-FFF2-40B4-BE49-F238E27FC236}">
                <a16:creationId xmlns:a16="http://schemas.microsoft.com/office/drawing/2014/main" id="{159F3743-0ACA-B809-A6F0-D14D13E4E36D}"/>
              </a:ext>
            </a:extLst>
          </p:cNvPr>
          <p:cNvSpPr txBox="1"/>
          <p:nvPr/>
        </p:nvSpPr>
        <p:spPr>
          <a:xfrm>
            <a:off x="6491992" y="2396445"/>
            <a:ext cx="5205182" cy="1015663"/>
          </a:xfrm>
          <a:prstGeom prst="rect">
            <a:avLst/>
          </a:prstGeom>
          <a:noFill/>
        </p:spPr>
        <p:txBody>
          <a:bodyPr wrap="square">
            <a:spAutoFit/>
          </a:bodyPr>
          <a:lstStyle/>
          <a:p>
            <a:pPr algn="just" defTabSz="914446"/>
            <a:r>
              <a:rPr lang="en-US" sz="3000" b="1" dirty="0" err="1">
                <a:solidFill>
                  <a:prstClr val="black"/>
                </a:solidFill>
                <a:latin typeface="Cambria" panose="02040503050406030204" pitchFamily="18" charset="0"/>
              </a:rPr>
              <a:t>Đoạn</a:t>
            </a:r>
            <a:r>
              <a:rPr lang="en-US" sz="3000" b="1" dirty="0">
                <a:solidFill>
                  <a:prstClr val="black"/>
                </a:solidFill>
                <a:latin typeface="Cambria" panose="02040503050406030204" pitchFamily="18" charset="0"/>
              </a:rPr>
              <a:t> 2: </a:t>
            </a:r>
            <a:r>
              <a:rPr lang="en-US" sz="3000" b="1" dirty="0" err="1">
                <a:solidFill>
                  <a:prstClr val="black"/>
                </a:solidFill>
                <a:latin typeface="Cambria" panose="02040503050406030204" pitchFamily="18" charset="0"/>
              </a:rPr>
              <a:t>Tiếp</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theo</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cho</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đến</a:t>
            </a:r>
            <a:r>
              <a:rPr lang="en-US" sz="3000" b="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giết</a:t>
            </a:r>
            <a:r>
              <a:rPr lang="en-US" sz="3000" b="1" i="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chết</a:t>
            </a:r>
            <a:r>
              <a:rPr lang="en-US" sz="3000" b="1" i="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Thi</a:t>
            </a:r>
            <a:r>
              <a:rPr lang="en-US" sz="3000" b="1" i="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Sách</a:t>
            </a:r>
            <a:r>
              <a:rPr lang="en-US" sz="3000" b="1" i="1" dirty="0">
                <a:solidFill>
                  <a:prstClr val="black"/>
                </a:solidFill>
                <a:latin typeface="Cambria" panose="02040503050406030204" pitchFamily="18" charset="0"/>
              </a:rPr>
              <a:t>.</a:t>
            </a:r>
            <a:endParaRPr lang="en-US" sz="3000" b="1" i="1" dirty="0">
              <a:solidFill>
                <a:srgbClr val="3F3F3F"/>
              </a:solidFill>
              <a:latin typeface="等线" panose="020F0502020204030204"/>
            </a:endParaRPr>
          </a:p>
        </p:txBody>
      </p:sp>
      <p:sp>
        <p:nvSpPr>
          <p:cNvPr id="49" name="TextBox 48">
            <a:extLst>
              <a:ext uri="{FF2B5EF4-FFF2-40B4-BE49-F238E27FC236}">
                <a16:creationId xmlns:a16="http://schemas.microsoft.com/office/drawing/2014/main" id="{AE1F8123-BCAB-B39E-F508-A442DBB369E8}"/>
              </a:ext>
            </a:extLst>
          </p:cNvPr>
          <p:cNvSpPr txBox="1"/>
          <p:nvPr/>
        </p:nvSpPr>
        <p:spPr>
          <a:xfrm>
            <a:off x="6527800" y="3505200"/>
            <a:ext cx="5205182" cy="1015663"/>
          </a:xfrm>
          <a:prstGeom prst="rect">
            <a:avLst/>
          </a:prstGeom>
          <a:noFill/>
        </p:spPr>
        <p:txBody>
          <a:bodyPr wrap="square">
            <a:spAutoFit/>
          </a:bodyPr>
          <a:lstStyle/>
          <a:p>
            <a:pPr algn="just" defTabSz="914446"/>
            <a:r>
              <a:rPr lang="en-US" sz="3000" b="1" dirty="0" err="1">
                <a:solidFill>
                  <a:prstClr val="black"/>
                </a:solidFill>
                <a:latin typeface="Cambria" panose="02040503050406030204" pitchFamily="18" charset="0"/>
              </a:rPr>
              <a:t>Đoạn</a:t>
            </a:r>
            <a:r>
              <a:rPr lang="en-US" sz="3000" b="1" dirty="0">
                <a:solidFill>
                  <a:prstClr val="black"/>
                </a:solidFill>
                <a:latin typeface="Cambria" panose="02040503050406030204" pitchFamily="18" charset="0"/>
              </a:rPr>
              <a:t> 3: </a:t>
            </a:r>
            <a:r>
              <a:rPr lang="en-US" sz="3000" b="1" dirty="0" err="1">
                <a:solidFill>
                  <a:prstClr val="black"/>
                </a:solidFill>
                <a:latin typeface="Cambria" panose="02040503050406030204" pitchFamily="18" charset="0"/>
              </a:rPr>
              <a:t>Tiếp</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theo</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cho</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đến</a:t>
            </a:r>
            <a:r>
              <a:rPr lang="en-US" sz="3000" b="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kinh</a:t>
            </a:r>
            <a:r>
              <a:rPr lang="en-US" sz="3000" b="1" i="1" dirty="0">
                <a:solidFill>
                  <a:prstClr val="black"/>
                </a:solidFill>
                <a:latin typeface="Cambria" panose="02040503050406030204" pitchFamily="18" charset="0"/>
              </a:rPr>
              <a:t> </a:t>
            </a:r>
            <a:r>
              <a:rPr lang="en-US" sz="3000" b="1" i="1" dirty="0" err="1">
                <a:solidFill>
                  <a:prstClr val="black"/>
                </a:solidFill>
                <a:latin typeface="Cambria" panose="02040503050406030204" pitchFamily="18" charset="0"/>
              </a:rPr>
              <a:t>hồn</a:t>
            </a:r>
            <a:r>
              <a:rPr lang="en-US" sz="3000" b="1" i="1" dirty="0">
                <a:solidFill>
                  <a:prstClr val="black"/>
                </a:solidFill>
                <a:latin typeface="Cambria" panose="02040503050406030204" pitchFamily="18" charset="0"/>
              </a:rPr>
              <a:t>.</a:t>
            </a:r>
            <a:endParaRPr lang="en-US" sz="3000" b="1" i="1" dirty="0">
              <a:solidFill>
                <a:srgbClr val="3F3F3F"/>
              </a:solidFill>
              <a:latin typeface="等线" panose="020F0502020204030204"/>
            </a:endParaRPr>
          </a:p>
        </p:txBody>
      </p:sp>
      <p:pic>
        <p:nvPicPr>
          <p:cNvPr id="50" name="Picture 49">
            <a:extLst>
              <a:ext uri="{FF2B5EF4-FFF2-40B4-BE49-F238E27FC236}">
                <a16:creationId xmlns:a16="http://schemas.microsoft.com/office/drawing/2014/main" id="{AED5C871-A2D0-3BFF-5615-508307745D4F}"/>
              </a:ext>
            </a:extLst>
          </p:cNvPr>
          <p:cNvPicPr>
            <a:picLocks noChangeAspect="1"/>
          </p:cNvPicPr>
          <p:nvPr/>
        </p:nvPicPr>
        <p:blipFill>
          <a:blip r:embed="rId4"/>
          <a:stretch>
            <a:fillRect/>
          </a:stretch>
        </p:blipFill>
        <p:spPr>
          <a:xfrm>
            <a:off x="3797300" y="-116028"/>
            <a:ext cx="4483002" cy="1880912"/>
          </a:xfrm>
          <a:prstGeom prst="rect">
            <a:avLst/>
          </a:prstGeom>
        </p:spPr>
      </p:pic>
      <p:grpSp>
        <p:nvGrpSpPr>
          <p:cNvPr id="51" name="Group 50">
            <a:extLst>
              <a:ext uri="{FF2B5EF4-FFF2-40B4-BE49-F238E27FC236}">
                <a16:creationId xmlns:a16="http://schemas.microsoft.com/office/drawing/2014/main" id="{35874711-C066-9A03-D1AC-28C9DA502484}"/>
              </a:ext>
            </a:extLst>
          </p:cNvPr>
          <p:cNvGrpSpPr/>
          <p:nvPr/>
        </p:nvGrpSpPr>
        <p:grpSpPr>
          <a:xfrm>
            <a:off x="5432323" y="4545198"/>
            <a:ext cx="1030014" cy="1016598"/>
            <a:chOff x="6600496" y="3447419"/>
            <a:chExt cx="1030014" cy="1016598"/>
          </a:xfrm>
        </p:grpSpPr>
        <p:pic>
          <p:nvPicPr>
            <p:cNvPr id="52" name="Picture 51">
              <a:extLst>
                <a:ext uri="{FF2B5EF4-FFF2-40B4-BE49-F238E27FC236}">
                  <a16:creationId xmlns:a16="http://schemas.microsoft.com/office/drawing/2014/main" id="{4941873F-CE49-43AA-4D68-EE8D4E1842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53" name="TextBox 52">
              <a:extLst>
                <a:ext uri="{FF2B5EF4-FFF2-40B4-BE49-F238E27FC236}">
                  <a16:creationId xmlns:a16="http://schemas.microsoft.com/office/drawing/2014/main" id="{40D1B575-8D09-7412-1691-4A80CE10DA39}"/>
                </a:ext>
              </a:extLst>
            </p:cNvPr>
            <p:cNvSpPr txBox="1"/>
            <p:nvPr/>
          </p:nvSpPr>
          <p:spPr>
            <a:xfrm>
              <a:off x="6875093" y="3566316"/>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4</a:t>
              </a:r>
              <a:endParaRPr lang="en-US" sz="3600" b="1" dirty="0">
                <a:solidFill>
                  <a:srgbClr val="3F3F3F"/>
                </a:solidFill>
                <a:latin typeface="等线" panose="020F0502020204030204"/>
              </a:endParaRPr>
            </a:p>
          </p:txBody>
        </p:sp>
      </p:grpSp>
      <p:sp>
        <p:nvSpPr>
          <p:cNvPr id="54" name="TextBox 53">
            <a:extLst>
              <a:ext uri="{FF2B5EF4-FFF2-40B4-BE49-F238E27FC236}">
                <a16:creationId xmlns:a16="http://schemas.microsoft.com/office/drawing/2014/main" id="{333C73BE-E7A7-09C5-69D6-3E9415DB33DD}"/>
              </a:ext>
            </a:extLst>
          </p:cNvPr>
          <p:cNvSpPr txBox="1"/>
          <p:nvPr/>
        </p:nvSpPr>
        <p:spPr>
          <a:xfrm>
            <a:off x="6527800" y="4508500"/>
            <a:ext cx="5205182" cy="1015663"/>
          </a:xfrm>
          <a:prstGeom prst="rect">
            <a:avLst/>
          </a:prstGeom>
          <a:noFill/>
        </p:spPr>
        <p:txBody>
          <a:bodyPr wrap="square">
            <a:spAutoFit/>
          </a:bodyPr>
          <a:lstStyle/>
          <a:p>
            <a:pPr algn="just" defTabSz="914446"/>
            <a:r>
              <a:rPr lang="vi-VN" sz="3000" b="1" dirty="0">
                <a:solidFill>
                  <a:prstClr val="black"/>
                </a:solidFill>
                <a:latin typeface="Cambria" panose="02040503050406030204" pitchFamily="18" charset="0"/>
              </a:rPr>
              <a:t>Đoạn 4: Tiếp theo cho đến </a:t>
            </a:r>
            <a:r>
              <a:rPr lang="vi-VN" sz="3000" b="1" i="1" dirty="0">
                <a:solidFill>
                  <a:prstClr val="black"/>
                </a:solidFill>
                <a:latin typeface="Cambria" panose="02040503050406030204" pitchFamily="18" charset="0"/>
              </a:rPr>
              <a:t>đường hành quân.</a:t>
            </a:r>
            <a:endParaRPr lang="en-US" sz="3000" b="1" i="1" dirty="0">
              <a:solidFill>
                <a:srgbClr val="3F3F3F"/>
              </a:solidFill>
              <a:latin typeface="等线" panose="020F0502020204030204"/>
            </a:endParaRPr>
          </a:p>
        </p:txBody>
      </p:sp>
      <p:grpSp>
        <p:nvGrpSpPr>
          <p:cNvPr id="55" name="Group 54">
            <a:extLst>
              <a:ext uri="{FF2B5EF4-FFF2-40B4-BE49-F238E27FC236}">
                <a16:creationId xmlns:a16="http://schemas.microsoft.com/office/drawing/2014/main" id="{7EC218D5-7998-CAFA-B745-2E554B9DD678}"/>
              </a:ext>
            </a:extLst>
          </p:cNvPr>
          <p:cNvGrpSpPr/>
          <p:nvPr/>
        </p:nvGrpSpPr>
        <p:grpSpPr>
          <a:xfrm>
            <a:off x="5495823" y="5573898"/>
            <a:ext cx="1030014" cy="1016598"/>
            <a:chOff x="6600496" y="3447419"/>
            <a:chExt cx="1030014" cy="1016598"/>
          </a:xfrm>
        </p:grpSpPr>
        <p:pic>
          <p:nvPicPr>
            <p:cNvPr id="56" name="Picture 55">
              <a:extLst>
                <a:ext uri="{FF2B5EF4-FFF2-40B4-BE49-F238E27FC236}">
                  <a16:creationId xmlns:a16="http://schemas.microsoft.com/office/drawing/2014/main" id="{A96D749D-1F0F-F35C-BF6B-69369BEDB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57" name="TextBox 56">
              <a:extLst>
                <a:ext uri="{FF2B5EF4-FFF2-40B4-BE49-F238E27FC236}">
                  <a16:creationId xmlns:a16="http://schemas.microsoft.com/office/drawing/2014/main" id="{D249E950-CC26-959A-C9AD-2EDE2272F9B8}"/>
                </a:ext>
              </a:extLst>
            </p:cNvPr>
            <p:cNvSpPr txBox="1"/>
            <p:nvPr/>
          </p:nvSpPr>
          <p:spPr>
            <a:xfrm>
              <a:off x="6875093" y="3566316"/>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5</a:t>
              </a:r>
              <a:endParaRPr lang="en-US" sz="3600" b="1" dirty="0">
                <a:solidFill>
                  <a:srgbClr val="3F3F3F"/>
                </a:solidFill>
                <a:latin typeface="等线" panose="020F0502020204030204"/>
              </a:endParaRPr>
            </a:p>
          </p:txBody>
        </p:sp>
      </p:grpSp>
      <p:sp>
        <p:nvSpPr>
          <p:cNvPr id="58" name="TextBox 57">
            <a:extLst>
              <a:ext uri="{FF2B5EF4-FFF2-40B4-BE49-F238E27FC236}">
                <a16:creationId xmlns:a16="http://schemas.microsoft.com/office/drawing/2014/main" id="{EBD19789-89C5-C0B0-FFE9-F0F3180F965E}"/>
              </a:ext>
            </a:extLst>
          </p:cNvPr>
          <p:cNvSpPr txBox="1"/>
          <p:nvPr/>
        </p:nvSpPr>
        <p:spPr>
          <a:xfrm>
            <a:off x="6578600" y="5816600"/>
            <a:ext cx="5205182" cy="553998"/>
          </a:xfrm>
          <a:prstGeom prst="rect">
            <a:avLst/>
          </a:prstGeom>
          <a:noFill/>
        </p:spPr>
        <p:txBody>
          <a:bodyPr wrap="square">
            <a:spAutoFit/>
          </a:bodyPr>
          <a:lstStyle/>
          <a:p>
            <a:pPr algn="just" defTabSz="914446"/>
            <a:r>
              <a:rPr lang="vi-VN" sz="3000" b="1" dirty="0">
                <a:solidFill>
                  <a:prstClr val="black"/>
                </a:solidFill>
                <a:latin typeface="Cambria" panose="02040503050406030204" pitchFamily="18" charset="0"/>
              </a:rPr>
              <a:t>Đoạn 5: Còn lại.</a:t>
            </a:r>
            <a:endParaRPr lang="en-US" sz="3000" b="1" i="1" dirty="0">
              <a:solidFill>
                <a:srgbClr val="3F3F3F"/>
              </a:solidFill>
              <a:latin typeface="等线" panose="020F0502020204030204"/>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par>
                                <p:cTn id="22" presetID="53" presetClass="entr" presetSubtype="16"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fltVal val="0"/>
                                          </p:val>
                                        </p:tav>
                                        <p:tav tm="100000">
                                          <p:val>
                                            <p:strVal val="#ppt_h"/>
                                          </p:val>
                                        </p:tav>
                                      </p:tavLst>
                                    </p:anim>
                                    <p:animEffect transition="in" filter="fade">
                                      <p:cBhvr>
                                        <p:cTn id="26" dur="500"/>
                                        <p:tgtEl>
                                          <p:spTgt spid="41"/>
                                        </p:tgtEl>
                                      </p:cBhvr>
                                    </p:animEffect>
                                  </p:childTnLst>
                                </p:cTn>
                              </p:par>
                              <p:par>
                                <p:cTn id="27" presetID="53" presetClass="entr" presetSubtype="16"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53" presetClass="entr" presetSubtype="16"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par>
                                <p:cTn id="57" presetID="53" presetClass="entr" presetSubtype="16"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p:cTn id="59" dur="500" fill="hold"/>
                                        <p:tgtEl>
                                          <p:spTgt spid="55"/>
                                        </p:tgtEl>
                                        <p:attrNameLst>
                                          <p:attrName>ppt_w</p:attrName>
                                        </p:attrNameLst>
                                      </p:cBhvr>
                                      <p:tavLst>
                                        <p:tav tm="0">
                                          <p:val>
                                            <p:fltVal val="0"/>
                                          </p:val>
                                        </p:tav>
                                        <p:tav tm="100000">
                                          <p:val>
                                            <p:strVal val="#ppt_w"/>
                                          </p:val>
                                        </p:tav>
                                      </p:tavLst>
                                    </p:anim>
                                    <p:anim calcmode="lin" valueType="num">
                                      <p:cBhvr>
                                        <p:cTn id="60" dur="500" fill="hold"/>
                                        <p:tgtEl>
                                          <p:spTgt spid="55"/>
                                        </p:tgtEl>
                                        <p:attrNameLst>
                                          <p:attrName>ppt_h</p:attrName>
                                        </p:attrNameLst>
                                      </p:cBhvr>
                                      <p:tavLst>
                                        <p:tav tm="0">
                                          <p:val>
                                            <p:fltVal val="0"/>
                                          </p:val>
                                        </p:tav>
                                        <p:tav tm="100000">
                                          <p:val>
                                            <p:strVal val="#ppt_h"/>
                                          </p:val>
                                        </p:tav>
                                      </p:tavLst>
                                    </p:anim>
                                    <p:animEffect transition="in" filter="fade">
                                      <p:cBhvr>
                                        <p:cTn id="61" dur="500"/>
                                        <p:tgtEl>
                                          <p:spTgt spid="5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ipe(left)">
                                      <p:cBhvr>
                                        <p:cTn id="6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4"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3"/>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835151"/>
          </a:xfrm>
          <a:custGeom>
            <a:avLst/>
            <a:gdLst>
              <a:gd name="csX0" fmla="*/ 0 w 11371382"/>
              <a:gd name="csY0" fmla="*/ 229963 h 1835151"/>
              <a:gd name="csX1" fmla="*/ 229963 w 11371382"/>
              <a:gd name="csY1" fmla="*/ 0 h 1835151"/>
              <a:gd name="csX2" fmla="*/ 911929 w 11371382"/>
              <a:gd name="csY2" fmla="*/ 0 h 1835151"/>
              <a:gd name="csX3" fmla="*/ 1484780 w 11371382"/>
              <a:gd name="csY3" fmla="*/ 0 h 1835151"/>
              <a:gd name="csX4" fmla="*/ 1839403 w 11371382"/>
              <a:gd name="csY4" fmla="*/ 0 h 1835151"/>
              <a:gd name="csX5" fmla="*/ 2412254 w 11371382"/>
              <a:gd name="csY5" fmla="*/ 0 h 1835151"/>
              <a:gd name="csX6" fmla="*/ 2875991 w 11371382"/>
              <a:gd name="csY6" fmla="*/ 0 h 1835151"/>
              <a:gd name="csX7" fmla="*/ 3230613 w 11371382"/>
              <a:gd name="csY7" fmla="*/ 0 h 1835151"/>
              <a:gd name="csX8" fmla="*/ 4130809 w 11371382"/>
              <a:gd name="csY8" fmla="*/ 0 h 1835151"/>
              <a:gd name="csX9" fmla="*/ 4812775 w 11371382"/>
              <a:gd name="csY9" fmla="*/ 0 h 1835151"/>
              <a:gd name="csX10" fmla="*/ 5385626 w 11371382"/>
              <a:gd name="csY10" fmla="*/ 0 h 1835151"/>
              <a:gd name="csX11" fmla="*/ 6176707 w 11371382"/>
              <a:gd name="csY11" fmla="*/ 0 h 1835151"/>
              <a:gd name="csX12" fmla="*/ 6858673 w 11371382"/>
              <a:gd name="csY12" fmla="*/ 0 h 1835151"/>
              <a:gd name="csX13" fmla="*/ 7431524 w 11371382"/>
              <a:gd name="csY13" fmla="*/ 0 h 1835151"/>
              <a:gd name="csX14" fmla="*/ 7786146 w 11371382"/>
              <a:gd name="csY14" fmla="*/ 0 h 1835151"/>
              <a:gd name="csX15" fmla="*/ 8358998 w 11371382"/>
              <a:gd name="csY15" fmla="*/ 0 h 1835151"/>
              <a:gd name="csX16" fmla="*/ 8931849 w 11371382"/>
              <a:gd name="csY16" fmla="*/ 0 h 1835151"/>
              <a:gd name="csX17" fmla="*/ 9286471 w 11371382"/>
              <a:gd name="csY17" fmla="*/ 0 h 1835151"/>
              <a:gd name="csX18" fmla="*/ 9750208 w 11371382"/>
              <a:gd name="csY18" fmla="*/ 0 h 1835151"/>
              <a:gd name="csX19" fmla="*/ 10104831 w 11371382"/>
              <a:gd name="csY19" fmla="*/ 0 h 1835151"/>
              <a:gd name="csX20" fmla="*/ 11141419 w 11371382"/>
              <a:gd name="csY20" fmla="*/ 0 h 1835151"/>
              <a:gd name="csX21" fmla="*/ 11371382 w 11371382"/>
              <a:gd name="csY21" fmla="*/ 229963 h 1835151"/>
              <a:gd name="csX22" fmla="*/ 11371382 w 11371382"/>
              <a:gd name="csY22" fmla="*/ 945080 h 1835151"/>
              <a:gd name="csX23" fmla="*/ 11371382 w 11371382"/>
              <a:gd name="csY23" fmla="*/ 1605188 h 1835151"/>
              <a:gd name="csX24" fmla="*/ 11141419 w 11371382"/>
              <a:gd name="csY24" fmla="*/ 1835151 h 1835151"/>
              <a:gd name="csX25" fmla="*/ 10350338 w 11371382"/>
              <a:gd name="csY25" fmla="*/ 1835151 h 1835151"/>
              <a:gd name="csX26" fmla="*/ 9559258 w 11371382"/>
              <a:gd name="csY26" fmla="*/ 1835151 h 1835151"/>
              <a:gd name="csX27" fmla="*/ 9095521 w 11371382"/>
              <a:gd name="csY27" fmla="*/ 1835151 h 1835151"/>
              <a:gd name="csX28" fmla="*/ 8740899 w 11371382"/>
              <a:gd name="csY28" fmla="*/ 1835151 h 1835151"/>
              <a:gd name="csX29" fmla="*/ 7840704 w 11371382"/>
              <a:gd name="csY29" fmla="*/ 1835151 h 1835151"/>
              <a:gd name="csX30" fmla="*/ 7267852 w 11371382"/>
              <a:gd name="csY30" fmla="*/ 1835151 h 1835151"/>
              <a:gd name="csX31" fmla="*/ 6695001 w 11371382"/>
              <a:gd name="csY31" fmla="*/ 1835151 h 1835151"/>
              <a:gd name="csX32" fmla="*/ 6013035 w 11371382"/>
              <a:gd name="csY32" fmla="*/ 1835151 h 1835151"/>
              <a:gd name="csX33" fmla="*/ 5112840 w 11371382"/>
              <a:gd name="csY33" fmla="*/ 1835151 h 1835151"/>
              <a:gd name="csX34" fmla="*/ 4539988 w 11371382"/>
              <a:gd name="csY34" fmla="*/ 1835151 h 1835151"/>
              <a:gd name="csX35" fmla="*/ 3858022 w 11371382"/>
              <a:gd name="csY35" fmla="*/ 1835151 h 1835151"/>
              <a:gd name="csX36" fmla="*/ 3285171 w 11371382"/>
              <a:gd name="csY36" fmla="*/ 1835151 h 1835151"/>
              <a:gd name="csX37" fmla="*/ 2603205 w 11371382"/>
              <a:gd name="csY37" fmla="*/ 1835151 h 1835151"/>
              <a:gd name="csX38" fmla="*/ 1812124 w 11371382"/>
              <a:gd name="csY38" fmla="*/ 1835151 h 1835151"/>
              <a:gd name="csX39" fmla="*/ 1239273 w 11371382"/>
              <a:gd name="csY39" fmla="*/ 1835151 h 1835151"/>
              <a:gd name="csX40" fmla="*/ 229963 w 11371382"/>
              <a:gd name="csY40" fmla="*/ 1835151 h 1835151"/>
              <a:gd name="csX41" fmla="*/ 0 w 11371382"/>
              <a:gd name="csY41" fmla="*/ 1605188 h 1835151"/>
              <a:gd name="csX42" fmla="*/ 0 w 11371382"/>
              <a:gd name="csY42" fmla="*/ 903823 h 1835151"/>
              <a:gd name="csX43" fmla="*/ 0 w 11371382"/>
              <a:gd name="csY43" fmla="*/ 229963 h 18351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1371382" h="1835151" fill="none" extrusionOk="0">
                <a:moveTo>
                  <a:pt x="0" y="229963"/>
                </a:moveTo>
                <a:cubicBezTo>
                  <a:pt x="-11720" y="78206"/>
                  <a:pt x="78223" y="19462"/>
                  <a:pt x="229963" y="0"/>
                </a:cubicBezTo>
                <a:cubicBezTo>
                  <a:pt x="432261" y="6019"/>
                  <a:pt x="709984" y="32796"/>
                  <a:pt x="911929" y="0"/>
                </a:cubicBezTo>
                <a:cubicBezTo>
                  <a:pt x="1113874" y="-32796"/>
                  <a:pt x="1328244" y="11804"/>
                  <a:pt x="1484780" y="0"/>
                </a:cubicBezTo>
                <a:cubicBezTo>
                  <a:pt x="1641316" y="-11804"/>
                  <a:pt x="1691206" y="-11552"/>
                  <a:pt x="1839403" y="0"/>
                </a:cubicBezTo>
                <a:cubicBezTo>
                  <a:pt x="1987600" y="11552"/>
                  <a:pt x="2171756" y="12191"/>
                  <a:pt x="2412254" y="0"/>
                </a:cubicBezTo>
                <a:cubicBezTo>
                  <a:pt x="2652752" y="-12191"/>
                  <a:pt x="2771784" y="5557"/>
                  <a:pt x="2875991" y="0"/>
                </a:cubicBezTo>
                <a:cubicBezTo>
                  <a:pt x="2980198" y="-5557"/>
                  <a:pt x="3117664" y="6907"/>
                  <a:pt x="3230613" y="0"/>
                </a:cubicBezTo>
                <a:cubicBezTo>
                  <a:pt x="3343562" y="-6907"/>
                  <a:pt x="3780770" y="39980"/>
                  <a:pt x="4130809" y="0"/>
                </a:cubicBezTo>
                <a:cubicBezTo>
                  <a:pt x="4480848" y="-39980"/>
                  <a:pt x="4483337" y="-4982"/>
                  <a:pt x="4812775" y="0"/>
                </a:cubicBezTo>
                <a:cubicBezTo>
                  <a:pt x="5142213" y="4982"/>
                  <a:pt x="5212346" y="-23753"/>
                  <a:pt x="5385626" y="0"/>
                </a:cubicBezTo>
                <a:cubicBezTo>
                  <a:pt x="5558906" y="23753"/>
                  <a:pt x="5828136" y="19857"/>
                  <a:pt x="6176707" y="0"/>
                </a:cubicBezTo>
                <a:cubicBezTo>
                  <a:pt x="6525278" y="-19857"/>
                  <a:pt x="6605898" y="28883"/>
                  <a:pt x="6858673" y="0"/>
                </a:cubicBezTo>
                <a:cubicBezTo>
                  <a:pt x="7111448" y="-28883"/>
                  <a:pt x="7278420" y="6529"/>
                  <a:pt x="7431524" y="0"/>
                </a:cubicBezTo>
                <a:cubicBezTo>
                  <a:pt x="7584628" y="-6529"/>
                  <a:pt x="7702552" y="4625"/>
                  <a:pt x="7786146" y="0"/>
                </a:cubicBezTo>
                <a:cubicBezTo>
                  <a:pt x="7869740" y="-4625"/>
                  <a:pt x="8235874" y="-16092"/>
                  <a:pt x="8358998" y="0"/>
                </a:cubicBezTo>
                <a:cubicBezTo>
                  <a:pt x="8482122" y="16092"/>
                  <a:pt x="8690707" y="-9613"/>
                  <a:pt x="8931849" y="0"/>
                </a:cubicBezTo>
                <a:cubicBezTo>
                  <a:pt x="9172991" y="9613"/>
                  <a:pt x="9112224" y="5471"/>
                  <a:pt x="9286471" y="0"/>
                </a:cubicBezTo>
                <a:cubicBezTo>
                  <a:pt x="9460718" y="-5471"/>
                  <a:pt x="9644881" y="10712"/>
                  <a:pt x="9750208" y="0"/>
                </a:cubicBezTo>
                <a:cubicBezTo>
                  <a:pt x="9855535" y="-10712"/>
                  <a:pt x="10024184" y="2660"/>
                  <a:pt x="10104831" y="0"/>
                </a:cubicBezTo>
                <a:cubicBezTo>
                  <a:pt x="10185478" y="-2660"/>
                  <a:pt x="10769079" y="33191"/>
                  <a:pt x="11141419" y="0"/>
                </a:cubicBezTo>
                <a:cubicBezTo>
                  <a:pt x="11279003" y="18009"/>
                  <a:pt x="11365876" y="105877"/>
                  <a:pt x="11371382" y="229963"/>
                </a:cubicBezTo>
                <a:cubicBezTo>
                  <a:pt x="11401045" y="401010"/>
                  <a:pt x="11353882" y="622867"/>
                  <a:pt x="11371382" y="945080"/>
                </a:cubicBezTo>
                <a:cubicBezTo>
                  <a:pt x="11388882" y="1267293"/>
                  <a:pt x="11347670" y="1424328"/>
                  <a:pt x="11371382" y="1605188"/>
                </a:cubicBezTo>
                <a:cubicBezTo>
                  <a:pt x="11361578" y="1712939"/>
                  <a:pt x="11271380" y="1836468"/>
                  <a:pt x="11141419" y="1835151"/>
                </a:cubicBezTo>
                <a:cubicBezTo>
                  <a:pt x="10872925" y="1856458"/>
                  <a:pt x="10586972" y="1859522"/>
                  <a:pt x="10350338" y="1835151"/>
                </a:cubicBezTo>
                <a:cubicBezTo>
                  <a:pt x="10113704" y="1810780"/>
                  <a:pt x="9883524" y="1843493"/>
                  <a:pt x="9559258" y="1835151"/>
                </a:cubicBezTo>
                <a:cubicBezTo>
                  <a:pt x="9234992" y="1826809"/>
                  <a:pt x="9261751" y="1813750"/>
                  <a:pt x="9095521" y="1835151"/>
                </a:cubicBezTo>
                <a:cubicBezTo>
                  <a:pt x="8929291" y="1856552"/>
                  <a:pt x="8911468" y="1852016"/>
                  <a:pt x="8740899" y="1835151"/>
                </a:cubicBezTo>
                <a:cubicBezTo>
                  <a:pt x="8570330" y="1818286"/>
                  <a:pt x="8110562" y="1834561"/>
                  <a:pt x="7840704" y="1835151"/>
                </a:cubicBezTo>
                <a:cubicBezTo>
                  <a:pt x="7570846" y="1835741"/>
                  <a:pt x="7455458" y="1828395"/>
                  <a:pt x="7267852" y="1835151"/>
                </a:cubicBezTo>
                <a:cubicBezTo>
                  <a:pt x="7080246" y="1841907"/>
                  <a:pt x="6883750" y="1853885"/>
                  <a:pt x="6695001" y="1835151"/>
                </a:cubicBezTo>
                <a:cubicBezTo>
                  <a:pt x="6506252" y="1816417"/>
                  <a:pt x="6193425" y="1821308"/>
                  <a:pt x="6013035" y="1835151"/>
                </a:cubicBezTo>
                <a:cubicBezTo>
                  <a:pt x="5832645" y="1848994"/>
                  <a:pt x="5422110" y="1813754"/>
                  <a:pt x="5112840" y="1835151"/>
                </a:cubicBezTo>
                <a:cubicBezTo>
                  <a:pt x="4803571" y="1856548"/>
                  <a:pt x="4750845" y="1824566"/>
                  <a:pt x="4539988" y="1835151"/>
                </a:cubicBezTo>
                <a:cubicBezTo>
                  <a:pt x="4329131" y="1845736"/>
                  <a:pt x="4073769" y="1849698"/>
                  <a:pt x="3858022" y="1835151"/>
                </a:cubicBezTo>
                <a:cubicBezTo>
                  <a:pt x="3642275" y="1820604"/>
                  <a:pt x="3470740" y="1861925"/>
                  <a:pt x="3285171" y="1835151"/>
                </a:cubicBezTo>
                <a:cubicBezTo>
                  <a:pt x="3099602" y="1808377"/>
                  <a:pt x="2807850" y="1820501"/>
                  <a:pt x="2603205" y="1835151"/>
                </a:cubicBezTo>
                <a:cubicBezTo>
                  <a:pt x="2398560" y="1849801"/>
                  <a:pt x="2115747" y="1830412"/>
                  <a:pt x="1812124" y="1835151"/>
                </a:cubicBezTo>
                <a:cubicBezTo>
                  <a:pt x="1508501" y="1839890"/>
                  <a:pt x="1386831" y="1861642"/>
                  <a:pt x="1239273" y="1835151"/>
                </a:cubicBezTo>
                <a:cubicBezTo>
                  <a:pt x="1091715" y="1808660"/>
                  <a:pt x="672719" y="1846367"/>
                  <a:pt x="229963" y="1835151"/>
                </a:cubicBezTo>
                <a:cubicBezTo>
                  <a:pt x="98773" y="1840223"/>
                  <a:pt x="-24129" y="1713332"/>
                  <a:pt x="0" y="1605188"/>
                </a:cubicBezTo>
                <a:cubicBezTo>
                  <a:pt x="3203" y="1267985"/>
                  <a:pt x="15731" y="1223092"/>
                  <a:pt x="0" y="903823"/>
                </a:cubicBezTo>
                <a:cubicBezTo>
                  <a:pt x="-15731" y="584555"/>
                  <a:pt x="20398" y="500045"/>
                  <a:pt x="0" y="229963"/>
                </a:cubicBezTo>
                <a:close/>
              </a:path>
              <a:path w="11371382" h="1835151" stroke="0" extrusionOk="0">
                <a:moveTo>
                  <a:pt x="0" y="229963"/>
                </a:moveTo>
                <a:cubicBezTo>
                  <a:pt x="414" y="115606"/>
                  <a:pt x="116907" y="24925"/>
                  <a:pt x="229963" y="0"/>
                </a:cubicBezTo>
                <a:cubicBezTo>
                  <a:pt x="557140" y="-24436"/>
                  <a:pt x="792957" y="21626"/>
                  <a:pt x="1021044" y="0"/>
                </a:cubicBezTo>
                <a:cubicBezTo>
                  <a:pt x="1249131" y="-21626"/>
                  <a:pt x="1254958" y="-21628"/>
                  <a:pt x="1484780" y="0"/>
                </a:cubicBezTo>
                <a:cubicBezTo>
                  <a:pt x="1714602" y="21628"/>
                  <a:pt x="1830545" y="-14305"/>
                  <a:pt x="1948517" y="0"/>
                </a:cubicBezTo>
                <a:cubicBezTo>
                  <a:pt x="2066489" y="14305"/>
                  <a:pt x="2523525" y="26063"/>
                  <a:pt x="2739598" y="0"/>
                </a:cubicBezTo>
                <a:cubicBezTo>
                  <a:pt x="2955671" y="-26063"/>
                  <a:pt x="3061983" y="24464"/>
                  <a:pt x="3312449" y="0"/>
                </a:cubicBezTo>
                <a:cubicBezTo>
                  <a:pt x="3562915" y="-24464"/>
                  <a:pt x="3895276" y="19993"/>
                  <a:pt x="4212644" y="0"/>
                </a:cubicBezTo>
                <a:cubicBezTo>
                  <a:pt x="4530013" y="-19993"/>
                  <a:pt x="4830933" y="-8598"/>
                  <a:pt x="5112840" y="0"/>
                </a:cubicBezTo>
                <a:cubicBezTo>
                  <a:pt x="5394747" y="8598"/>
                  <a:pt x="5600319" y="28610"/>
                  <a:pt x="5903920" y="0"/>
                </a:cubicBezTo>
                <a:cubicBezTo>
                  <a:pt x="6207521" y="-28610"/>
                  <a:pt x="6205071" y="-17748"/>
                  <a:pt x="6367657" y="0"/>
                </a:cubicBezTo>
                <a:cubicBezTo>
                  <a:pt x="6530243" y="17748"/>
                  <a:pt x="6642453" y="-7374"/>
                  <a:pt x="6722279" y="0"/>
                </a:cubicBezTo>
                <a:cubicBezTo>
                  <a:pt x="6802105" y="7374"/>
                  <a:pt x="7294051" y="-661"/>
                  <a:pt x="7622474" y="0"/>
                </a:cubicBezTo>
                <a:cubicBezTo>
                  <a:pt x="7950898" y="661"/>
                  <a:pt x="8098466" y="-3371"/>
                  <a:pt x="8304440" y="0"/>
                </a:cubicBezTo>
                <a:cubicBezTo>
                  <a:pt x="8510414" y="3371"/>
                  <a:pt x="8667959" y="21509"/>
                  <a:pt x="8986406" y="0"/>
                </a:cubicBezTo>
                <a:cubicBezTo>
                  <a:pt x="9304853" y="-21509"/>
                  <a:pt x="9325810" y="17558"/>
                  <a:pt x="9450143" y="0"/>
                </a:cubicBezTo>
                <a:cubicBezTo>
                  <a:pt x="9574476" y="-17558"/>
                  <a:pt x="10069934" y="1851"/>
                  <a:pt x="10241224" y="0"/>
                </a:cubicBezTo>
                <a:cubicBezTo>
                  <a:pt x="10412514" y="-1851"/>
                  <a:pt x="10826386" y="29866"/>
                  <a:pt x="11141419" y="0"/>
                </a:cubicBezTo>
                <a:cubicBezTo>
                  <a:pt x="11270741" y="-4805"/>
                  <a:pt x="11390241" y="127677"/>
                  <a:pt x="11371382" y="229963"/>
                </a:cubicBezTo>
                <a:cubicBezTo>
                  <a:pt x="11349899" y="464836"/>
                  <a:pt x="11366198" y="712133"/>
                  <a:pt x="11371382" y="876319"/>
                </a:cubicBezTo>
                <a:cubicBezTo>
                  <a:pt x="11376566" y="1040505"/>
                  <a:pt x="11403791" y="1242286"/>
                  <a:pt x="11371382" y="1605188"/>
                </a:cubicBezTo>
                <a:cubicBezTo>
                  <a:pt x="11387285" y="1727868"/>
                  <a:pt x="11286883" y="1844548"/>
                  <a:pt x="11141419" y="1835151"/>
                </a:cubicBezTo>
                <a:cubicBezTo>
                  <a:pt x="10943833" y="1847762"/>
                  <a:pt x="10820649" y="1832352"/>
                  <a:pt x="10677682" y="1835151"/>
                </a:cubicBezTo>
                <a:cubicBezTo>
                  <a:pt x="10534715" y="1837950"/>
                  <a:pt x="10109512" y="1793178"/>
                  <a:pt x="9777487" y="1835151"/>
                </a:cubicBezTo>
                <a:cubicBezTo>
                  <a:pt x="9445463" y="1877124"/>
                  <a:pt x="9394594" y="1862176"/>
                  <a:pt x="9204636" y="1835151"/>
                </a:cubicBezTo>
                <a:cubicBezTo>
                  <a:pt x="9014678" y="1808126"/>
                  <a:pt x="8490085" y="1860736"/>
                  <a:pt x="8304440" y="1835151"/>
                </a:cubicBezTo>
                <a:cubicBezTo>
                  <a:pt x="8118795" y="1809566"/>
                  <a:pt x="7705144" y="1815946"/>
                  <a:pt x="7404245" y="1835151"/>
                </a:cubicBezTo>
                <a:cubicBezTo>
                  <a:pt x="7103346" y="1854356"/>
                  <a:pt x="7030717" y="1852888"/>
                  <a:pt x="6831394" y="1835151"/>
                </a:cubicBezTo>
                <a:cubicBezTo>
                  <a:pt x="6632071" y="1817414"/>
                  <a:pt x="6567574" y="1847278"/>
                  <a:pt x="6476772" y="1835151"/>
                </a:cubicBezTo>
                <a:cubicBezTo>
                  <a:pt x="6385970" y="1823024"/>
                  <a:pt x="6164101" y="1848950"/>
                  <a:pt x="6013035" y="1835151"/>
                </a:cubicBezTo>
                <a:cubicBezTo>
                  <a:pt x="5861969" y="1821352"/>
                  <a:pt x="5728674" y="1849632"/>
                  <a:pt x="5549298" y="1835151"/>
                </a:cubicBezTo>
                <a:cubicBezTo>
                  <a:pt x="5369922" y="1820670"/>
                  <a:pt x="5065568" y="1803469"/>
                  <a:pt x="4758217" y="1835151"/>
                </a:cubicBezTo>
                <a:cubicBezTo>
                  <a:pt x="4450866" y="1866833"/>
                  <a:pt x="4551589" y="1820701"/>
                  <a:pt x="4403595" y="1835151"/>
                </a:cubicBezTo>
                <a:cubicBezTo>
                  <a:pt x="4255601" y="1849601"/>
                  <a:pt x="4130852" y="1815581"/>
                  <a:pt x="3939858" y="1835151"/>
                </a:cubicBezTo>
                <a:cubicBezTo>
                  <a:pt x="3748864" y="1854721"/>
                  <a:pt x="3377761" y="1815064"/>
                  <a:pt x="3039663" y="1835151"/>
                </a:cubicBezTo>
                <a:cubicBezTo>
                  <a:pt x="2701566" y="1855238"/>
                  <a:pt x="2834760" y="1822500"/>
                  <a:pt x="2685041" y="1835151"/>
                </a:cubicBezTo>
                <a:cubicBezTo>
                  <a:pt x="2535322" y="1847802"/>
                  <a:pt x="2412819" y="1843463"/>
                  <a:pt x="2330418" y="1835151"/>
                </a:cubicBezTo>
                <a:cubicBezTo>
                  <a:pt x="2248017" y="1826839"/>
                  <a:pt x="2124470" y="1833976"/>
                  <a:pt x="1975796" y="1835151"/>
                </a:cubicBezTo>
                <a:cubicBezTo>
                  <a:pt x="1827122" y="1836326"/>
                  <a:pt x="1620547" y="1843113"/>
                  <a:pt x="1293830" y="1835151"/>
                </a:cubicBezTo>
                <a:cubicBezTo>
                  <a:pt x="967113" y="1827189"/>
                  <a:pt x="667162" y="1826495"/>
                  <a:pt x="229963" y="1835151"/>
                </a:cubicBezTo>
                <a:cubicBezTo>
                  <a:pt x="115646" y="1832901"/>
                  <a:pt x="-6276" y="1725606"/>
                  <a:pt x="0" y="1605188"/>
                </a:cubicBezTo>
                <a:cubicBezTo>
                  <a:pt x="-6749" y="1304109"/>
                  <a:pt x="23175" y="1200065"/>
                  <a:pt x="0" y="917576"/>
                </a:cubicBezTo>
                <a:cubicBezTo>
                  <a:pt x="-23175" y="635087"/>
                  <a:pt x="14096" y="461336"/>
                  <a:pt x="0" y="22996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Ta sẽ mặc giáp phục</a:t>
            </a:r>
            <a:r>
              <a:rPr lang="en-US"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thật đẹp</a:t>
            </a:r>
            <a:r>
              <a:rPr lang="en-US"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để dân chúng thêm phấn khích,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để giặc trông thấy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3"/>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txBody>
            <a:bodyPr/>
            <a:lstStyle/>
            <a:p>
              <a:endParaRPr lang="en-US">
                <a:latin typeface="Cambria" panose="02040503050406030204" pitchFamily="18" charset="0"/>
                <a:ea typeface="Cambria" panose="02040503050406030204" pitchFamily="18" charset="0"/>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txBody>
            <a:bodyPr/>
            <a:lstStyle/>
            <a:p>
              <a:endParaRPr lang="en-US">
                <a:latin typeface="Cambria" panose="02040503050406030204" pitchFamily="18" charset="0"/>
                <a:ea typeface="Cambria" panose="02040503050406030204" pitchFamily="18" charset="0"/>
              </a:endParaRPr>
            </a:p>
          </p:txBody>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sX0" fmla="*/ 0 w 6564845"/>
              <a:gd name="csY0" fmla="*/ 346097 h 2076541"/>
              <a:gd name="csX1" fmla="*/ 346097 w 6564845"/>
              <a:gd name="csY1" fmla="*/ 0 h 2076541"/>
              <a:gd name="csX2" fmla="*/ 3829493 w 6564845"/>
              <a:gd name="csY2" fmla="*/ 0 h 2076541"/>
              <a:gd name="csX3" fmla="*/ 3829493 w 6564845"/>
              <a:gd name="csY3" fmla="*/ 0 h 2076541"/>
              <a:gd name="csX4" fmla="*/ 5470704 w 6564845"/>
              <a:gd name="csY4" fmla="*/ 0 h 2076541"/>
              <a:gd name="csX5" fmla="*/ 6218748 w 6564845"/>
              <a:gd name="csY5" fmla="*/ 0 h 2076541"/>
              <a:gd name="csX6" fmla="*/ 6564845 w 6564845"/>
              <a:gd name="csY6" fmla="*/ 346097 h 2076541"/>
              <a:gd name="csX7" fmla="*/ 6564845 w 6564845"/>
              <a:gd name="csY7" fmla="*/ 1211316 h 2076541"/>
              <a:gd name="csX8" fmla="*/ 7503618 w 6564845"/>
              <a:gd name="csY8" fmla="*/ 1825321 h 2076541"/>
              <a:gd name="csX9" fmla="*/ 6564845 w 6564845"/>
              <a:gd name="csY9" fmla="*/ 1730451 h 2076541"/>
              <a:gd name="csX10" fmla="*/ 6564845 w 6564845"/>
              <a:gd name="csY10" fmla="*/ 1730444 h 2076541"/>
              <a:gd name="csX11" fmla="*/ 6218748 w 6564845"/>
              <a:gd name="csY11" fmla="*/ 2076541 h 2076541"/>
              <a:gd name="csX12" fmla="*/ 5470704 w 6564845"/>
              <a:gd name="csY12" fmla="*/ 2076541 h 2076541"/>
              <a:gd name="csX13" fmla="*/ 3829493 w 6564845"/>
              <a:gd name="csY13" fmla="*/ 2076541 h 2076541"/>
              <a:gd name="csX14" fmla="*/ 3829493 w 6564845"/>
              <a:gd name="csY14" fmla="*/ 2076541 h 2076541"/>
              <a:gd name="csX15" fmla="*/ 346097 w 6564845"/>
              <a:gd name="csY15" fmla="*/ 2076541 h 2076541"/>
              <a:gd name="csX16" fmla="*/ 0 w 6564845"/>
              <a:gd name="csY16" fmla="*/ 1730444 h 2076541"/>
              <a:gd name="csX17" fmla="*/ 0 w 6564845"/>
              <a:gd name="csY17" fmla="*/ 1730451 h 2076541"/>
              <a:gd name="csX18" fmla="*/ 0 w 6564845"/>
              <a:gd name="csY18" fmla="*/ 1211316 h 2076541"/>
              <a:gd name="csX19" fmla="*/ 0 w 6564845"/>
              <a:gd name="csY19" fmla="*/ 1211316 h 2076541"/>
              <a:gd name="csX20" fmla="*/ 0 w 6564845"/>
              <a:gd name="csY20" fmla="*/ 346097 h 2076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Theo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nội</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dung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chính</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4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sX0" fmla="*/ 0 w 7706655"/>
                <a:gd name="csY0" fmla="*/ 482868 h 2897148"/>
                <a:gd name="csX1" fmla="*/ 482868 w 7706655"/>
                <a:gd name="csY1" fmla="*/ 0 h 2897148"/>
                <a:gd name="csX2" fmla="*/ 7223787 w 7706655"/>
                <a:gd name="csY2" fmla="*/ 0 h 2897148"/>
                <a:gd name="csX3" fmla="*/ 7706655 w 7706655"/>
                <a:gd name="csY3" fmla="*/ 482868 h 2897148"/>
                <a:gd name="csX4" fmla="*/ 7706655 w 7706655"/>
                <a:gd name="csY4" fmla="*/ 2414280 h 2897148"/>
                <a:gd name="csX5" fmla="*/ 7223787 w 7706655"/>
                <a:gd name="csY5" fmla="*/ 2897148 h 2897148"/>
                <a:gd name="csX6" fmla="*/ 482868 w 7706655"/>
                <a:gd name="csY6" fmla="*/ 2897148 h 2897148"/>
                <a:gd name="csX7" fmla="*/ 0 w 7706655"/>
                <a:gd name="csY7" fmla="*/ 2414280 h 2897148"/>
                <a:gd name="csX8" fmla="*/ 0 w 7706655"/>
                <a:gd name="csY8" fmla="*/ 482868 h 289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Cambria" panose="02040503050406030204" pitchFamily="18" charset="0"/>
                  <a:ea typeface="Cambria" panose="02040503050406030204" pitchFamily="18" charset="0"/>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3"/>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505</Words>
  <Application>Microsoft Office PowerPoint</Application>
  <PresentationFormat>Widescreen</PresentationFormat>
  <Paragraphs>31</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等线</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61</cp:revision>
  <dcterms:created xsi:type="dcterms:W3CDTF">2023-01-31T09:31:32Z</dcterms:created>
  <dcterms:modified xsi:type="dcterms:W3CDTF">2026-05-02T05:47:41Z</dcterms:modified>
</cp:coreProperties>
</file>