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6" r:id="rId3"/>
  </p:sldMasterIdLst>
  <p:notesMasterIdLst>
    <p:notesMasterId r:id="rId16"/>
  </p:notesMasterIdLst>
  <p:sldIdLst>
    <p:sldId id="259" r:id="rId4"/>
    <p:sldId id="265" r:id="rId5"/>
    <p:sldId id="340" r:id="rId6"/>
    <p:sldId id="341" r:id="rId7"/>
    <p:sldId id="342" r:id="rId8"/>
    <p:sldId id="343" r:id="rId9"/>
    <p:sldId id="344" r:id="rId10"/>
    <p:sldId id="279" r:id="rId11"/>
    <p:sldId id="278" r:id="rId12"/>
    <p:sldId id="346" r:id="rId13"/>
    <p:sldId id="347" r:id="rId14"/>
    <p:sldId id="3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69" y="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FE7DE-C7CF-4565-BA72-C3F5A7491830}"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B9C78-1809-4B24-BDF8-5E44CC2DA1DC}" type="slidenum">
              <a:rPr lang="en-US" smtClean="0"/>
              <a:t>‹#›</a:t>
            </a:fld>
            <a:endParaRPr lang="en-US"/>
          </a:p>
        </p:txBody>
      </p:sp>
    </p:spTree>
    <p:extLst>
      <p:ext uri="{BB962C8B-B14F-4D97-AF65-F5344CB8AC3E}">
        <p14:creationId xmlns:p14="http://schemas.microsoft.com/office/powerpoint/2010/main" val="4028919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67618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25598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76259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78241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84D2D60-CB6B-40AA-BD02-88C1E7CC96C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16789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480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AE2216E3-02CB-4B4F-8D19-27A25AA26F4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6" name="页脚占位符 5">
            <a:extLst>
              <a:ext uri="{FF2B5EF4-FFF2-40B4-BE49-F238E27FC236}">
                <a16:creationId xmlns:a16="http://schemas.microsoft.com/office/drawing/2014/main" id="{91CA18E0-D6D4-4CE5-A535-DD48E715601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2B07E948-A761-446A-BA45-F4A6A7A21718}"/>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3590572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2A1630A0-3860-4E0F-8A14-D75D48C3AFF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5" name="页脚占位符 4">
            <a:extLst>
              <a:ext uri="{FF2B5EF4-FFF2-40B4-BE49-F238E27FC236}">
                <a16:creationId xmlns:a16="http://schemas.microsoft.com/office/drawing/2014/main" id="{63801C82-29EC-441D-BC09-BFC507DF39FC}"/>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44C2AF03-6167-426A-B751-4BCE1ADC53BD}"/>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754339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01025DA1-34B9-4609-A933-AB73ED69FC64}"/>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5" name="页脚占位符 4">
            <a:extLst>
              <a:ext uri="{FF2B5EF4-FFF2-40B4-BE49-F238E27FC236}">
                <a16:creationId xmlns:a16="http://schemas.microsoft.com/office/drawing/2014/main" id="{A26878C2-C037-4C0A-AB75-2BC4C0CF901E}"/>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BFF81A73-3FDD-45B0-91BF-EFF73945CF0B}"/>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256622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9901F-2532-4B40-9923-FE0CA2403B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FC4FFF-42CD-4443-BA1B-0FC59D4D9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3E7A5F-18A6-4209-A751-5F44680C84AA}"/>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2457E155-45B6-4339-9419-E372D4B7D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EC157-8CA5-4021-9CD2-0D30FD117200}"/>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715023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AE51E-87B9-4D26-B495-2083E29D3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3DDD5B-8C2D-41F7-83CC-1401BB579A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247232-B54A-49E3-A2BD-D5324BE3123C}"/>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80C8E3ED-AEE3-4166-B78C-7F8820AD9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53B2B-3DD2-4B97-ACCB-3089B866461F}"/>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447225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236F0-00BA-4DD6-85F3-0474865753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A773F3-1C05-4ADC-979C-038299DFA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5F9372-3305-418C-8A84-FB3E3D25A7EC}"/>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61081636-1090-4975-B6D3-2E73C51E1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1EBF0-22C7-466C-B392-BACF54623B9A}"/>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320312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70282-CC40-41A6-A12C-7D9C6DD6C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897EE5-9708-4386-945D-D6E690EDE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939D8-5345-4A8F-9933-B7B961146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11EB38-C9FC-4018-B484-CCD2AFF7521B}"/>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6" name="Footer Placeholder 5">
            <a:extLst>
              <a:ext uri="{FF2B5EF4-FFF2-40B4-BE49-F238E27FC236}">
                <a16:creationId xmlns:a16="http://schemas.microsoft.com/office/drawing/2014/main" id="{B1DBE480-A088-416B-A834-121D78D94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4AE4C7-3E12-4102-A1C8-86E99622BECC}"/>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1210089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2BE9-357E-4674-B3EB-B7F6D2A186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65748A-12FC-436C-89A5-2444C9810C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DA00E7-4C18-4F6E-AAF3-714F6AFDB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AF1CA-E4F5-4626-8AAA-0B3FCDBB6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0D22E9-52A5-4E97-8312-015F275949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C1A1AA-08B6-4D41-BE29-4CB41975AE5B}"/>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8" name="Footer Placeholder 7">
            <a:extLst>
              <a:ext uri="{FF2B5EF4-FFF2-40B4-BE49-F238E27FC236}">
                <a16:creationId xmlns:a16="http://schemas.microsoft.com/office/drawing/2014/main" id="{EE170325-7F32-496D-96A5-EE8BB0324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2F8F6-FFAE-4A84-A66E-E138C14B6CB6}"/>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0767748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8075-B7D3-440A-8681-2EEC8083D3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0FB13-9F9E-4BC0-A659-03D462BC2BE1}"/>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4" name="Footer Placeholder 3">
            <a:extLst>
              <a:ext uri="{FF2B5EF4-FFF2-40B4-BE49-F238E27FC236}">
                <a16:creationId xmlns:a16="http://schemas.microsoft.com/office/drawing/2014/main" id="{A793A024-4BC9-4E3B-A767-42C902A105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E183C4-1D69-4735-998C-15EB23E68C6E}"/>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4551718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DD42A7-A94D-4790-8682-B80D5B022B8A}"/>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3" name="Footer Placeholder 2">
            <a:extLst>
              <a:ext uri="{FF2B5EF4-FFF2-40B4-BE49-F238E27FC236}">
                <a16:creationId xmlns:a16="http://schemas.microsoft.com/office/drawing/2014/main" id="{D7A56FC2-4917-4791-9115-C382D772B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654E34-2F4A-4F4F-8B22-6493B4BC6F02}"/>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3652453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b="0" i="0">
                <a:solidFill>
                  <a:schemeClr val="tx1">
                    <a:tint val="75000"/>
                  </a:schemeClr>
                </a:solidFill>
                <a:latin typeface="inpin heiti" charset="-122"/>
                <a:ea typeface="inpin heiti"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3126419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3C8BA-2AA4-4B73-842A-8FDC64F444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27911B-3864-48C6-BC34-1F361027BA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EF808A-F3FE-491F-AE55-178D2AE0F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866114-8E14-44D4-A0EF-D7CC496FE7C4}"/>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6" name="Footer Placeholder 5">
            <a:extLst>
              <a:ext uri="{FF2B5EF4-FFF2-40B4-BE49-F238E27FC236}">
                <a16:creationId xmlns:a16="http://schemas.microsoft.com/office/drawing/2014/main" id="{C4B70423-6180-46CA-843C-1BFEAB176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3C4B5-1625-4811-973B-2086CEA3FB95}"/>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2522748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9E03-E229-4B4B-B280-0E3ED7E421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F1C16-0E1F-46A2-85BD-1D66A63847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CF4427-4098-4355-9E4F-EB97B1950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B8F4F-C102-44A0-97CA-F42F534AAF3C}"/>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6" name="Footer Placeholder 5">
            <a:extLst>
              <a:ext uri="{FF2B5EF4-FFF2-40B4-BE49-F238E27FC236}">
                <a16:creationId xmlns:a16="http://schemas.microsoft.com/office/drawing/2014/main" id="{C39271A8-464D-44BF-90DF-13F1D4964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FFABB-0069-4F55-8854-790917DE8F64}"/>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41111169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349D-13DE-4BA2-9179-C18B2708A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CEC6B2-0D2B-42C6-89DE-0B35106383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CEF81-36A5-4E01-9C36-7AA05B12528A}"/>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EEA48174-43C1-4499-8FD7-25BE6EDC4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29649-9A96-41F1-9B5F-53473C400E35}"/>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18023862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E9071-ABFE-44F1-B05C-75367CB090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49A27-BD54-4B24-B2DF-BCDC8632C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F9B2-7B7A-4F69-9958-366727B06E56}"/>
              </a:ext>
            </a:extLst>
          </p:cNvPr>
          <p:cNvSpPr>
            <a:spLocks noGrp="1"/>
          </p:cNvSpPr>
          <p:nvPr>
            <p:ph type="dt" sz="half" idx="10"/>
          </p:nvPr>
        </p:nvSpPr>
        <p:spPr/>
        <p:txBody>
          <a:body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DD011576-E1C2-481C-AFCF-308F1116C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1BD62-0FB5-429B-9322-39B751AA6A5C}"/>
              </a:ext>
            </a:extLst>
          </p:cNvPr>
          <p:cNvSpPr>
            <a:spLocks noGrp="1"/>
          </p:cNvSpPr>
          <p:nvPr>
            <p:ph type="sldNum" sz="quarter" idx="12"/>
          </p:nvPr>
        </p:nvSpPr>
        <p:spPr/>
        <p:txBody>
          <a:bodyPr/>
          <a:lstStyle/>
          <a:p>
            <a:fld id="{CBBFE273-D128-47A6-92FC-723BFDBE5E0A}" type="slidenum">
              <a:rPr lang="en-US" smtClean="0"/>
              <a:t>‹#›</a:t>
            </a:fld>
            <a:endParaRPr lang="en-US"/>
          </a:p>
        </p:txBody>
      </p:sp>
    </p:spTree>
    <p:extLst>
      <p:ext uri="{BB962C8B-B14F-4D97-AF65-F5344CB8AC3E}">
        <p14:creationId xmlns:p14="http://schemas.microsoft.com/office/powerpoint/2010/main" val="395918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b="0" i="0">
                <a:latin typeface="inpin heiti" charset="-122"/>
                <a:ea typeface="inpin heiti" charset="-122"/>
              </a:defRPr>
            </a:lvl1pPr>
          </a:lstStyle>
          <a:p>
            <a:fld id="{BCF82B83-F68B-4011-B04D-379142B4D165}" type="datetimeFigureOut">
              <a:rPr lang="zh-CN" altLang="en-US" smtClean="0"/>
              <a:pPr/>
              <a:t>2026/4/20</a:t>
            </a:fld>
            <a:endParaRPr lang="zh-CN" altLang="en-US" dirty="0"/>
          </a:p>
        </p:txBody>
      </p:sp>
      <p:sp>
        <p:nvSpPr>
          <p:cNvPr id="5" name="页脚占位符 4"/>
          <p:cNvSpPr>
            <a:spLocks noGrp="1"/>
          </p:cNvSpPr>
          <p:nvPr>
            <p:ph type="ftr" sz="quarter" idx="11"/>
          </p:nvPr>
        </p:nvSpPr>
        <p:spPr/>
        <p:txBody>
          <a:bodyPr/>
          <a:lstStyle>
            <a:lvl1pPr>
              <a:defRPr b="0" i="0">
                <a:latin typeface="inpin heiti" charset="-122"/>
                <a:ea typeface="inpin heiti" charset="-122"/>
              </a:defRPr>
            </a:lvl1pPr>
          </a:lstStyle>
          <a:p>
            <a:endParaRPr lang="zh-CN" altLang="en-US" dirty="0"/>
          </a:p>
        </p:txBody>
      </p:sp>
      <p:sp>
        <p:nvSpPr>
          <p:cNvPr id="6" name="灯片编号占位符 5"/>
          <p:cNvSpPr>
            <a:spLocks noGrp="1"/>
          </p:cNvSpPr>
          <p:nvPr>
            <p:ph type="sldNum" sz="quarter" idx="12"/>
          </p:nvPr>
        </p:nvSpPr>
        <p:spPr/>
        <p:txBody>
          <a:bodyPr/>
          <a:lstStyle>
            <a:lvl1pPr>
              <a:defRPr b="0" i="0">
                <a:latin typeface="inpin heiti" charset="-122"/>
                <a:ea typeface="inpin heiti" charset="-122"/>
              </a:defRPr>
            </a:lvl1pPr>
          </a:lstStyle>
          <a:p>
            <a:fld id="{4F29B16B-2BBB-4DCF-867A-F542E1B71F6C}" type="slidenum">
              <a:rPr lang="zh-CN" altLang="en-US" smtClean="0"/>
              <a:pPr/>
              <a:t>‹#›</a:t>
            </a:fld>
            <a:endParaRPr lang="zh-CN" altLang="en-US" dirty="0"/>
          </a:p>
        </p:txBody>
      </p:sp>
    </p:spTree>
    <p:extLst>
      <p:ext uri="{BB962C8B-B14F-4D97-AF65-F5344CB8AC3E}">
        <p14:creationId xmlns:p14="http://schemas.microsoft.com/office/powerpoint/2010/main" val="10123538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6F6FFCC1-4E44-419E-8C0E-890F27019A57}"/>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5" name="页脚占位符 4">
            <a:extLst>
              <a:ext uri="{FF2B5EF4-FFF2-40B4-BE49-F238E27FC236}">
                <a16:creationId xmlns:a16="http://schemas.microsoft.com/office/drawing/2014/main" id="{BD521C13-9AB6-4730-A97B-8B868AEC0DFF}"/>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13A9BC95-70B0-4173-8FC0-8F408151D5C8}"/>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0031326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70A5F013-261A-4B29-9907-5E18B7DEB30E}"/>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5" name="页脚占位符 4">
            <a:extLst>
              <a:ext uri="{FF2B5EF4-FFF2-40B4-BE49-F238E27FC236}">
                <a16:creationId xmlns:a16="http://schemas.microsoft.com/office/drawing/2014/main" id="{79A7E5E9-8240-4A62-B6B6-9F6F19178022}"/>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982F834C-30CF-4DE8-BADF-965C00F4C6FF}"/>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828525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560A19F-6F04-46DB-B190-530AE3C00DDB}"/>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5" name="页脚占位符 4">
            <a:extLst>
              <a:ext uri="{FF2B5EF4-FFF2-40B4-BE49-F238E27FC236}">
                <a16:creationId xmlns:a16="http://schemas.microsoft.com/office/drawing/2014/main" id="{FC2B4791-C0D8-4CC9-B28F-AADA6977D55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id="{2A22A9BD-205B-4BEF-A7A2-40AF7DF3467E}"/>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3235756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50BC9FC1-8316-48B1-B8F7-62CB0304E7B0}"/>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4" name="页脚占位符 3">
            <a:extLst>
              <a:ext uri="{FF2B5EF4-FFF2-40B4-BE49-F238E27FC236}">
                <a16:creationId xmlns:a16="http://schemas.microsoft.com/office/drawing/2014/main" id="{253869CB-0FEF-4C28-AF25-26E51341D988}"/>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5" name="灯片编号占位符 4">
            <a:extLst>
              <a:ext uri="{FF2B5EF4-FFF2-40B4-BE49-F238E27FC236}">
                <a16:creationId xmlns:a16="http://schemas.microsoft.com/office/drawing/2014/main" id="{3BDD0123-6546-4BC0-9C32-E87E3B076846}"/>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504156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FB15EC-A078-4F6C-8386-6EE202524BC4}"/>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3" name="页脚占位符 2">
            <a:extLst>
              <a:ext uri="{FF2B5EF4-FFF2-40B4-BE49-F238E27FC236}">
                <a16:creationId xmlns:a16="http://schemas.microsoft.com/office/drawing/2014/main" id="{3A0FA400-28A5-4D6A-B178-34DD7139BD14}"/>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4" name="灯片编号占位符 3">
            <a:extLst>
              <a:ext uri="{FF2B5EF4-FFF2-40B4-BE49-F238E27FC236}">
                <a16:creationId xmlns:a16="http://schemas.microsoft.com/office/drawing/2014/main" id="{66BD707D-3BA1-490F-AF20-393D2223DF4C}"/>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1190517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025937C2-2FFF-4BD5-8761-F993E367166B}"/>
              </a:ext>
            </a:extLst>
          </p:cNvPr>
          <p:cNvSpPr>
            <a:spLocks noGrp="1"/>
          </p:cNvSpPr>
          <p:nvPr>
            <p:ph type="dt" sz="half" idx="10"/>
          </p:nvPr>
        </p:nvSpPr>
        <p:spPr>
          <a:xfrm>
            <a:off x="838200" y="6356350"/>
            <a:ext cx="2743200" cy="365125"/>
          </a:xfrm>
          <a:prstGeom prst="rect">
            <a:avLst/>
          </a:prstGeom>
        </p:spPr>
        <p:txBody>
          <a:bodyPr/>
          <a:lstStyle/>
          <a:p>
            <a:pPr>
              <a:defRPr/>
            </a:pPr>
            <a:fld id="{98DD537B-5EC0-4EEB-9AD2-A1CFEF92E195}" type="datetimeFigureOut">
              <a:rPr lang="zh-CN" altLang="en-US" smtClean="0">
                <a:solidFill>
                  <a:prstClr val="black"/>
                </a:solidFill>
              </a:rPr>
              <a:pPr>
                <a:defRPr/>
              </a:pPr>
              <a:t>2026/4/20</a:t>
            </a:fld>
            <a:endParaRPr lang="zh-CN" altLang="en-US">
              <a:solidFill>
                <a:prstClr val="black"/>
              </a:solidFill>
            </a:endParaRPr>
          </a:p>
        </p:txBody>
      </p:sp>
      <p:sp>
        <p:nvSpPr>
          <p:cNvPr id="6" name="页脚占位符 5">
            <a:extLst>
              <a:ext uri="{FF2B5EF4-FFF2-40B4-BE49-F238E27FC236}">
                <a16:creationId xmlns:a16="http://schemas.microsoft.com/office/drawing/2014/main" id="{829257F0-257A-4CF5-85E7-B8A2BBA500D9}"/>
              </a:ext>
            </a:extLst>
          </p:cNvPr>
          <p:cNvSpPr>
            <a:spLocks noGrp="1"/>
          </p:cNvSpPr>
          <p:nvPr>
            <p:ph type="ftr" sz="quarter" idx="11"/>
          </p:nvPr>
        </p:nvSpPr>
        <p:spPr>
          <a:xfrm>
            <a:off x="4038600" y="6356350"/>
            <a:ext cx="4114800" cy="365125"/>
          </a:xfrm>
          <a:prstGeom prst="rect">
            <a:avLst/>
          </a:prstGeom>
        </p:spPr>
        <p:txBody>
          <a:bodyPr/>
          <a:lstStyle/>
          <a:p>
            <a:pPr>
              <a:defRPr/>
            </a:pPr>
            <a:endParaRPr lang="zh-CN" altLang="en-US">
              <a:solidFill>
                <a:prstClr val="black"/>
              </a:solidFill>
            </a:endParaRPr>
          </a:p>
        </p:txBody>
      </p:sp>
      <p:sp>
        <p:nvSpPr>
          <p:cNvPr id="7" name="灯片编号占位符 6">
            <a:extLst>
              <a:ext uri="{FF2B5EF4-FFF2-40B4-BE49-F238E27FC236}">
                <a16:creationId xmlns:a16="http://schemas.microsoft.com/office/drawing/2014/main" id="{A1FB6C23-926B-44D0-B35E-20EC6B24F099}"/>
              </a:ext>
            </a:extLst>
          </p:cNvPr>
          <p:cNvSpPr>
            <a:spLocks noGrp="1"/>
          </p:cNvSpPr>
          <p:nvPr>
            <p:ph type="sldNum" sz="quarter" idx="12"/>
          </p:nvPr>
        </p:nvSpPr>
        <p:spPr>
          <a:xfrm>
            <a:off x="8610600" y="6356350"/>
            <a:ext cx="2743200"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1957081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1.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extLst>
      <p:ext uri="{BB962C8B-B14F-4D97-AF65-F5344CB8AC3E}">
        <p14:creationId xmlns:p14="http://schemas.microsoft.com/office/powerpoint/2010/main" val="1289171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b="33889"/>
          <a:stretch/>
        </p:blipFill>
        <p:spPr>
          <a:xfrm>
            <a:off x="0" y="0"/>
            <a:ext cx="12192000" cy="6858000"/>
          </a:xfrm>
          <a:prstGeom prst="rect">
            <a:avLst/>
          </a:prstGeom>
        </p:spPr>
      </p:pic>
      <p:pic>
        <p:nvPicPr>
          <p:cNvPr id="8" name="图片 7"/>
          <p:cNvPicPr>
            <a:picLocks noChangeAspect="1"/>
          </p:cNvPicPr>
          <p:nvPr userDrawn="1"/>
        </p:nvPicPr>
        <p:blipFill rotWithShape="1">
          <a:blip r:embed="rId13" cstate="print">
            <a:extLst>
              <a:ext uri="{28A0092B-C50C-407E-A947-70E740481C1C}">
                <a14:useLocalDpi xmlns:a14="http://schemas.microsoft.com/office/drawing/2010/main" val="0"/>
              </a:ext>
            </a:extLst>
          </a:blip>
          <a:srcRect/>
          <a:stretch/>
        </p:blipFill>
        <p:spPr>
          <a:xfrm>
            <a:off x="-23488" y="0"/>
            <a:ext cx="12215488" cy="6845300"/>
          </a:xfrm>
          <a:prstGeom prst="rect">
            <a:avLst/>
          </a:prstGeom>
        </p:spPr>
      </p:pic>
      <p:pic>
        <p:nvPicPr>
          <p:cNvPr id="21" name="图片 20"/>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402772" y="215900"/>
            <a:ext cx="11375699" cy="6235700"/>
          </a:xfrm>
          <a:prstGeom prst="rect">
            <a:avLst/>
          </a:prstGeom>
        </p:spPr>
      </p:pic>
    </p:spTree>
    <p:extLst>
      <p:ext uri="{BB962C8B-B14F-4D97-AF65-F5344CB8AC3E}">
        <p14:creationId xmlns:p14="http://schemas.microsoft.com/office/powerpoint/2010/main" val="102806825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F28DBC-1926-456D-9D88-C9D827ED12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A928E-22F4-45A0-95CB-FB2E581FBD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10E4A1-D77E-4E55-9F8E-4B5869526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96E7F5-99B1-4D87-875B-57E3272161F1}" type="datetimeFigureOut">
              <a:rPr lang="en-US" smtClean="0"/>
              <a:t>4/20/2026</a:t>
            </a:fld>
            <a:endParaRPr lang="en-US"/>
          </a:p>
        </p:txBody>
      </p:sp>
      <p:sp>
        <p:nvSpPr>
          <p:cNvPr id="5" name="Footer Placeholder 4">
            <a:extLst>
              <a:ext uri="{FF2B5EF4-FFF2-40B4-BE49-F238E27FC236}">
                <a16:creationId xmlns:a16="http://schemas.microsoft.com/office/drawing/2014/main" id="{9E2DDEA3-EB73-4E66-9CC5-D29F07F6F4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E92D4F-85AB-4F28-8018-3C06F2BF4F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FE273-D128-47A6-92FC-723BFDBE5E0A}" type="slidenum">
              <a:rPr lang="en-US" smtClean="0"/>
              <a:t>‹#›</a:t>
            </a:fld>
            <a:endParaRPr lang="en-US"/>
          </a:p>
        </p:txBody>
      </p:sp>
    </p:spTree>
    <p:extLst>
      <p:ext uri="{BB962C8B-B14F-4D97-AF65-F5344CB8AC3E}">
        <p14:creationId xmlns:p14="http://schemas.microsoft.com/office/powerpoint/2010/main" val="387757998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9.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7DC0E506-B292-49AE-8D25-2D39F8635E3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768601"/>
            <a:ext cx="12192000" cy="8626601"/>
          </a:xfrm>
          <a:prstGeom prst="rect">
            <a:avLst/>
          </a:prstGeom>
        </p:spPr>
      </p:pic>
      <p:pic>
        <p:nvPicPr>
          <p:cNvPr id="14" name="Picture 13">
            <a:extLst>
              <a:ext uri="{FF2B5EF4-FFF2-40B4-BE49-F238E27FC236}">
                <a16:creationId xmlns:a16="http://schemas.microsoft.com/office/drawing/2014/main" id="{CCB0D3C2-3B4F-4232-BCE4-E8C91C580EB6}"/>
              </a:ext>
            </a:extLst>
          </p:cNvPr>
          <p:cNvPicPr>
            <a:picLocks noChangeAspect="1"/>
          </p:cNvPicPr>
          <p:nvPr/>
        </p:nvPicPr>
        <p:blipFill>
          <a:blip r:embed="rId5"/>
          <a:stretch>
            <a:fillRect/>
          </a:stretch>
        </p:blipFill>
        <p:spPr>
          <a:xfrm>
            <a:off x="3700550" y="651849"/>
            <a:ext cx="2371550" cy="963251"/>
          </a:xfrm>
          <a:prstGeom prst="rect">
            <a:avLst/>
          </a:prstGeom>
        </p:spPr>
      </p:pic>
      <p:sp>
        <p:nvSpPr>
          <p:cNvPr id="15" name="TextBox 14">
            <a:extLst>
              <a:ext uri="{FF2B5EF4-FFF2-40B4-BE49-F238E27FC236}">
                <a16:creationId xmlns:a16="http://schemas.microsoft.com/office/drawing/2014/main" id="{F297DD9A-FF5C-480E-9B07-C4F4533D42ED}"/>
              </a:ext>
            </a:extLst>
          </p:cNvPr>
          <p:cNvSpPr txBox="1"/>
          <p:nvPr/>
        </p:nvSpPr>
        <p:spPr>
          <a:xfrm>
            <a:off x="2143125" y="85725"/>
            <a:ext cx="6734175"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Thứ</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ngày</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tháng</a:t>
            </a:r>
            <a:r>
              <a:rPr lang="en-US" sz="3200" dirty="0">
                <a:latin typeface="Calibri" panose="020F0502020204030204" pitchFamily="34" charset="0"/>
                <a:cs typeface="Calibri" panose="020F0502020204030204" pitchFamily="34" charset="0"/>
              </a:rPr>
              <a:t>…</a:t>
            </a:r>
            <a:r>
              <a:rPr lang="en-US" sz="3200" dirty="0" err="1">
                <a:latin typeface="Calibri" panose="020F0502020204030204" pitchFamily="34" charset="0"/>
                <a:cs typeface="Calibri" panose="020F0502020204030204" pitchFamily="34" charset="0"/>
              </a:rPr>
              <a:t>năm</a:t>
            </a:r>
            <a:r>
              <a:rPr lang="en-US" sz="32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1123A258-7112-9AF0-8251-01D9FCB38269}"/>
              </a:ext>
            </a:extLst>
          </p:cNvPr>
          <p:cNvPicPr>
            <a:picLocks noChangeAspect="1"/>
          </p:cNvPicPr>
          <p:nvPr/>
        </p:nvPicPr>
        <p:blipFill>
          <a:blip r:embed="rId6"/>
          <a:stretch>
            <a:fillRect/>
          </a:stretch>
        </p:blipFill>
        <p:spPr>
          <a:xfrm>
            <a:off x="3465471" y="1847054"/>
            <a:ext cx="2426418" cy="786452"/>
          </a:xfrm>
          <a:prstGeom prst="rect">
            <a:avLst/>
          </a:prstGeom>
        </p:spPr>
      </p:pic>
      <p:pic>
        <p:nvPicPr>
          <p:cNvPr id="9" name="Picture 8">
            <a:extLst>
              <a:ext uri="{FF2B5EF4-FFF2-40B4-BE49-F238E27FC236}">
                <a16:creationId xmlns:a16="http://schemas.microsoft.com/office/drawing/2014/main" id="{A0B7176B-3FB5-1A2D-99C5-C9E27BAE1C70}"/>
              </a:ext>
            </a:extLst>
          </p:cNvPr>
          <p:cNvPicPr>
            <a:picLocks noChangeAspect="1"/>
          </p:cNvPicPr>
          <p:nvPr/>
        </p:nvPicPr>
        <p:blipFill>
          <a:blip r:embed="rId7"/>
          <a:stretch>
            <a:fillRect/>
          </a:stretch>
        </p:blipFill>
        <p:spPr>
          <a:xfrm>
            <a:off x="259484" y="2623455"/>
            <a:ext cx="8266892" cy="2548349"/>
          </a:xfrm>
          <a:prstGeom prst="rect">
            <a:avLst/>
          </a:prstGeom>
        </p:spPr>
      </p:pic>
    </p:spTree>
    <p:extLst>
      <p:ext uri="{BB962C8B-B14F-4D97-AF65-F5344CB8AC3E}">
        <p14:creationId xmlns:p14="http://schemas.microsoft.com/office/powerpoint/2010/main" val="3446161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74765" y="2452200"/>
              <a:ext cx="5343522" cy="204241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Để làm một mô hình biển báo giao thông các </a:t>
              </a:r>
              <a:r>
                <a:rPr kumimoji="0" lang="en-US" sz="3600" b="1" i="0" u="none" strike="noStrike" kern="1200" cap="none" spc="0" normalizeH="0" baseline="0" noProof="0" dirty="0" err="1">
                  <a:ln>
                    <a:noFill/>
                  </a:ln>
                  <a:solidFill>
                    <a:srgbClr val="002060"/>
                  </a:solidFill>
                  <a:effectLst/>
                  <a:uLnTx/>
                  <a:uFillTx/>
                  <a:latin typeface="Calibri" panose="020F0502020204030204"/>
                  <a:ea typeface="Times New Roman" panose="02020603050405020304" pitchFamily="18" charset="0"/>
                  <a:cs typeface="+mn-cs"/>
                </a:rPr>
                <a:t>em</a:t>
              </a:r>
              <a:r>
                <a:rPr kumimoji="0" lang="vi-VN"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 đã sử dụng bao nhiêu bước?</a:t>
              </a:r>
              <a:endParaRPr kumimoji="0" lang="en-US" sz="36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pic>
        <p:nvPicPr>
          <p:cNvPr id="2" name="Picture 1">
            <a:extLst>
              <a:ext uri="{FF2B5EF4-FFF2-40B4-BE49-F238E27FC236}">
                <a16:creationId xmlns:a16="http://schemas.microsoft.com/office/drawing/2014/main" id="{DD729CE6-E1DB-6C77-F8EE-CB87B62CA7DF}"/>
              </a:ext>
            </a:extLst>
          </p:cNvPr>
          <p:cNvPicPr>
            <a:picLocks noChangeAspect="1"/>
          </p:cNvPicPr>
          <p:nvPr/>
        </p:nvPicPr>
        <p:blipFill>
          <a:blip r:embed="rId5"/>
          <a:stretch>
            <a:fillRect/>
          </a:stretch>
        </p:blipFill>
        <p:spPr>
          <a:xfrm>
            <a:off x="7192394" y="760219"/>
            <a:ext cx="2859272" cy="5931922"/>
          </a:xfrm>
          <a:prstGeom prst="rect">
            <a:avLst/>
          </a:prstGeom>
        </p:spPr>
      </p:pic>
    </p:spTree>
    <p:extLst>
      <p:ext uri="{BB962C8B-B14F-4D97-AF65-F5344CB8AC3E}">
        <p14:creationId xmlns:p14="http://schemas.microsoft.com/office/powerpoint/2010/main" val="12319723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8015F1B-98BB-6355-D718-957573230119}"/>
              </a:ext>
            </a:extLst>
          </p:cNvPr>
          <p:cNvGrpSpPr/>
          <p:nvPr/>
        </p:nvGrpSpPr>
        <p:grpSpPr>
          <a:xfrm>
            <a:off x="672089" y="1538832"/>
            <a:ext cx="7071266" cy="4775438"/>
            <a:chOff x="579214" y="1261450"/>
            <a:chExt cx="7071266" cy="4775438"/>
          </a:xfrm>
        </p:grpSpPr>
        <p:pic>
          <p:nvPicPr>
            <p:cNvPr id="7" name="图片 12">
              <a:extLst>
                <a:ext uri="{FF2B5EF4-FFF2-40B4-BE49-F238E27FC236}">
                  <a16:creationId xmlns:a16="http://schemas.microsoft.com/office/drawing/2014/main" id="{1685141D-FCC3-78A9-E8C9-0EC0ADC45C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579214" y="1261450"/>
              <a:ext cx="7071266" cy="4775438"/>
            </a:xfrm>
            <a:prstGeom prst="rect">
              <a:avLst/>
            </a:prstGeom>
          </p:spPr>
        </p:pic>
        <p:sp>
          <p:nvSpPr>
            <p:cNvPr id="12" name="TextBox 11">
              <a:extLst>
                <a:ext uri="{FF2B5EF4-FFF2-40B4-BE49-F238E27FC236}">
                  <a16:creationId xmlns:a16="http://schemas.microsoft.com/office/drawing/2014/main" id="{3348D30A-D9EE-906D-2C6D-6A222AC7856A}"/>
                </a:ext>
              </a:extLst>
            </p:cNvPr>
            <p:cNvSpPr txBox="1"/>
            <p:nvPr/>
          </p:nvSpPr>
          <p:spPr>
            <a:xfrm>
              <a:off x="1474765" y="2452200"/>
              <a:ext cx="5343522" cy="248927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rPr>
                <a:t>Bạn nào có ý tưởng khác về cách sử dụng vật liệu và dụng cụ khác để làm biển báo không?</a:t>
              </a:r>
              <a:endParaRPr kumimoji="0" lang="en-US" sz="3300" b="1" i="0" u="none" strike="noStrike" kern="1200" cap="none" spc="0" normalizeH="0" baseline="0" noProof="0" dirty="0">
                <a:ln>
                  <a:noFill/>
                </a:ln>
                <a:solidFill>
                  <a:srgbClr val="002060"/>
                </a:solidFill>
                <a:effectLst/>
                <a:uLnTx/>
                <a:uFillTx/>
                <a:latin typeface="Calibri" panose="020F0502020204030204"/>
                <a:ea typeface="Times New Roman" panose="02020603050405020304" pitchFamily="18" charset="0"/>
                <a:cs typeface="+mn-cs"/>
              </a:endParaRPr>
            </a:p>
          </p:txBody>
        </p:sp>
      </p:grpSp>
      <p:grpSp>
        <p:nvGrpSpPr>
          <p:cNvPr id="20" name="Group 19">
            <a:extLst>
              <a:ext uri="{FF2B5EF4-FFF2-40B4-BE49-F238E27FC236}">
                <a16:creationId xmlns:a16="http://schemas.microsoft.com/office/drawing/2014/main" id="{A753B2C0-F4C7-3353-C798-829E41D730CB}"/>
              </a:ext>
            </a:extLst>
          </p:cNvPr>
          <p:cNvGrpSpPr/>
          <p:nvPr/>
        </p:nvGrpSpPr>
        <p:grpSpPr>
          <a:xfrm>
            <a:off x="8583901" y="426008"/>
            <a:ext cx="1928301" cy="2806787"/>
            <a:chOff x="8132074" y="585665"/>
            <a:chExt cx="1928301" cy="2806787"/>
          </a:xfrm>
        </p:grpSpPr>
        <p:pic>
          <p:nvPicPr>
            <p:cNvPr id="18" name="图片 21" descr="51miz-E324246-63B9A8F8">
              <a:extLst>
                <a:ext uri="{FF2B5EF4-FFF2-40B4-BE49-F238E27FC236}">
                  <a16:creationId xmlns:a16="http://schemas.microsoft.com/office/drawing/2014/main" id="{A18053E4-09D3-51E5-649B-BE08E053B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45574" y="626975"/>
              <a:ext cx="725170" cy="1905635"/>
            </a:xfrm>
            <a:prstGeom prst="rect">
              <a:avLst/>
            </a:prstGeom>
          </p:spPr>
        </p:pic>
        <p:pic>
          <p:nvPicPr>
            <p:cNvPr id="19" name="图片 21" descr="51miz-E324246-63B9A8F8">
              <a:extLst>
                <a:ext uri="{FF2B5EF4-FFF2-40B4-BE49-F238E27FC236}">
                  <a16:creationId xmlns:a16="http://schemas.microsoft.com/office/drawing/2014/main" id="{B577C24B-F5B3-123E-C7E0-F7D6384D643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53615" y="996384"/>
              <a:ext cx="725170" cy="1905635"/>
            </a:xfrm>
            <a:prstGeom prst="rect">
              <a:avLst/>
            </a:prstGeom>
          </p:spPr>
        </p:pic>
        <p:pic>
          <p:nvPicPr>
            <p:cNvPr id="13" name="图片 21" descr="51miz-E324246-63B9A8F8">
              <a:extLst>
                <a:ext uri="{FF2B5EF4-FFF2-40B4-BE49-F238E27FC236}">
                  <a16:creationId xmlns:a16="http://schemas.microsoft.com/office/drawing/2014/main" id="{44FD18F9-0283-BAF4-3BBD-A455711E59C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335205" y="1086768"/>
              <a:ext cx="725170" cy="1905635"/>
            </a:xfrm>
            <a:prstGeom prst="rect">
              <a:avLst/>
            </a:prstGeom>
          </p:spPr>
        </p:pic>
        <p:pic>
          <p:nvPicPr>
            <p:cNvPr id="14" name="图片 21" descr="51miz-E324246-63B9A8F8">
              <a:extLst>
                <a:ext uri="{FF2B5EF4-FFF2-40B4-BE49-F238E27FC236}">
                  <a16:creationId xmlns:a16="http://schemas.microsoft.com/office/drawing/2014/main" id="{3AB357B0-EE0F-9863-A481-FF78359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724033" y="585665"/>
              <a:ext cx="725170" cy="1905635"/>
            </a:xfrm>
            <a:prstGeom prst="rect">
              <a:avLst/>
            </a:prstGeom>
          </p:spPr>
        </p:pic>
        <p:pic>
          <p:nvPicPr>
            <p:cNvPr id="15" name="图片 21" descr="51miz-E324246-63B9A8F8">
              <a:extLst>
                <a:ext uri="{FF2B5EF4-FFF2-40B4-BE49-F238E27FC236}">
                  <a16:creationId xmlns:a16="http://schemas.microsoft.com/office/drawing/2014/main" id="{8914ED84-D025-5142-F64B-AC3BA0BD2E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132074" y="955074"/>
              <a:ext cx="725170" cy="1905635"/>
            </a:xfrm>
            <a:prstGeom prst="rect">
              <a:avLst/>
            </a:prstGeom>
          </p:spPr>
        </p:pic>
        <p:pic>
          <p:nvPicPr>
            <p:cNvPr id="16" name="图片 21" descr="51miz-E324246-63B9A8F8">
              <a:extLst>
                <a:ext uri="{FF2B5EF4-FFF2-40B4-BE49-F238E27FC236}">
                  <a16:creationId xmlns:a16="http://schemas.microsoft.com/office/drawing/2014/main" id="{FE6783F8-65D4-4AC0-92AC-9DBA011800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8574296" y="1298176"/>
              <a:ext cx="725170" cy="1905635"/>
            </a:xfrm>
            <a:prstGeom prst="rect">
              <a:avLst/>
            </a:prstGeom>
          </p:spPr>
        </p:pic>
        <p:pic>
          <p:nvPicPr>
            <p:cNvPr id="17" name="图片 21" descr="51miz-E324246-63B9A8F8">
              <a:extLst>
                <a:ext uri="{FF2B5EF4-FFF2-40B4-BE49-F238E27FC236}">
                  <a16:creationId xmlns:a16="http://schemas.microsoft.com/office/drawing/2014/main" id="{4BD063C6-3C6B-82DB-683F-B16F7FD310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640000">
              <a:off x="9125662" y="1486817"/>
              <a:ext cx="725170" cy="1905635"/>
            </a:xfrm>
            <a:prstGeom prst="rect">
              <a:avLst/>
            </a:prstGeom>
          </p:spPr>
        </p:pic>
      </p:grpSp>
      <p:pic>
        <p:nvPicPr>
          <p:cNvPr id="5" name="Picture 4">
            <a:extLst>
              <a:ext uri="{FF2B5EF4-FFF2-40B4-BE49-F238E27FC236}">
                <a16:creationId xmlns:a16="http://schemas.microsoft.com/office/drawing/2014/main" id="{07CA8B05-537B-1168-DC34-634261112D3C}"/>
              </a:ext>
            </a:extLst>
          </p:cNvPr>
          <p:cNvPicPr>
            <a:picLocks noChangeAspect="1"/>
          </p:cNvPicPr>
          <p:nvPr/>
        </p:nvPicPr>
        <p:blipFill>
          <a:blip r:embed="rId5"/>
          <a:stretch>
            <a:fillRect/>
          </a:stretch>
        </p:blipFill>
        <p:spPr>
          <a:xfrm>
            <a:off x="7192394" y="760219"/>
            <a:ext cx="2859272" cy="5931922"/>
          </a:xfrm>
          <a:prstGeom prst="rect">
            <a:avLst/>
          </a:prstGeom>
        </p:spPr>
      </p:pic>
    </p:spTree>
    <p:extLst>
      <p:ext uri="{BB962C8B-B14F-4D97-AF65-F5344CB8AC3E}">
        <p14:creationId xmlns:p14="http://schemas.microsoft.com/office/powerpoint/2010/main" val="4880845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072810" y="2158410"/>
            <a:ext cx="5932968" cy="3539430"/>
          </a:xfrm>
          <a:prstGeom prst="rect">
            <a:avLst/>
          </a:prstGeom>
          <a:noFill/>
        </p:spPr>
        <p:txBody>
          <a:bodyPr wrap="square" rtlCol="0">
            <a:spAutoFit/>
          </a:bodyPr>
          <a:lstStyle/>
          <a:p>
            <a:pPr lvl="0" algn="just"/>
            <a:r>
              <a:rPr lang="en-US" sz="3200" b="1" dirty="0">
                <a:solidFill>
                  <a:srgbClr val="FF0000"/>
                </a:solidFill>
                <a:latin typeface="Cambria" panose="02040503050406030204" pitchFamily="18" charset="0"/>
                <a:ea typeface="Cambria" panose="02040503050406030204" pitchFamily="18" charset="0"/>
              </a:rPr>
              <a:t>   Đ</a:t>
            </a:r>
            <a:r>
              <a:rPr lang="vi-VN" sz="3200" b="1" dirty="0">
                <a:solidFill>
                  <a:srgbClr val="FF0000"/>
                </a:solidFill>
                <a:latin typeface="Cambria" panose="02040503050406030204" pitchFamily="18" charset="0"/>
                <a:ea typeface="Cambria" panose="02040503050406030204" pitchFamily="18" charset="0"/>
              </a:rPr>
              <a:t>ể làm một sản phẩm thủ công kĩ thuật, chúng ta không nhất thiết chỉ sử dụng một loại vật liệu mà có thể tự sáng tạo, sử dụng các loại vật liệu khác nhau như giấy thủ công, đất nặn, bìa báo…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02942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Picture 9" descr="28144243448_b"/>
          <p:cNvPicPr>
            <a:picLocks noChangeAspect="1" noChangeArrowheads="1"/>
          </p:cNvPicPr>
          <p:nvPr/>
        </p:nvPicPr>
        <p:blipFill rotWithShape="1">
          <a:blip r:embed="rId4">
            <a:extLst>
              <a:ext uri="{28A0092B-C50C-407E-A947-70E740481C1C}">
                <a14:useLocalDpi xmlns:a14="http://schemas.microsoft.com/office/drawing/2010/main"/>
              </a:ext>
            </a:extLst>
          </a:blip>
          <a:srcRect b="30382"/>
          <a:stretch>
            <a:fillRect/>
          </a:stretch>
        </p:blipFill>
        <p:spPr bwMode="auto">
          <a:xfrm>
            <a:off x="695400" y="2784003"/>
            <a:ext cx="2322016" cy="161654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019cb0d646f02114c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89937" y="3742694"/>
            <a:ext cx="1972627" cy="17745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3" descr="t019184291512767d36"/>
          <p:cNvPicPr>
            <a:picLocks noChangeAspect="1" noChangeArrowheads="1"/>
          </p:cNvPicPr>
          <p:nvPr/>
        </p:nvPicPr>
        <p:blipFill rotWithShape="1">
          <a:blip r:embed="rId6">
            <a:extLst>
              <a:ext uri="{28A0092B-C50C-407E-A947-70E740481C1C}">
                <a14:useLocalDpi xmlns:a14="http://schemas.microsoft.com/office/drawing/2010/main"/>
              </a:ext>
            </a:extLst>
          </a:blip>
          <a:srcRect b="16737"/>
          <a:stretch>
            <a:fillRect/>
          </a:stretch>
        </p:blipFill>
        <p:spPr bwMode="auto">
          <a:xfrm>
            <a:off x="9192344" y="1448203"/>
            <a:ext cx="1872208" cy="164932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EFF5AA5-BD1C-4F6A-8200-190DC0E91918}"/>
              </a:ext>
            </a:extLst>
          </p:cNvPr>
          <p:cNvGrpSpPr/>
          <p:nvPr/>
        </p:nvGrpSpPr>
        <p:grpSpPr>
          <a:xfrm>
            <a:off x="2615609" y="2311615"/>
            <a:ext cx="6443331" cy="2536832"/>
            <a:chOff x="2615609" y="2311615"/>
            <a:chExt cx="6443331" cy="2536832"/>
          </a:xfrm>
        </p:grpSpPr>
        <p:pic>
          <p:nvPicPr>
            <p:cNvPr id="6147" name="Picture 3" descr="C:\Users\Administrator\Desktop\58pic_5388033792e0c [转换]-0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15609" y="2311615"/>
              <a:ext cx="6443331" cy="2536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DAD0FA9-D497-4318-B9D7-6491563995A8}"/>
                </a:ext>
              </a:extLst>
            </p:cNvPr>
            <p:cNvSpPr txBox="1"/>
            <p:nvPr/>
          </p:nvSpPr>
          <p:spPr>
            <a:xfrm>
              <a:off x="3551275" y="3338624"/>
              <a:ext cx="4954772" cy="1200329"/>
            </a:xfrm>
            <a:prstGeom prst="rect">
              <a:avLst/>
            </a:prstGeom>
            <a:noFill/>
          </p:spPr>
          <p:txBody>
            <a:bodyPr wrap="square" rtlCol="0">
              <a:spAutoFit/>
            </a:bodyPr>
            <a:lstStyle/>
            <a:p>
              <a:pPr algn="ctr"/>
              <a:r>
                <a:rPr lang="en-US" sz="3600" b="1" dirty="0" err="1">
                  <a:solidFill>
                    <a:srgbClr val="FF0000"/>
                  </a:solidFill>
                  <a:ea typeface="Calibri" panose="020F0502020204030204" pitchFamily="34" charset="0"/>
                  <a:cs typeface="Times New Roman" panose="02020603050405020304" pitchFamily="18" charset="0"/>
                </a:rPr>
                <a:t>T</a:t>
              </a:r>
              <a:r>
                <a:rPr lang="en-US" sz="3600" b="1" dirty="0" err="1">
                  <a:solidFill>
                    <a:srgbClr val="FF0000"/>
                  </a:solidFill>
                  <a:effectLst/>
                  <a:ea typeface="Calibri" panose="020F0502020204030204" pitchFamily="34" charset="0"/>
                  <a:cs typeface="Times New Roman" panose="02020603050405020304" pitchFamily="18" charset="0"/>
                </a:rPr>
                <a:t>hực</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hành</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làm</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biển</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báo</a:t>
              </a:r>
              <a:r>
                <a:rPr lang="en-US" sz="3600" b="1" dirty="0">
                  <a:solidFill>
                    <a:srgbClr val="FF0000"/>
                  </a:solidFill>
                  <a:effectLst/>
                  <a:ea typeface="Calibri" panose="020F0502020204030204" pitchFamily="34" charset="0"/>
                  <a:cs typeface="Times New Roman" panose="02020603050405020304" pitchFamily="18" charset="0"/>
                </a:rPr>
                <a:t> </a:t>
              </a:r>
              <a:r>
                <a:rPr lang="en-US" sz="3600" b="1" dirty="0" err="1">
                  <a:solidFill>
                    <a:srgbClr val="FF0000"/>
                  </a:solidFill>
                  <a:effectLst/>
                  <a:ea typeface="Calibri" panose="020F0502020204030204" pitchFamily="34" charset="0"/>
                  <a:cs typeface="Times New Roman" panose="02020603050405020304" pitchFamily="18" charset="0"/>
                </a:rPr>
                <a:t>hình</a:t>
              </a:r>
              <a:r>
                <a:rPr lang="en-US" sz="3600" b="1" dirty="0">
                  <a:solidFill>
                    <a:srgbClr val="FF0000"/>
                  </a:solidFill>
                  <a:effectLst/>
                  <a:ea typeface="Calibri" panose="020F0502020204030204" pitchFamily="34" charset="0"/>
                  <a:cs typeface="Times New Roman" panose="02020603050405020304" pitchFamily="18" charset="0"/>
                </a:rPr>
                <a:t> tam </a:t>
              </a:r>
              <a:r>
                <a:rPr lang="en-US" sz="3600" b="1" dirty="0" err="1">
                  <a:solidFill>
                    <a:srgbClr val="FF0000"/>
                  </a:solidFill>
                  <a:effectLst/>
                  <a:ea typeface="Calibri" panose="020F0502020204030204" pitchFamily="34" charset="0"/>
                  <a:cs typeface="Times New Roman" panose="02020603050405020304" pitchFamily="18" charset="0"/>
                </a:rPr>
                <a:t>giác</a:t>
              </a:r>
              <a:endParaRPr lang="en-US" sz="3600" b="1" dirty="0">
                <a:solidFill>
                  <a:srgbClr val="FF0000"/>
                </a:solidFill>
                <a:cs typeface="Times New Roman" panose="02020603050405020304" pitchFamily="18" charset="0"/>
              </a:endParaRPr>
            </a:p>
          </p:txBody>
        </p:sp>
      </p:grpSp>
    </p:spTree>
    <p:extLst>
      <p:ext uri="{BB962C8B-B14F-4D97-AF65-F5344CB8AC3E}">
        <p14:creationId xmlns:p14="http://schemas.microsoft.com/office/powerpoint/2010/main" val="3657168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4">
            <a:extLst>
              <a:ext uri="{FF2B5EF4-FFF2-40B4-BE49-F238E27FC236}">
                <a16:creationId xmlns:a16="http://schemas.microsoft.com/office/drawing/2014/main" id="{E38F0649-36B6-48C0-B7C7-DC76263E4835}"/>
              </a:ext>
            </a:extLst>
          </p:cNvPr>
          <p:cNvSpPr txBox="1"/>
          <p:nvPr/>
        </p:nvSpPr>
        <p:spPr>
          <a:xfrm>
            <a:off x="1154364" y="1142101"/>
            <a:ext cx="46256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Thảo</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a:t>
            </a: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luận</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a:t>
            </a:r>
            <a:r>
              <a:rPr kumimoji="0" lang="vi-VN" altLang="zh-CN" sz="3200" b="1" i="0" u="sng"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nhóm</a:t>
            </a:r>
            <a:r>
              <a:rPr kumimoji="0" lang="vi-VN" altLang="zh-CN" sz="3200" b="1" i="0" u="sng"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mn-cs"/>
              </a:rPr>
              <a:t> 4</a:t>
            </a:r>
            <a:endParaRPr kumimoji="0" lang="zh-CN" altLang="en-US" sz="3200" b="1" i="0" u="sng" strike="noStrike" kern="1200" cap="none" spc="0" normalizeH="0" baseline="0" noProof="0" dirty="0">
              <a:ln>
                <a:noFill/>
              </a:ln>
              <a:solidFill>
                <a:prstClr val="black">
                  <a:lumMod val="95000"/>
                  <a:lumOff val="5000"/>
                </a:prstClr>
              </a:solidFill>
              <a:effectLst/>
              <a:uLnTx/>
              <a:uFillTx/>
              <a:latin typeface="等线 Light"/>
              <a:ea typeface="仓耳羽辰体-谷力 W05" panose="02020400000000000000" pitchFamily="18" charset="-122"/>
              <a:cs typeface="+mn-cs"/>
            </a:endParaRPr>
          </a:p>
        </p:txBody>
      </p:sp>
      <p:grpSp>
        <p:nvGrpSpPr>
          <p:cNvPr id="15" name="组合 75">
            <a:extLst>
              <a:ext uri="{FF2B5EF4-FFF2-40B4-BE49-F238E27FC236}">
                <a16:creationId xmlns:a16="http://schemas.microsoft.com/office/drawing/2014/main" id="{0D385DCB-0F01-478B-BECE-40C0A7B44712}"/>
              </a:ext>
            </a:extLst>
          </p:cNvPr>
          <p:cNvGrpSpPr/>
          <p:nvPr/>
        </p:nvGrpSpPr>
        <p:grpSpPr>
          <a:xfrm>
            <a:off x="4085135" y="1726876"/>
            <a:ext cx="4150396" cy="4150396"/>
            <a:chOff x="3138092" y="1278733"/>
            <a:chExt cx="2867819" cy="2867819"/>
          </a:xfrm>
        </p:grpSpPr>
        <p:sp>
          <p:nvSpPr>
            <p:cNvPr id="16" name="十字箭头 190">
              <a:extLst>
                <a:ext uri="{FF2B5EF4-FFF2-40B4-BE49-F238E27FC236}">
                  <a16:creationId xmlns:a16="http://schemas.microsoft.com/office/drawing/2014/main" id="{E7214B6C-7442-4507-859E-89E4360196D3}"/>
                </a:ext>
              </a:extLst>
            </p:cNvPr>
            <p:cNvSpPr/>
            <p:nvPr/>
          </p:nvSpPr>
          <p:spPr>
            <a:xfrm>
              <a:off x="3138092" y="1278733"/>
              <a:ext cx="2867819" cy="2867819"/>
            </a:xfrm>
            <a:prstGeom prst="quadArrow">
              <a:avLst>
                <a:gd name="adj1" fmla="val 2000"/>
                <a:gd name="adj2" fmla="val 4000"/>
                <a:gd name="adj3" fmla="val 5000"/>
              </a:avLst>
            </a:prstGeom>
            <a:solidFill>
              <a:sysClr val="windowText" lastClr="000000">
                <a:lumMod val="75000"/>
                <a:lumOff val="25000"/>
              </a:sys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grpSp>
          <p:nvGrpSpPr>
            <p:cNvPr id="17" name="组合 77">
              <a:extLst>
                <a:ext uri="{FF2B5EF4-FFF2-40B4-BE49-F238E27FC236}">
                  <a16:creationId xmlns:a16="http://schemas.microsoft.com/office/drawing/2014/main" id="{9B613B47-FE3D-461D-BF62-311E6FCD3B75}"/>
                </a:ext>
              </a:extLst>
            </p:cNvPr>
            <p:cNvGrpSpPr/>
            <p:nvPr/>
          </p:nvGrpSpPr>
          <p:grpSpPr>
            <a:xfrm>
              <a:off x="3324501" y="1465142"/>
              <a:ext cx="1147127" cy="1147127"/>
              <a:chOff x="4432666" y="1953520"/>
              <a:chExt cx="1529503" cy="1529503"/>
            </a:xfrm>
          </p:grpSpPr>
          <p:sp>
            <p:nvSpPr>
              <p:cNvPr id="21" name="任意多边形 192">
                <a:extLst>
                  <a:ext uri="{FF2B5EF4-FFF2-40B4-BE49-F238E27FC236}">
                    <a16:creationId xmlns:a16="http://schemas.microsoft.com/office/drawing/2014/main" id="{2F4E9AA3-77B9-42CB-A297-CA96473CB574}"/>
                  </a:ext>
                </a:extLst>
              </p:cNvPr>
              <p:cNvSpPr/>
              <p:nvPr/>
            </p:nvSpPr>
            <p:spPr>
              <a:xfrm>
                <a:off x="4432666" y="1953520"/>
                <a:ext cx="1529503" cy="1529503"/>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dirty="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pic>
            <p:nvPicPr>
              <p:cNvPr id="22" name="图片 100">
                <a:extLst>
                  <a:ext uri="{FF2B5EF4-FFF2-40B4-BE49-F238E27FC236}">
                    <a16:creationId xmlns:a16="http://schemas.microsoft.com/office/drawing/2014/main" id="{2F324C7D-2307-45E6-9F23-251F9182B1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5114" y="2315966"/>
                <a:ext cx="804605" cy="804605"/>
              </a:xfrm>
              <a:prstGeom prst="rect">
                <a:avLst/>
              </a:prstGeom>
            </p:spPr>
          </p:pic>
        </p:grpSp>
        <p:sp>
          <p:nvSpPr>
            <p:cNvPr id="18" name="任意多边形 195">
              <a:extLst>
                <a:ext uri="{FF2B5EF4-FFF2-40B4-BE49-F238E27FC236}">
                  <a16:creationId xmlns:a16="http://schemas.microsoft.com/office/drawing/2014/main" id="{A60641DC-40D6-4524-9FA0-3172EE9BFA90}"/>
                </a:ext>
              </a:extLst>
            </p:cNvPr>
            <p:cNvSpPr/>
            <p:nvPr/>
          </p:nvSpPr>
          <p:spPr>
            <a:xfrm>
              <a:off x="3324501" y="2813016"/>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19" name="任意多边形 198">
              <a:extLst>
                <a:ext uri="{FF2B5EF4-FFF2-40B4-BE49-F238E27FC236}">
                  <a16:creationId xmlns:a16="http://schemas.microsoft.com/office/drawing/2014/main" id="{BA2EC704-4FB2-4771-93C8-85E97A7BAEB8}"/>
                </a:ext>
              </a:extLst>
            </p:cNvPr>
            <p:cNvSpPr/>
            <p:nvPr/>
          </p:nvSpPr>
          <p:spPr>
            <a:xfrm>
              <a:off x="4672376" y="1465142"/>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sp>
          <p:nvSpPr>
            <p:cNvPr id="20" name="任意多边形 201">
              <a:extLst>
                <a:ext uri="{FF2B5EF4-FFF2-40B4-BE49-F238E27FC236}">
                  <a16:creationId xmlns:a16="http://schemas.microsoft.com/office/drawing/2014/main" id="{B05A1465-94C4-4AA9-8ECA-AFA49432EAB0}"/>
                </a:ext>
              </a:extLst>
            </p:cNvPr>
            <p:cNvSpPr/>
            <p:nvPr/>
          </p:nvSpPr>
          <p:spPr>
            <a:xfrm>
              <a:off x="4672376" y="2813016"/>
              <a:ext cx="1147127" cy="1147127"/>
            </a:xfrm>
            <a:custGeom>
              <a:avLst/>
              <a:gdLst>
                <a:gd name="connsiteX0" fmla="*/ 0 w 1529503"/>
                <a:gd name="connsiteY0" fmla="*/ 254922 h 1529503"/>
                <a:gd name="connsiteX1" fmla="*/ 254922 w 1529503"/>
                <a:gd name="connsiteY1" fmla="*/ 0 h 1529503"/>
                <a:gd name="connsiteX2" fmla="*/ 1274581 w 1529503"/>
                <a:gd name="connsiteY2" fmla="*/ 0 h 1529503"/>
                <a:gd name="connsiteX3" fmla="*/ 1529503 w 1529503"/>
                <a:gd name="connsiteY3" fmla="*/ 254922 h 1529503"/>
                <a:gd name="connsiteX4" fmla="*/ 1529503 w 1529503"/>
                <a:gd name="connsiteY4" fmla="*/ 1274581 h 1529503"/>
                <a:gd name="connsiteX5" fmla="*/ 1274581 w 1529503"/>
                <a:gd name="connsiteY5" fmla="*/ 1529503 h 1529503"/>
                <a:gd name="connsiteX6" fmla="*/ 254922 w 1529503"/>
                <a:gd name="connsiteY6" fmla="*/ 1529503 h 1529503"/>
                <a:gd name="connsiteX7" fmla="*/ 0 w 1529503"/>
                <a:gd name="connsiteY7" fmla="*/ 1274581 h 1529503"/>
                <a:gd name="connsiteX8" fmla="*/ 0 w 1529503"/>
                <a:gd name="connsiteY8" fmla="*/ 254922 h 152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9503" h="1529503">
                  <a:moveTo>
                    <a:pt x="0" y="254922"/>
                  </a:moveTo>
                  <a:cubicBezTo>
                    <a:pt x="0" y="114132"/>
                    <a:pt x="114132" y="0"/>
                    <a:pt x="254922" y="0"/>
                  </a:cubicBezTo>
                  <a:lnTo>
                    <a:pt x="1274581" y="0"/>
                  </a:lnTo>
                  <a:cubicBezTo>
                    <a:pt x="1415371" y="0"/>
                    <a:pt x="1529503" y="114132"/>
                    <a:pt x="1529503" y="254922"/>
                  </a:cubicBezTo>
                  <a:lnTo>
                    <a:pt x="1529503" y="1274581"/>
                  </a:lnTo>
                  <a:cubicBezTo>
                    <a:pt x="1529503" y="1415371"/>
                    <a:pt x="1415371" y="1529503"/>
                    <a:pt x="1274581" y="1529503"/>
                  </a:cubicBezTo>
                  <a:lnTo>
                    <a:pt x="254922" y="1529503"/>
                  </a:lnTo>
                  <a:cubicBezTo>
                    <a:pt x="114132" y="1529503"/>
                    <a:pt x="0" y="1415371"/>
                    <a:pt x="0" y="1274581"/>
                  </a:cubicBezTo>
                  <a:lnTo>
                    <a:pt x="0" y="254922"/>
                  </a:lnTo>
                  <a:close/>
                </a:path>
              </a:pathLst>
            </a:custGeom>
            <a:solidFill>
              <a:srgbClr val="FFA74A"/>
            </a:solidFill>
            <a:ln w="12700" cap="flat" cmpd="sng" algn="ctr">
              <a:solidFill>
                <a:sysClr val="window" lastClr="FFFFFF">
                  <a:hueOff val="0"/>
                  <a:satOff val="0"/>
                  <a:lumOff val="0"/>
                  <a:alphaOff val="0"/>
                </a:sysClr>
              </a:solidFill>
              <a:prstDash val="solid"/>
              <a:miter lim="800000"/>
            </a:ln>
            <a:effectLst/>
          </p:spPr>
          <p:txBody>
            <a:bodyPr spcFirstLastPara="0" vert="horz" wrap="square" lIns="161726" tIns="161726" rIns="161726" bIns="161726" numCol="1" spcCol="1270" anchor="ctr" anchorCtr="0">
              <a:noAutofit/>
            </a:bodyPr>
            <a:lstStyle/>
            <a:p>
              <a:pPr marL="0" marR="0" lvl="0" indent="0" algn="ctr" defTabSz="1233458" rtl="0" eaLnBrk="1" fontAlgn="auto" latinLnBrk="0" hangingPunct="1">
                <a:lnSpc>
                  <a:spcPct val="90000"/>
                </a:lnSpc>
                <a:spcBef>
                  <a:spcPct val="0"/>
                </a:spcBef>
                <a:spcAft>
                  <a:spcPct val="35000"/>
                </a:spcAft>
                <a:buClrTx/>
                <a:buSzTx/>
                <a:buFontTx/>
                <a:buNone/>
                <a:tabLst/>
                <a:defRPr/>
              </a:pPr>
              <a:endParaRPr kumimoji="0" lang="zh-CN" altLang="en-US" sz="2775" b="0" i="0" u="none" strike="noStrike" kern="0" cap="none" spc="0" normalizeH="0" baseline="0" noProof="0">
                <a:ln>
                  <a:noFill/>
                </a:ln>
                <a:solidFill>
                  <a:sysClr val="window" lastClr="FFFFFF"/>
                </a:solidFill>
                <a:effectLst/>
                <a:uLnTx/>
                <a:uFillTx/>
                <a:latin typeface="仓耳羽辰体-谷力 W05" panose="02020400000000000000" pitchFamily="18" charset="-122"/>
                <a:ea typeface="仓耳羽辰体-谷力 W05" panose="02020400000000000000" pitchFamily="18" charset="-122"/>
                <a:cs typeface="+mn-ea"/>
                <a:sym typeface="+mn-lt"/>
              </a:endParaRPr>
            </a:p>
          </p:txBody>
        </p:sp>
      </p:grpSp>
      <p:pic>
        <p:nvPicPr>
          <p:cNvPr id="23" name="图片 100">
            <a:extLst>
              <a:ext uri="{FF2B5EF4-FFF2-40B4-BE49-F238E27FC236}">
                <a16:creationId xmlns:a16="http://schemas.microsoft.com/office/drawing/2014/main" id="{70E809F0-2E48-4F05-0CAA-929A7CC4F6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9007" y="2390060"/>
            <a:ext cx="873337" cy="873336"/>
          </a:xfrm>
          <a:prstGeom prst="rect">
            <a:avLst/>
          </a:prstGeom>
        </p:spPr>
      </p:pic>
      <p:pic>
        <p:nvPicPr>
          <p:cNvPr id="24" name="图片 100">
            <a:extLst>
              <a:ext uri="{FF2B5EF4-FFF2-40B4-BE49-F238E27FC236}">
                <a16:creationId xmlns:a16="http://schemas.microsoft.com/office/drawing/2014/main" id="{7974B99B-CF68-DC54-B666-72FD72447D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3866" y="4341258"/>
            <a:ext cx="873337" cy="873336"/>
          </a:xfrm>
          <a:prstGeom prst="rect">
            <a:avLst/>
          </a:prstGeom>
        </p:spPr>
      </p:pic>
      <p:pic>
        <p:nvPicPr>
          <p:cNvPr id="25" name="图片 100">
            <a:extLst>
              <a:ext uri="{FF2B5EF4-FFF2-40B4-BE49-F238E27FC236}">
                <a16:creationId xmlns:a16="http://schemas.microsoft.com/office/drawing/2014/main" id="{84DAD3E5-596B-80E6-C078-07C5DE323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4901" y="4340749"/>
            <a:ext cx="873337" cy="873336"/>
          </a:xfrm>
          <a:prstGeom prst="rect">
            <a:avLst/>
          </a:prstGeom>
        </p:spPr>
      </p:pic>
      <p:sp>
        <p:nvSpPr>
          <p:cNvPr id="26" name="椭圆形标注 3">
            <a:extLst>
              <a:ext uri="{FF2B5EF4-FFF2-40B4-BE49-F238E27FC236}">
                <a16:creationId xmlns:a16="http://schemas.microsoft.com/office/drawing/2014/main" id="{DD094E3B-9050-A208-96CB-AAE1BB6E2F05}"/>
              </a:ext>
            </a:extLst>
          </p:cNvPr>
          <p:cNvSpPr/>
          <p:nvPr/>
        </p:nvSpPr>
        <p:spPr>
          <a:xfrm rot="815922">
            <a:off x="8402465" y="1001843"/>
            <a:ext cx="2727946" cy="2259330"/>
          </a:xfrm>
          <a:prstGeom prst="wedgeEllipseCallout">
            <a:avLst>
              <a:gd name="adj1" fmla="val -51114"/>
              <a:gd name="adj2" fmla="val 49226"/>
            </a:avLst>
          </a:prstGeom>
          <a:ln/>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T</a:t>
            </a:r>
            <a:r>
              <a:rPr lang="vi-VN"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hảo luận về các bước làm biển báo.</a:t>
            </a:r>
            <a:endParaRPr kumimoji="0" lang="zh-CN"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sp>
        <p:nvSpPr>
          <p:cNvPr id="27" name="椭圆形标注 3">
            <a:extLst>
              <a:ext uri="{FF2B5EF4-FFF2-40B4-BE49-F238E27FC236}">
                <a16:creationId xmlns:a16="http://schemas.microsoft.com/office/drawing/2014/main" id="{EA978B3E-A08E-BC7F-B7BC-EF0D6DA0794B}"/>
              </a:ext>
            </a:extLst>
          </p:cNvPr>
          <p:cNvSpPr/>
          <p:nvPr/>
        </p:nvSpPr>
        <p:spPr>
          <a:xfrm rot="21284892">
            <a:off x="1117823" y="3453548"/>
            <a:ext cx="2727945" cy="2259330"/>
          </a:xfrm>
          <a:prstGeom prst="wedgeEllipseCallout">
            <a:avLst>
              <a:gd name="adj1" fmla="val 67251"/>
              <a:gd name="adj2" fmla="val -37855"/>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Đại</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diện</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nhóm</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b="1" dirty="0" err="1">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sẻ</a:t>
            </a:r>
            <a:r>
              <a:rPr lang="en-US" sz="2800" b="1" dirty="0">
                <a:solidFill>
                  <a:prstClr val="black">
                    <a:lumMod val="95000"/>
                    <a:lumOff val="5000"/>
                  </a:prstClr>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zh-CN"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仓耳羽辰体-谷力 W05" panose="02020400000000000000" pitchFamily="18" charset="-122"/>
              <a:cs typeface="Times New Roman" panose="02020603050405020304" pitchFamily="18" charset="0"/>
            </a:endParaRPr>
          </a:p>
        </p:txBody>
      </p:sp>
      <p:grpSp>
        <p:nvGrpSpPr>
          <p:cNvPr id="34" name="Group 33">
            <a:extLst>
              <a:ext uri="{FF2B5EF4-FFF2-40B4-BE49-F238E27FC236}">
                <a16:creationId xmlns:a16="http://schemas.microsoft.com/office/drawing/2014/main" id="{5FF9F903-2710-4744-8F90-1B4BA0F9DBFD}"/>
              </a:ext>
            </a:extLst>
          </p:cNvPr>
          <p:cNvGrpSpPr/>
          <p:nvPr/>
        </p:nvGrpSpPr>
        <p:grpSpPr>
          <a:xfrm>
            <a:off x="8099190" y="3978162"/>
            <a:ext cx="2822476" cy="1655304"/>
            <a:chOff x="156651" y="1629365"/>
            <a:chExt cx="8629434" cy="4039592"/>
          </a:xfrm>
        </p:grpSpPr>
        <p:grpSp>
          <p:nvGrpSpPr>
            <p:cNvPr id="35" name="Google Shape;1779;p64">
              <a:extLst>
                <a:ext uri="{FF2B5EF4-FFF2-40B4-BE49-F238E27FC236}">
                  <a16:creationId xmlns:a16="http://schemas.microsoft.com/office/drawing/2014/main" id="{0D99B5C3-88FA-4CDC-A5FC-CEADBC866E61}"/>
                </a:ext>
              </a:extLst>
            </p:cNvPr>
            <p:cNvGrpSpPr/>
            <p:nvPr/>
          </p:nvGrpSpPr>
          <p:grpSpPr>
            <a:xfrm>
              <a:off x="1622835" y="2565533"/>
              <a:ext cx="2334445" cy="3103424"/>
              <a:chOff x="945920" y="3288978"/>
              <a:chExt cx="948663" cy="1445934"/>
            </a:xfrm>
          </p:grpSpPr>
          <p:sp>
            <p:nvSpPr>
              <p:cNvPr id="160" name="Google Shape;1780;p64">
                <a:extLst>
                  <a:ext uri="{FF2B5EF4-FFF2-40B4-BE49-F238E27FC236}">
                    <a16:creationId xmlns:a16="http://schemas.microsoft.com/office/drawing/2014/main" id="{10F1255A-9802-4BCB-988E-39797B0A89AA}"/>
                  </a:ext>
                </a:extLst>
              </p:cNvPr>
              <p:cNvSpPr/>
              <p:nvPr/>
            </p:nvSpPr>
            <p:spPr>
              <a:xfrm>
                <a:off x="1178456" y="4163476"/>
                <a:ext cx="66932" cy="116337"/>
              </a:xfrm>
              <a:custGeom>
                <a:avLst/>
                <a:gdLst/>
                <a:ahLst/>
                <a:cxnLst/>
                <a:rect l="l" t="t" r="r" b="b"/>
                <a:pathLst>
                  <a:path w="2906" h="5051" extrusionOk="0">
                    <a:moveTo>
                      <a:pt x="405" y="0"/>
                    </a:moveTo>
                    <a:cubicBezTo>
                      <a:pt x="209" y="0"/>
                      <a:pt x="1" y="3636"/>
                      <a:pt x="245" y="4149"/>
                    </a:cubicBezTo>
                    <a:cubicBezTo>
                      <a:pt x="458" y="4555"/>
                      <a:pt x="1415" y="5050"/>
                      <a:pt x="1992" y="5050"/>
                    </a:cubicBezTo>
                    <a:cubicBezTo>
                      <a:pt x="2165" y="5050"/>
                      <a:pt x="2304" y="5006"/>
                      <a:pt x="2379" y="4902"/>
                    </a:cubicBezTo>
                    <a:cubicBezTo>
                      <a:pt x="2680" y="4450"/>
                      <a:pt x="2906" y="535"/>
                      <a:pt x="2906" y="535"/>
                    </a:cubicBezTo>
                    <a:lnTo>
                      <a:pt x="2906" y="535"/>
                    </a:lnTo>
                    <a:cubicBezTo>
                      <a:pt x="2906" y="535"/>
                      <a:pt x="2498" y="725"/>
                      <a:pt x="1961" y="725"/>
                    </a:cubicBezTo>
                    <a:cubicBezTo>
                      <a:pt x="1484" y="725"/>
                      <a:pt x="905" y="575"/>
                      <a:pt x="421" y="8"/>
                    </a:cubicBezTo>
                    <a:cubicBezTo>
                      <a:pt x="416" y="3"/>
                      <a:pt x="411" y="0"/>
                      <a:pt x="40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1" name="Google Shape;1781;p64">
                <a:extLst>
                  <a:ext uri="{FF2B5EF4-FFF2-40B4-BE49-F238E27FC236}">
                    <a16:creationId xmlns:a16="http://schemas.microsoft.com/office/drawing/2014/main" id="{1423725F-1B09-4ECA-B823-4DD618A21A6B}"/>
                  </a:ext>
                </a:extLst>
              </p:cNvPr>
              <p:cNvSpPr/>
              <p:nvPr/>
            </p:nvSpPr>
            <p:spPr>
              <a:xfrm>
                <a:off x="1239008" y="4130125"/>
                <a:ext cx="60737" cy="189627"/>
              </a:xfrm>
              <a:custGeom>
                <a:avLst/>
                <a:gdLst/>
                <a:ahLst/>
                <a:cxnLst/>
                <a:rect l="l" t="t" r="r" b="b"/>
                <a:pathLst>
                  <a:path w="2637" h="8233" extrusionOk="0">
                    <a:moveTo>
                      <a:pt x="1105" y="0"/>
                    </a:moveTo>
                    <a:cubicBezTo>
                      <a:pt x="954" y="1104"/>
                      <a:pt x="1" y="7304"/>
                      <a:pt x="151" y="8233"/>
                    </a:cubicBezTo>
                    <a:cubicBezTo>
                      <a:pt x="1230" y="6049"/>
                      <a:pt x="2360" y="3865"/>
                      <a:pt x="2636" y="3363"/>
                    </a:cubicBezTo>
                    <a:cubicBezTo>
                      <a:pt x="1657" y="2560"/>
                      <a:pt x="1205" y="1355"/>
                      <a:pt x="1105" y="0"/>
                    </a:cubicBezTo>
                    <a:close/>
                  </a:path>
                </a:pathLst>
              </a:custGeom>
              <a:solidFill>
                <a:srgbClr val="D359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2" name="Google Shape;1782;p64">
                <a:extLst>
                  <a:ext uri="{FF2B5EF4-FFF2-40B4-BE49-F238E27FC236}">
                    <a16:creationId xmlns:a16="http://schemas.microsoft.com/office/drawing/2014/main" id="{F5342BCE-1C6D-450A-9B0A-0F41338CC6EB}"/>
                  </a:ext>
                </a:extLst>
              </p:cNvPr>
              <p:cNvSpPr/>
              <p:nvPr/>
            </p:nvSpPr>
            <p:spPr>
              <a:xfrm>
                <a:off x="1198540" y="3896299"/>
                <a:ext cx="211600" cy="164475"/>
              </a:xfrm>
              <a:custGeom>
                <a:avLst/>
                <a:gdLst/>
                <a:ahLst/>
                <a:cxnLst/>
                <a:rect l="l" t="t" r="r" b="b"/>
                <a:pathLst>
                  <a:path w="9187" h="7141" extrusionOk="0">
                    <a:moveTo>
                      <a:pt x="8022" y="0"/>
                    </a:moveTo>
                    <a:cubicBezTo>
                      <a:pt x="6376" y="0"/>
                      <a:pt x="3437" y="206"/>
                      <a:pt x="1984" y="1568"/>
                    </a:cubicBezTo>
                    <a:cubicBezTo>
                      <a:pt x="1205" y="2271"/>
                      <a:pt x="603" y="4229"/>
                      <a:pt x="126" y="6463"/>
                    </a:cubicBezTo>
                    <a:cubicBezTo>
                      <a:pt x="76" y="6638"/>
                      <a:pt x="51" y="6839"/>
                      <a:pt x="1" y="7040"/>
                    </a:cubicBezTo>
                    <a:cubicBezTo>
                      <a:pt x="339" y="7016"/>
                      <a:pt x="677" y="7005"/>
                      <a:pt x="1014" y="7005"/>
                    </a:cubicBezTo>
                    <a:cubicBezTo>
                      <a:pt x="1728" y="7005"/>
                      <a:pt x="2439" y="7055"/>
                      <a:pt x="3138" y="7140"/>
                    </a:cubicBezTo>
                    <a:cubicBezTo>
                      <a:pt x="3565" y="5358"/>
                      <a:pt x="4343" y="3677"/>
                      <a:pt x="5121" y="2698"/>
                    </a:cubicBezTo>
                    <a:cubicBezTo>
                      <a:pt x="5648" y="2095"/>
                      <a:pt x="6301" y="1593"/>
                      <a:pt x="7003" y="1217"/>
                    </a:cubicBezTo>
                    <a:cubicBezTo>
                      <a:pt x="7430" y="991"/>
                      <a:pt x="7882" y="815"/>
                      <a:pt x="8334" y="665"/>
                    </a:cubicBezTo>
                    <a:cubicBezTo>
                      <a:pt x="8610" y="564"/>
                      <a:pt x="8911" y="464"/>
                      <a:pt x="9187" y="414"/>
                    </a:cubicBezTo>
                    <a:lnTo>
                      <a:pt x="9187" y="37"/>
                    </a:lnTo>
                    <a:cubicBezTo>
                      <a:pt x="9090" y="30"/>
                      <a:pt x="8650" y="0"/>
                      <a:pt x="8022" y="0"/>
                    </a:cubicBezTo>
                    <a:close/>
                  </a:path>
                </a:pathLst>
              </a:custGeom>
              <a:solidFill>
                <a:srgbClr val="ED4F9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3" name="Google Shape;1783;p64">
                <a:extLst>
                  <a:ext uri="{FF2B5EF4-FFF2-40B4-BE49-F238E27FC236}">
                    <a16:creationId xmlns:a16="http://schemas.microsoft.com/office/drawing/2014/main" id="{A1386074-C5FC-4C1C-BD4A-F57CC1E412AB}"/>
                  </a:ext>
                </a:extLst>
              </p:cNvPr>
              <p:cNvSpPr/>
              <p:nvPr/>
            </p:nvSpPr>
            <p:spPr>
              <a:xfrm>
                <a:off x="1175416" y="4057618"/>
                <a:ext cx="95999" cy="263285"/>
              </a:xfrm>
              <a:custGeom>
                <a:avLst/>
                <a:gdLst/>
                <a:ahLst/>
                <a:cxnLst/>
                <a:rect l="l" t="t" r="r" b="b"/>
                <a:pathLst>
                  <a:path w="4168" h="11431" extrusionOk="0">
                    <a:moveTo>
                      <a:pt x="514" y="4596"/>
                    </a:moveTo>
                    <a:cubicBezTo>
                      <a:pt x="519" y="4596"/>
                      <a:pt x="523" y="4599"/>
                      <a:pt x="528" y="4604"/>
                    </a:cubicBezTo>
                    <a:cubicBezTo>
                      <a:pt x="1034" y="5182"/>
                      <a:pt x="1632" y="5332"/>
                      <a:pt x="2118" y="5332"/>
                    </a:cubicBezTo>
                    <a:cubicBezTo>
                      <a:pt x="2644" y="5332"/>
                      <a:pt x="3038" y="5156"/>
                      <a:pt x="3038" y="5156"/>
                    </a:cubicBezTo>
                    <a:lnTo>
                      <a:pt x="3038" y="5156"/>
                    </a:lnTo>
                    <a:cubicBezTo>
                      <a:pt x="3038" y="5156"/>
                      <a:pt x="2812" y="9071"/>
                      <a:pt x="2511" y="9523"/>
                    </a:cubicBezTo>
                    <a:cubicBezTo>
                      <a:pt x="2443" y="9619"/>
                      <a:pt x="2311" y="9661"/>
                      <a:pt x="2145" y="9661"/>
                    </a:cubicBezTo>
                    <a:cubicBezTo>
                      <a:pt x="1573" y="9661"/>
                      <a:pt x="591" y="9173"/>
                      <a:pt x="377" y="8745"/>
                    </a:cubicBezTo>
                    <a:cubicBezTo>
                      <a:pt x="108" y="8232"/>
                      <a:pt x="340" y="4596"/>
                      <a:pt x="514" y="4596"/>
                    </a:cubicBezTo>
                    <a:close/>
                    <a:moveTo>
                      <a:pt x="2018" y="1"/>
                    </a:moveTo>
                    <a:cubicBezTo>
                      <a:pt x="1681" y="1"/>
                      <a:pt x="1343" y="12"/>
                      <a:pt x="1005" y="36"/>
                    </a:cubicBezTo>
                    <a:cubicBezTo>
                      <a:pt x="302" y="3675"/>
                      <a:pt x="1" y="7867"/>
                      <a:pt x="126" y="8770"/>
                    </a:cubicBezTo>
                    <a:cubicBezTo>
                      <a:pt x="302" y="10176"/>
                      <a:pt x="2511" y="11255"/>
                      <a:pt x="2862" y="11431"/>
                    </a:cubicBezTo>
                    <a:cubicBezTo>
                      <a:pt x="2887" y="11406"/>
                      <a:pt x="2887" y="11381"/>
                      <a:pt x="2912" y="11381"/>
                    </a:cubicBezTo>
                    <a:cubicBezTo>
                      <a:pt x="2762" y="10427"/>
                      <a:pt x="3715" y="4227"/>
                      <a:pt x="3866" y="3148"/>
                    </a:cubicBezTo>
                    <a:cubicBezTo>
                      <a:pt x="3816" y="2119"/>
                      <a:pt x="3916" y="1115"/>
                      <a:pt x="4167" y="136"/>
                    </a:cubicBezTo>
                    <a:cubicBezTo>
                      <a:pt x="3451" y="51"/>
                      <a:pt x="2735" y="1"/>
                      <a:pt x="2018"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4" name="Google Shape;1784;p64">
                <a:extLst>
                  <a:ext uri="{FF2B5EF4-FFF2-40B4-BE49-F238E27FC236}">
                    <a16:creationId xmlns:a16="http://schemas.microsoft.com/office/drawing/2014/main" id="{D3C69649-BA68-4543-965C-ADD7CA841F8A}"/>
                  </a:ext>
                </a:extLst>
              </p:cNvPr>
              <p:cNvSpPr/>
              <p:nvPr/>
            </p:nvSpPr>
            <p:spPr>
              <a:xfrm>
                <a:off x="1192183" y="4188512"/>
                <a:ext cx="613954" cy="322110"/>
              </a:xfrm>
              <a:custGeom>
                <a:avLst/>
                <a:gdLst/>
                <a:ahLst/>
                <a:cxnLst/>
                <a:rect l="l" t="t" r="r" b="b"/>
                <a:pathLst>
                  <a:path w="26656" h="13985" extrusionOk="0">
                    <a:moveTo>
                      <a:pt x="21008" y="0"/>
                    </a:moveTo>
                    <a:cubicBezTo>
                      <a:pt x="20043" y="590"/>
                      <a:pt x="18991" y="765"/>
                      <a:pt x="17849" y="765"/>
                    </a:cubicBezTo>
                    <a:cubicBezTo>
                      <a:pt x="16855" y="765"/>
                      <a:pt x="15792" y="632"/>
                      <a:pt x="14658" y="527"/>
                    </a:cubicBezTo>
                    <a:cubicBezTo>
                      <a:pt x="14257" y="477"/>
                      <a:pt x="13956" y="427"/>
                      <a:pt x="13604" y="377"/>
                    </a:cubicBezTo>
                    <a:lnTo>
                      <a:pt x="12550" y="226"/>
                    </a:lnTo>
                    <a:cubicBezTo>
                      <a:pt x="12550" y="226"/>
                      <a:pt x="10856" y="1260"/>
                      <a:pt x="8663" y="1260"/>
                    </a:cubicBezTo>
                    <a:cubicBezTo>
                      <a:pt x="7543" y="1260"/>
                      <a:pt x="6292" y="990"/>
                      <a:pt x="5071" y="176"/>
                    </a:cubicBezTo>
                    <a:cubicBezTo>
                      <a:pt x="5067" y="174"/>
                      <a:pt x="5064" y="173"/>
                      <a:pt x="5061" y="173"/>
                    </a:cubicBezTo>
                    <a:cubicBezTo>
                      <a:pt x="4961" y="173"/>
                      <a:pt x="4762" y="833"/>
                      <a:pt x="4680" y="833"/>
                    </a:cubicBezTo>
                    <a:cubicBezTo>
                      <a:pt x="4676" y="833"/>
                      <a:pt x="4672" y="832"/>
                      <a:pt x="4669" y="828"/>
                    </a:cubicBezTo>
                    <a:cubicBezTo>
                      <a:pt x="4393" y="1330"/>
                      <a:pt x="3238" y="3514"/>
                      <a:pt x="2184" y="5698"/>
                    </a:cubicBezTo>
                    <a:cubicBezTo>
                      <a:pt x="2184" y="5723"/>
                      <a:pt x="2184" y="5748"/>
                      <a:pt x="2209" y="5773"/>
                    </a:cubicBezTo>
                    <a:lnTo>
                      <a:pt x="2134" y="5748"/>
                    </a:lnTo>
                    <a:cubicBezTo>
                      <a:pt x="1030" y="8032"/>
                      <a:pt x="1" y="10265"/>
                      <a:pt x="176" y="10516"/>
                    </a:cubicBezTo>
                    <a:cubicBezTo>
                      <a:pt x="528" y="11044"/>
                      <a:pt x="2059" y="11395"/>
                      <a:pt x="4594" y="12198"/>
                    </a:cubicBezTo>
                    <a:cubicBezTo>
                      <a:pt x="5522" y="12474"/>
                      <a:pt x="6426" y="12851"/>
                      <a:pt x="7480" y="13202"/>
                    </a:cubicBezTo>
                    <a:cubicBezTo>
                      <a:pt x="9011" y="13704"/>
                      <a:pt x="10617" y="13955"/>
                      <a:pt x="12224" y="13980"/>
                    </a:cubicBezTo>
                    <a:cubicBezTo>
                      <a:pt x="12343" y="13983"/>
                      <a:pt x="12461" y="13985"/>
                      <a:pt x="12580" y="13985"/>
                    </a:cubicBezTo>
                    <a:cubicBezTo>
                      <a:pt x="13365" y="13985"/>
                      <a:pt x="14150" y="13917"/>
                      <a:pt x="14934" y="13829"/>
                    </a:cubicBezTo>
                    <a:lnTo>
                      <a:pt x="15160" y="13804"/>
                    </a:lnTo>
                    <a:cubicBezTo>
                      <a:pt x="17294" y="13503"/>
                      <a:pt x="18649" y="13001"/>
                      <a:pt x="19653" y="12424"/>
                    </a:cubicBezTo>
                    <a:cubicBezTo>
                      <a:pt x="21234" y="11546"/>
                      <a:pt x="21962" y="10542"/>
                      <a:pt x="23368" y="10065"/>
                    </a:cubicBezTo>
                    <a:cubicBezTo>
                      <a:pt x="25702" y="9262"/>
                      <a:pt x="26656" y="6250"/>
                      <a:pt x="26656" y="6250"/>
                    </a:cubicBezTo>
                    <a:lnTo>
                      <a:pt x="21033" y="25"/>
                    </a:lnTo>
                    <a:lnTo>
                      <a:pt x="2100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5" name="Google Shape;1785;p64">
                <a:extLst>
                  <a:ext uri="{FF2B5EF4-FFF2-40B4-BE49-F238E27FC236}">
                    <a16:creationId xmlns:a16="http://schemas.microsoft.com/office/drawing/2014/main" id="{41FEF851-50B5-4BDD-81A8-C2A91B6439A5}"/>
                  </a:ext>
                </a:extLst>
              </p:cNvPr>
              <p:cNvSpPr/>
              <p:nvPr/>
            </p:nvSpPr>
            <p:spPr>
              <a:xfrm>
                <a:off x="1667009" y="3597705"/>
                <a:ext cx="114472" cy="139853"/>
              </a:xfrm>
              <a:custGeom>
                <a:avLst/>
                <a:gdLst/>
                <a:ahLst/>
                <a:cxnLst/>
                <a:rect l="l" t="t" r="r" b="b"/>
                <a:pathLst>
                  <a:path w="4970" h="6072" extrusionOk="0">
                    <a:moveTo>
                      <a:pt x="1556" y="0"/>
                    </a:moveTo>
                    <a:cubicBezTo>
                      <a:pt x="1004" y="0"/>
                      <a:pt x="452" y="151"/>
                      <a:pt x="0" y="452"/>
                    </a:cubicBezTo>
                    <a:cubicBezTo>
                      <a:pt x="51" y="1280"/>
                      <a:pt x="126" y="2259"/>
                      <a:pt x="226" y="3238"/>
                    </a:cubicBezTo>
                    <a:cubicBezTo>
                      <a:pt x="302" y="4066"/>
                      <a:pt x="251" y="4894"/>
                      <a:pt x="101" y="5698"/>
                    </a:cubicBezTo>
                    <a:cubicBezTo>
                      <a:pt x="572" y="5953"/>
                      <a:pt x="1071" y="6072"/>
                      <a:pt x="1559" y="6072"/>
                    </a:cubicBezTo>
                    <a:cubicBezTo>
                      <a:pt x="2894" y="6072"/>
                      <a:pt x="4144" y="5186"/>
                      <a:pt x="4493" y="3790"/>
                    </a:cubicBezTo>
                    <a:cubicBezTo>
                      <a:pt x="4970" y="1857"/>
                      <a:pt x="3514" y="0"/>
                      <a:pt x="1556"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6" name="Google Shape;1786;p64">
                <a:extLst>
                  <a:ext uri="{FF2B5EF4-FFF2-40B4-BE49-F238E27FC236}">
                    <a16:creationId xmlns:a16="http://schemas.microsoft.com/office/drawing/2014/main" id="{285C3D86-FAF9-4C0C-A95D-7F7DFEFB89EF}"/>
                  </a:ext>
                </a:extLst>
              </p:cNvPr>
              <p:cNvSpPr/>
              <p:nvPr/>
            </p:nvSpPr>
            <p:spPr>
              <a:xfrm>
                <a:off x="1462723" y="3923730"/>
                <a:ext cx="271737" cy="296451"/>
              </a:xfrm>
              <a:custGeom>
                <a:avLst/>
                <a:gdLst/>
                <a:ahLst/>
                <a:cxnLst/>
                <a:rect l="l" t="t" r="r" b="b"/>
                <a:pathLst>
                  <a:path w="11798" h="12871" extrusionOk="0">
                    <a:moveTo>
                      <a:pt x="7280" y="1"/>
                    </a:moveTo>
                    <a:cubicBezTo>
                      <a:pt x="7807" y="1984"/>
                      <a:pt x="8133" y="6577"/>
                      <a:pt x="8158" y="6903"/>
                    </a:cubicBezTo>
                    <a:cubicBezTo>
                      <a:pt x="6329" y="8408"/>
                      <a:pt x="4051" y="9230"/>
                      <a:pt x="1699" y="9230"/>
                    </a:cubicBezTo>
                    <a:cubicBezTo>
                      <a:pt x="1502" y="9230"/>
                      <a:pt x="1304" y="9224"/>
                      <a:pt x="1105" y="9212"/>
                    </a:cubicBezTo>
                    <a:lnTo>
                      <a:pt x="1105" y="9262"/>
                    </a:lnTo>
                    <a:cubicBezTo>
                      <a:pt x="1105" y="9262"/>
                      <a:pt x="1557" y="11120"/>
                      <a:pt x="1" y="12324"/>
                    </a:cubicBezTo>
                    <a:lnTo>
                      <a:pt x="1" y="12375"/>
                    </a:lnTo>
                    <a:cubicBezTo>
                      <a:pt x="402" y="12475"/>
                      <a:pt x="829" y="12575"/>
                      <a:pt x="1281" y="12651"/>
                    </a:cubicBezTo>
                    <a:cubicBezTo>
                      <a:pt x="1632" y="12726"/>
                      <a:pt x="2009" y="12776"/>
                      <a:pt x="2410" y="12801"/>
                    </a:cubicBezTo>
                    <a:cubicBezTo>
                      <a:pt x="2860" y="12848"/>
                      <a:pt x="3315" y="12871"/>
                      <a:pt x="3770" y="12871"/>
                    </a:cubicBezTo>
                    <a:cubicBezTo>
                      <a:pt x="5781" y="12871"/>
                      <a:pt x="7789" y="12417"/>
                      <a:pt x="9262" y="11496"/>
                    </a:cubicBezTo>
                    <a:cubicBezTo>
                      <a:pt x="10818" y="10567"/>
                      <a:pt x="11797" y="9137"/>
                      <a:pt x="11571" y="7204"/>
                    </a:cubicBezTo>
                    <a:cubicBezTo>
                      <a:pt x="11396" y="5849"/>
                      <a:pt x="10919" y="4569"/>
                      <a:pt x="10216" y="3414"/>
                    </a:cubicBezTo>
                    <a:cubicBezTo>
                      <a:pt x="9438" y="2109"/>
                      <a:pt x="8434" y="955"/>
                      <a:pt x="72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7" name="Google Shape;1787;p64">
                <a:extLst>
                  <a:ext uri="{FF2B5EF4-FFF2-40B4-BE49-F238E27FC236}">
                    <a16:creationId xmlns:a16="http://schemas.microsoft.com/office/drawing/2014/main" id="{6605DABA-2D7F-4EEA-B183-4C227D376937}"/>
                  </a:ext>
                </a:extLst>
              </p:cNvPr>
              <p:cNvSpPr/>
              <p:nvPr/>
            </p:nvSpPr>
            <p:spPr>
              <a:xfrm>
                <a:off x="1136306" y="3497122"/>
                <a:ext cx="540342" cy="369418"/>
              </a:xfrm>
              <a:custGeom>
                <a:avLst/>
                <a:gdLst/>
                <a:ahLst/>
                <a:cxnLst/>
                <a:rect l="l" t="t" r="r" b="b"/>
                <a:pathLst>
                  <a:path w="23460" h="16039" extrusionOk="0">
                    <a:moveTo>
                      <a:pt x="8250" y="0"/>
                    </a:moveTo>
                    <a:cubicBezTo>
                      <a:pt x="7948" y="803"/>
                      <a:pt x="7271" y="1606"/>
                      <a:pt x="5890" y="1882"/>
                    </a:cubicBezTo>
                    <a:cubicBezTo>
                      <a:pt x="5790" y="1882"/>
                      <a:pt x="5689" y="1908"/>
                      <a:pt x="5614" y="1908"/>
                    </a:cubicBezTo>
                    <a:cubicBezTo>
                      <a:pt x="5966" y="3388"/>
                      <a:pt x="5664" y="5898"/>
                      <a:pt x="3732" y="6475"/>
                    </a:cubicBezTo>
                    <a:cubicBezTo>
                      <a:pt x="3396" y="6404"/>
                      <a:pt x="3087" y="6371"/>
                      <a:pt x="2803" y="6371"/>
                    </a:cubicBezTo>
                    <a:cubicBezTo>
                      <a:pt x="788" y="6371"/>
                      <a:pt x="17" y="8026"/>
                      <a:pt x="17" y="9412"/>
                    </a:cubicBezTo>
                    <a:cubicBezTo>
                      <a:pt x="0" y="11228"/>
                      <a:pt x="1492" y="12448"/>
                      <a:pt x="3048" y="12448"/>
                    </a:cubicBezTo>
                    <a:cubicBezTo>
                      <a:pt x="3771" y="12448"/>
                      <a:pt x="4507" y="12185"/>
                      <a:pt x="5112" y="11596"/>
                    </a:cubicBezTo>
                    <a:lnTo>
                      <a:pt x="5188" y="11571"/>
                    </a:lnTo>
                    <a:cubicBezTo>
                      <a:pt x="6292" y="13578"/>
                      <a:pt x="8300" y="15486"/>
                      <a:pt x="11814" y="15938"/>
                    </a:cubicBezTo>
                    <a:cubicBezTo>
                      <a:pt x="12366" y="15988"/>
                      <a:pt x="12893" y="16038"/>
                      <a:pt x="13445" y="16038"/>
                    </a:cubicBezTo>
                    <a:cubicBezTo>
                      <a:pt x="14600" y="16038"/>
                      <a:pt x="15729" y="15938"/>
                      <a:pt x="16858" y="15712"/>
                    </a:cubicBezTo>
                    <a:cubicBezTo>
                      <a:pt x="21477" y="14833"/>
                      <a:pt x="22882" y="12173"/>
                      <a:pt x="23284" y="10065"/>
                    </a:cubicBezTo>
                    <a:cubicBezTo>
                      <a:pt x="23434" y="9261"/>
                      <a:pt x="23459" y="8433"/>
                      <a:pt x="23384" y="7605"/>
                    </a:cubicBezTo>
                    <a:cubicBezTo>
                      <a:pt x="23309" y="6626"/>
                      <a:pt x="23234" y="5647"/>
                      <a:pt x="23158" y="4819"/>
                    </a:cubicBezTo>
                    <a:cubicBezTo>
                      <a:pt x="23083" y="3539"/>
                      <a:pt x="23008" y="2560"/>
                      <a:pt x="23008" y="2209"/>
                    </a:cubicBezTo>
                    <a:cubicBezTo>
                      <a:pt x="22848" y="2234"/>
                      <a:pt x="22689" y="2247"/>
                      <a:pt x="22531" y="2247"/>
                    </a:cubicBezTo>
                    <a:cubicBezTo>
                      <a:pt x="22066" y="2247"/>
                      <a:pt x="21612" y="2139"/>
                      <a:pt x="21201" y="1933"/>
                    </a:cubicBezTo>
                    <a:cubicBezTo>
                      <a:pt x="21000" y="2284"/>
                      <a:pt x="20598" y="2535"/>
                      <a:pt x="19845" y="2660"/>
                    </a:cubicBezTo>
                    <a:cubicBezTo>
                      <a:pt x="19610" y="2698"/>
                      <a:pt x="19377" y="2715"/>
                      <a:pt x="19148" y="2715"/>
                    </a:cubicBezTo>
                    <a:cubicBezTo>
                      <a:pt x="17203" y="2715"/>
                      <a:pt x="15517" y="1455"/>
                      <a:pt x="14574" y="176"/>
                    </a:cubicBezTo>
                    <a:cubicBezTo>
                      <a:pt x="13937" y="837"/>
                      <a:pt x="13055" y="1209"/>
                      <a:pt x="12138" y="1209"/>
                    </a:cubicBezTo>
                    <a:cubicBezTo>
                      <a:pt x="12080" y="1209"/>
                      <a:pt x="12022" y="1208"/>
                      <a:pt x="11964" y="1205"/>
                    </a:cubicBezTo>
                    <a:cubicBezTo>
                      <a:pt x="10082" y="1155"/>
                      <a:pt x="8877" y="627"/>
                      <a:pt x="8250"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8" name="Google Shape;1788;p64">
                <a:extLst>
                  <a:ext uri="{FF2B5EF4-FFF2-40B4-BE49-F238E27FC236}">
                    <a16:creationId xmlns:a16="http://schemas.microsoft.com/office/drawing/2014/main" id="{9A29C614-C6E1-4E77-AF5D-EEB0A1036355}"/>
                  </a:ext>
                </a:extLst>
              </p:cNvPr>
              <p:cNvSpPr/>
              <p:nvPr/>
            </p:nvSpPr>
            <p:spPr>
              <a:xfrm>
                <a:off x="1367345" y="3903508"/>
                <a:ext cx="283277" cy="243868"/>
              </a:xfrm>
              <a:custGeom>
                <a:avLst/>
                <a:gdLst/>
                <a:ahLst/>
                <a:cxnLst/>
                <a:rect l="l" t="t" r="r" b="b"/>
                <a:pathLst>
                  <a:path w="12299" h="10588" extrusionOk="0">
                    <a:moveTo>
                      <a:pt x="10969" y="0"/>
                    </a:moveTo>
                    <a:cubicBezTo>
                      <a:pt x="10542" y="0"/>
                      <a:pt x="10115" y="51"/>
                      <a:pt x="9714" y="101"/>
                    </a:cubicBezTo>
                    <a:cubicBezTo>
                      <a:pt x="7580" y="327"/>
                      <a:pt x="3414" y="879"/>
                      <a:pt x="1381" y="1230"/>
                    </a:cubicBezTo>
                    <a:cubicBezTo>
                      <a:pt x="979" y="1280"/>
                      <a:pt x="578" y="1356"/>
                      <a:pt x="201" y="1481"/>
                    </a:cubicBezTo>
                    <a:cubicBezTo>
                      <a:pt x="1" y="1657"/>
                      <a:pt x="854" y="9312"/>
                      <a:pt x="854" y="9312"/>
                    </a:cubicBezTo>
                    <a:cubicBezTo>
                      <a:pt x="1006" y="10298"/>
                      <a:pt x="1373" y="10588"/>
                      <a:pt x="1763" y="10588"/>
                    </a:cubicBezTo>
                    <a:cubicBezTo>
                      <a:pt x="2254" y="10588"/>
                      <a:pt x="2784" y="10128"/>
                      <a:pt x="2973" y="10014"/>
                    </a:cubicBezTo>
                    <a:lnTo>
                      <a:pt x="2973" y="10014"/>
                    </a:lnTo>
                    <a:cubicBezTo>
                      <a:pt x="2974" y="10020"/>
                      <a:pt x="2981" y="10024"/>
                      <a:pt x="2994" y="10024"/>
                    </a:cubicBezTo>
                    <a:cubicBezTo>
                      <a:pt x="3024" y="10024"/>
                      <a:pt x="3090" y="10000"/>
                      <a:pt x="3213" y="9914"/>
                    </a:cubicBezTo>
                    <a:cubicBezTo>
                      <a:pt x="3291" y="9856"/>
                      <a:pt x="3416" y="9835"/>
                      <a:pt x="3560" y="9835"/>
                    </a:cubicBezTo>
                    <a:cubicBezTo>
                      <a:pt x="3976" y="9835"/>
                      <a:pt x="4543" y="10015"/>
                      <a:pt x="4543" y="10015"/>
                    </a:cubicBezTo>
                    <a:cubicBezTo>
                      <a:pt x="4794" y="10040"/>
                      <a:pt x="5045" y="10065"/>
                      <a:pt x="5271" y="10065"/>
                    </a:cubicBezTo>
                    <a:cubicBezTo>
                      <a:pt x="5495" y="10081"/>
                      <a:pt x="5719" y="10088"/>
                      <a:pt x="5942" y="10088"/>
                    </a:cubicBezTo>
                    <a:cubicBezTo>
                      <a:pt x="8245" y="10088"/>
                      <a:pt x="10491" y="9268"/>
                      <a:pt x="12299" y="7781"/>
                    </a:cubicBezTo>
                    <a:cubicBezTo>
                      <a:pt x="12274" y="7455"/>
                      <a:pt x="11948" y="2862"/>
                      <a:pt x="11421" y="879"/>
                    </a:cubicBezTo>
                    <a:cubicBezTo>
                      <a:pt x="11295" y="352"/>
                      <a:pt x="11144" y="0"/>
                      <a:pt x="1096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69" name="Google Shape;1789;p64">
                <a:extLst>
                  <a:ext uri="{FF2B5EF4-FFF2-40B4-BE49-F238E27FC236}">
                    <a16:creationId xmlns:a16="http://schemas.microsoft.com/office/drawing/2014/main" id="{7A956C28-EF52-4E9C-BC44-4CA4D80A0CE7}"/>
                  </a:ext>
                </a:extLst>
              </p:cNvPr>
              <p:cNvSpPr/>
              <p:nvPr/>
            </p:nvSpPr>
            <p:spPr>
              <a:xfrm>
                <a:off x="1536151" y="4474645"/>
                <a:ext cx="108713" cy="91715"/>
              </a:xfrm>
              <a:custGeom>
                <a:avLst/>
                <a:gdLst/>
                <a:ahLst/>
                <a:cxnLst/>
                <a:rect l="l" t="t" r="r" b="b"/>
                <a:pathLst>
                  <a:path w="4720" h="3982" extrusionOk="0">
                    <a:moveTo>
                      <a:pt x="4719" y="1"/>
                    </a:moveTo>
                    <a:lnTo>
                      <a:pt x="4719" y="1"/>
                    </a:lnTo>
                    <a:cubicBezTo>
                      <a:pt x="3715" y="578"/>
                      <a:pt x="2360" y="1080"/>
                      <a:pt x="226" y="1381"/>
                    </a:cubicBezTo>
                    <a:lnTo>
                      <a:pt x="0" y="1406"/>
                    </a:lnTo>
                    <a:cubicBezTo>
                      <a:pt x="26" y="2235"/>
                      <a:pt x="51" y="3038"/>
                      <a:pt x="51" y="3791"/>
                    </a:cubicBezTo>
                    <a:lnTo>
                      <a:pt x="101" y="3791"/>
                    </a:lnTo>
                    <a:cubicBezTo>
                      <a:pt x="101" y="3791"/>
                      <a:pt x="947" y="3982"/>
                      <a:pt x="1939" y="3982"/>
                    </a:cubicBezTo>
                    <a:cubicBezTo>
                      <a:pt x="2671" y="3982"/>
                      <a:pt x="3484" y="3877"/>
                      <a:pt x="4092" y="3515"/>
                    </a:cubicBezTo>
                    <a:cubicBezTo>
                      <a:pt x="4343" y="2185"/>
                      <a:pt x="4568" y="930"/>
                      <a:pt x="4719" y="1"/>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0" name="Google Shape;1790;p64">
                <a:extLst>
                  <a:ext uri="{FF2B5EF4-FFF2-40B4-BE49-F238E27FC236}">
                    <a16:creationId xmlns:a16="http://schemas.microsoft.com/office/drawing/2014/main" id="{034EC4B4-3AED-4440-9A61-576F98EC1475}"/>
                  </a:ext>
                </a:extLst>
              </p:cNvPr>
              <p:cNvSpPr/>
              <p:nvPr/>
            </p:nvSpPr>
            <p:spPr>
              <a:xfrm>
                <a:off x="1539030" y="4690851"/>
                <a:ext cx="91946" cy="39570"/>
              </a:xfrm>
              <a:custGeom>
                <a:avLst/>
                <a:gdLst/>
                <a:ahLst/>
                <a:cxnLst/>
                <a:rect l="l" t="t" r="r" b="b"/>
                <a:pathLst>
                  <a:path w="3992" h="1718" extrusionOk="0">
                    <a:moveTo>
                      <a:pt x="2712" y="1"/>
                    </a:moveTo>
                    <a:cubicBezTo>
                      <a:pt x="1842" y="358"/>
                      <a:pt x="555" y="378"/>
                      <a:pt x="121" y="378"/>
                    </a:cubicBezTo>
                    <a:cubicBezTo>
                      <a:pt x="67" y="378"/>
                      <a:pt x="26" y="377"/>
                      <a:pt x="1" y="377"/>
                    </a:cubicBezTo>
                    <a:cubicBezTo>
                      <a:pt x="26" y="628"/>
                      <a:pt x="51" y="904"/>
                      <a:pt x="101" y="1155"/>
                    </a:cubicBezTo>
                    <a:cubicBezTo>
                      <a:pt x="192" y="1571"/>
                      <a:pt x="1228" y="1717"/>
                      <a:pt x="2209" y="1717"/>
                    </a:cubicBezTo>
                    <a:cubicBezTo>
                      <a:pt x="3125" y="1717"/>
                      <a:pt x="3992" y="1589"/>
                      <a:pt x="3992" y="1432"/>
                    </a:cubicBezTo>
                    <a:cubicBezTo>
                      <a:pt x="3992" y="1080"/>
                      <a:pt x="2712" y="1"/>
                      <a:pt x="271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1" name="Google Shape;1791;p64">
                <a:extLst>
                  <a:ext uri="{FF2B5EF4-FFF2-40B4-BE49-F238E27FC236}">
                    <a16:creationId xmlns:a16="http://schemas.microsoft.com/office/drawing/2014/main" id="{AADBE891-31A3-4F62-A97C-23B846DEAB7B}"/>
                  </a:ext>
                </a:extLst>
              </p:cNvPr>
              <p:cNvSpPr/>
              <p:nvPr/>
            </p:nvSpPr>
            <p:spPr>
              <a:xfrm>
                <a:off x="1537878" y="4555581"/>
                <a:ext cx="93097" cy="143976"/>
              </a:xfrm>
              <a:custGeom>
                <a:avLst/>
                <a:gdLst/>
                <a:ahLst/>
                <a:cxnLst/>
                <a:rect l="l" t="t" r="r" b="b"/>
                <a:pathLst>
                  <a:path w="4042" h="6251" extrusionOk="0">
                    <a:moveTo>
                      <a:pt x="4042" y="1"/>
                    </a:moveTo>
                    <a:lnTo>
                      <a:pt x="4042" y="1"/>
                    </a:lnTo>
                    <a:cubicBezTo>
                      <a:pt x="3407" y="373"/>
                      <a:pt x="2572" y="478"/>
                      <a:pt x="1832" y="478"/>
                    </a:cubicBezTo>
                    <a:cubicBezTo>
                      <a:pt x="875" y="478"/>
                      <a:pt x="76" y="302"/>
                      <a:pt x="76" y="302"/>
                    </a:cubicBezTo>
                    <a:lnTo>
                      <a:pt x="1" y="302"/>
                    </a:lnTo>
                    <a:cubicBezTo>
                      <a:pt x="26" y="3013"/>
                      <a:pt x="26" y="5121"/>
                      <a:pt x="101" y="6250"/>
                    </a:cubicBezTo>
                    <a:cubicBezTo>
                      <a:pt x="123" y="6250"/>
                      <a:pt x="162" y="6251"/>
                      <a:pt x="214" y="6251"/>
                    </a:cubicBezTo>
                    <a:cubicBezTo>
                      <a:pt x="630" y="6251"/>
                      <a:pt x="1917" y="6231"/>
                      <a:pt x="2787" y="5874"/>
                    </a:cubicBezTo>
                    <a:cubicBezTo>
                      <a:pt x="3113" y="4845"/>
                      <a:pt x="3615" y="2360"/>
                      <a:pt x="404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2" name="Google Shape;1792;p64">
                <a:extLst>
                  <a:ext uri="{FF2B5EF4-FFF2-40B4-BE49-F238E27FC236}">
                    <a16:creationId xmlns:a16="http://schemas.microsoft.com/office/drawing/2014/main" id="{524DF24B-0A84-47A4-9A35-9939C0CC5B80}"/>
                  </a:ext>
                </a:extLst>
              </p:cNvPr>
              <p:cNvSpPr/>
              <p:nvPr/>
            </p:nvSpPr>
            <p:spPr>
              <a:xfrm>
                <a:off x="1390470" y="3887892"/>
                <a:ext cx="200613" cy="43393"/>
              </a:xfrm>
              <a:custGeom>
                <a:avLst/>
                <a:gdLst/>
                <a:ahLst/>
                <a:cxnLst/>
                <a:rect l="l" t="t" r="r" b="b"/>
                <a:pathLst>
                  <a:path w="8710" h="1884" extrusionOk="0">
                    <a:moveTo>
                      <a:pt x="5949" y="1"/>
                    </a:moveTo>
                    <a:cubicBezTo>
                      <a:pt x="5329" y="903"/>
                      <a:pt x="4242" y="1152"/>
                      <a:pt x="3233" y="1152"/>
                    </a:cubicBezTo>
                    <a:cubicBezTo>
                      <a:pt x="1997" y="1152"/>
                      <a:pt x="879" y="779"/>
                      <a:pt x="879" y="779"/>
                    </a:cubicBezTo>
                    <a:cubicBezTo>
                      <a:pt x="578" y="829"/>
                      <a:pt x="302" y="929"/>
                      <a:pt x="1" y="1030"/>
                    </a:cubicBezTo>
                    <a:cubicBezTo>
                      <a:pt x="201" y="1281"/>
                      <a:pt x="327" y="1582"/>
                      <a:pt x="377" y="1883"/>
                    </a:cubicBezTo>
                    <a:cubicBezTo>
                      <a:pt x="2410" y="1532"/>
                      <a:pt x="6576" y="980"/>
                      <a:pt x="8710" y="754"/>
                    </a:cubicBezTo>
                    <a:cubicBezTo>
                      <a:pt x="7806" y="427"/>
                      <a:pt x="6878" y="151"/>
                      <a:pt x="59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3" name="Google Shape;1793;p64">
                <a:extLst>
                  <a:ext uri="{FF2B5EF4-FFF2-40B4-BE49-F238E27FC236}">
                    <a16:creationId xmlns:a16="http://schemas.microsoft.com/office/drawing/2014/main" id="{22B1C0F7-724D-48FA-B3AE-A66F060B78F6}"/>
                  </a:ext>
                </a:extLst>
              </p:cNvPr>
              <p:cNvSpPr/>
              <p:nvPr/>
            </p:nvSpPr>
            <p:spPr>
              <a:xfrm>
                <a:off x="1408389" y="3858986"/>
                <a:ext cx="119101" cy="54863"/>
              </a:xfrm>
              <a:custGeom>
                <a:avLst/>
                <a:gdLst/>
                <a:ahLst/>
                <a:cxnLst/>
                <a:rect l="l" t="t" r="r" b="b"/>
                <a:pathLst>
                  <a:path w="5171" h="2382" extrusionOk="0">
                    <a:moveTo>
                      <a:pt x="5045" y="1"/>
                    </a:moveTo>
                    <a:cubicBezTo>
                      <a:pt x="3916" y="202"/>
                      <a:pt x="2787" y="302"/>
                      <a:pt x="1632" y="302"/>
                    </a:cubicBezTo>
                    <a:cubicBezTo>
                      <a:pt x="1080" y="302"/>
                      <a:pt x="553" y="277"/>
                      <a:pt x="1" y="227"/>
                    </a:cubicBezTo>
                    <a:lnTo>
                      <a:pt x="1" y="227"/>
                    </a:lnTo>
                    <a:lnTo>
                      <a:pt x="76" y="1657"/>
                    </a:lnTo>
                    <a:lnTo>
                      <a:pt x="101" y="2009"/>
                    </a:lnTo>
                    <a:cubicBezTo>
                      <a:pt x="101" y="2009"/>
                      <a:pt x="1219" y="2382"/>
                      <a:pt x="2455" y="2382"/>
                    </a:cubicBezTo>
                    <a:cubicBezTo>
                      <a:pt x="3464" y="2382"/>
                      <a:pt x="4551" y="2133"/>
                      <a:pt x="5171" y="1231"/>
                    </a:cubicBezTo>
                    <a:lnTo>
                      <a:pt x="5045" y="1"/>
                    </a:ln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4" name="Google Shape;1794;p64">
                <a:extLst>
                  <a:ext uri="{FF2B5EF4-FFF2-40B4-BE49-F238E27FC236}">
                    <a16:creationId xmlns:a16="http://schemas.microsoft.com/office/drawing/2014/main" id="{17FCA3DF-5C0E-4213-8FA4-4E72B5079FDD}"/>
                  </a:ext>
                </a:extLst>
              </p:cNvPr>
              <p:cNvSpPr/>
              <p:nvPr/>
            </p:nvSpPr>
            <p:spPr>
              <a:xfrm>
                <a:off x="1263285" y="3924306"/>
                <a:ext cx="228943" cy="313518"/>
              </a:xfrm>
              <a:custGeom>
                <a:avLst/>
                <a:gdLst/>
                <a:ahLst/>
                <a:cxnLst/>
                <a:rect l="l" t="t" r="r" b="b"/>
                <a:pathLst>
                  <a:path w="9940" h="13612" extrusionOk="0">
                    <a:moveTo>
                      <a:pt x="4192" y="1"/>
                    </a:moveTo>
                    <a:cubicBezTo>
                      <a:pt x="3490" y="377"/>
                      <a:pt x="2837" y="879"/>
                      <a:pt x="2310" y="1482"/>
                    </a:cubicBezTo>
                    <a:cubicBezTo>
                      <a:pt x="1532" y="2486"/>
                      <a:pt x="754" y="4142"/>
                      <a:pt x="327" y="5924"/>
                    </a:cubicBezTo>
                    <a:cubicBezTo>
                      <a:pt x="101" y="6903"/>
                      <a:pt x="1" y="7932"/>
                      <a:pt x="51" y="8936"/>
                    </a:cubicBezTo>
                    <a:cubicBezTo>
                      <a:pt x="151" y="10291"/>
                      <a:pt x="603" y="11496"/>
                      <a:pt x="1582" y="12299"/>
                    </a:cubicBezTo>
                    <a:cubicBezTo>
                      <a:pt x="1657" y="12375"/>
                      <a:pt x="1758" y="12450"/>
                      <a:pt x="1858" y="12500"/>
                    </a:cubicBezTo>
                    <a:cubicBezTo>
                      <a:pt x="3106" y="13338"/>
                      <a:pt x="4464" y="13612"/>
                      <a:pt x="5704" y="13612"/>
                    </a:cubicBezTo>
                    <a:cubicBezTo>
                      <a:pt x="8029" y="13612"/>
                      <a:pt x="9940" y="12651"/>
                      <a:pt x="9940" y="12651"/>
                    </a:cubicBezTo>
                    <a:lnTo>
                      <a:pt x="9940" y="12626"/>
                    </a:lnTo>
                    <a:cubicBezTo>
                      <a:pt x="9488" y="12550"/>
                      <a:pt x="9061" y="12450"/>
                      <a:pt x="8660" y="12324"/>
                    </a:cubicBezTo>
                    <a:cubicBezTo>
                      <a:pt x="8434" y="12274"/>
                      <a:pt x="8233" y="12048"/>
                      <a:pt x="8032" y="11973"/>
                    </a:cubicBezTo>
                    <a:cubicBezTo>
                      <a:pt x="5673" y="11170"/>
                      <a:pt x="4594" y="10116"/>
                      <a:pt x="4619" y="9990"/>
                    </a:cubicBezTo>
                    <a:lnTo>
                      <a:pt x="4619" y="9965"/>
                    </a:lnTo>
                    <a:lnTo>
                      <a:pt x="4569" y="9890"/>
                    </a:lnTo>
                    <a:cubicBezTo>
                      <a:pt x="4569" y="9890"/>
                      <a:pt x="3866" y="1657"/>
                      <a:pt x="3891" y="1331"/>
                    </a:cubicBezTo>
                    <a:cubicBezTo>
                      <a:pt x="3941" y="1105"/>
                      <a:pt x="4368" y="804"/>
                      <a:pt x="4594" y="628"/>
                    </a:cubicBezTo>
                    <a:cubicBezTo>
                      <a:pt x="4519" y="403"/>
                      <a:pt x="4393" y="177"/>
                      <a:pt x="4192" y="1"/>
                    </a:cubicBezTo>
                    <a:close/>
                  </a:path>
                </a:pathLst>
              </a:custGeom>
              <a:solidFill>
                <a:srgbClr val="2F56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5" name="Google Shape;1795;p64">
                <a:extLst>
                  <a:ext uri="{FF2B5EF4-FFF2-40B4-BE49-F238E27FC236}">
                    <a16:creationId xmlns:a16="http://schemas.microsoft.com/office/drawing/2014/main" id="{1423AAF2-5BE0-4F65-B536-29D01C887D11}"/>
                  </a:ext>
                </a:extLst>
              </p:cNvPr>
              <p:cNvSpPr/>
              <p:nvPr/>
            </p:nvSpPr>
            <p:spPr>
              <a:xfrm>
                <a:off x="1263285" y="3924306"/>
                <a:ext cx="203515" cy="313219"/>
              </a:xfrm>
              <a:custGeom>
                <a:avLst/>
                <a:gdLst/>
                <a:ahLst/>
                <a:cxnLst/>
                <a:rect l="l" t="t" r="r" b="b"/>
                <a:pathLst>
                  <a:path w="8836" h="13599" extrusionOk="0">
                    <a:moveTo>
                      <a:pt x="4192" y="1"/>
                    </a:moveTo>
                    <a:cubicBezTo>
                      <a:pt x="3490" y="352"/>
                      <a:pt x="2837" y="854"/>
                      <a:pt x="2310" y="1482"/>
                    </a:cubicBezTo>
                    <a:cubicBezTo>
                      <a:pt x="1532" y="2461"/>
                      <a:pt x="754" y="4142"/>
                      <a:pt x="327" y="5924"/>
                    </a:cubicBezTo>
                    <a:cubicBezTo>
                      <a:pt x="101" y="6903"/>
                      <a:pt x="1" y="7907"/>
                      <a:pt x="51" y="8911"/>
                    </a:cubicBezTo>
                    <a:cubicBezTo>
                      <a:pt x="151" y="10266"/>
                      <a:pt x="603" y="11496"/>
                      <a:pt x="1582" y="12274"/>
                    </a:cubicBezTo>
                    <a:cubicBezTo>
                      <a:pt x="1657" y="12350"/>
                      <a:pt x="1758" y="12425"/>
                      <a:pt x="1858" y="12500"/>
                    </a:cubicBezTo>
                    <a:cubicBezTo>
                      <a:pt x="3113" y="13328"/>
                      <a:pt x="4468" y="13598"/>
                      <a:pt x="5704" y="13598"/>
                    </a:cubicBezTo>
                    <a:cubicBezTo>
                      <a:pt x="6941" y="13598"/>
                      <a:pt x="8058" y="13328"/>
                      <a:pt x="8836" y="13077"/>
                    </a:cubicBezTo>
                    <a:cubicBezTo>
                      <a:pt x="7129" y="12852"/>
                      <a:pt x="5598" y="11948"/>
                      <a:pt x="4569" y="10593"/>
                    </a:cubicBezTo>
                    <a:cubicBezTo>
                      <a:pt x="4318" y="10342"/>
                      <a:pt x="4468" y="9915"/>
                      <a:pt x="4519" y="9413"/>
                    </a:cubicBezTo>
                    <a:cubicBezTo>
                      <a:pt x="4393" y="7681"/>
                      <a:pt x="3866" y="1582"/>
                      <a:pt x="3891" y="1331"/>
                    </a:cubicBezTo>
                    <a:cubicBezTo>
                      <a:pt x="3941" y="1055"/>
                      <a:pt x="4368" y="779"/>
                      <a:pt x="4594" y="628"/>
                    </a:cubicBezTo>
                    <a:cubicBezTo>
                      <a:pt x="4519" y="377"/>
                      <a:pt x="4393" y="177"/>
                      <a:pt x="41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6" name="Google Shape;1796;p64">
                <a:extLst>
                  <a:ext uri="{FF2B5EF4-FFF2-40B4-BE49-F238E27FC236}">
                    <a16:creationId xmlns:a16="http://schemas.microsoft.com/office/drawing/2014/main" id="{B00F8038-E411-40E6-9C9A-44334D54B788}"/>
                  </a:ext>
                </a:extLst>
              </p:cNvPr>
              <p:cNvSpPr/>
              <p:nvPr/>
            </p:nvSpPr>
            <p:spPr>
              <a:xfrm>
                <a:off x="1362140" y="4141687"/>
                <a:ext cx="130088" cy="83838"/>
              </a:xfrm>
              <a:custGeom>
                <a:avLst/>
                <a:gdLst/>
                <a:ahLst/>
                <a:cxnLst/>
                <a:rect l="l" t="t" r="r" b="b"/>
                <a:pathLst>
                  <a:path w="5648" h="3640" extrusionOk="0">
                    <a:moveTo>
                      <a:pt x="227" y="0"/>
                    </a:moveTo>
                    <a:cubicBezTo>
                      <a:pt x="151" y="477"/>
                      <a:pt x="1" y="929"/>
                      <a:pt x="252" y="1155"/>
                    </a:cubicBezTo>
                    <a:cubicBezTo>
                      <a:pt x="1281" y="2510"/>
                      <a:pt x="2812" y="3414"/>
                      <a:pt x="4518" y="3639"/>
                    </a:cubicBezTo>
                    <a:cubicBezTo>
                      <a:pt x="4895" y="3514"/>
                      <a:pt x="5271" y="3363"/>
                      <a:pt x="5623" y="3213"/>
                    </a:cubicBezTo>
                    <a:lnTo>
                      <a:pt x="5648" y="3188"/>
                    </a:lnTo>
                    <a:cubicBezTo>
                      <a:pt x="5196" y="3087"/>
                      <a:pt x="4769" y="2987"/>
                      <a:pt x="4368" y="2886"/>
                    </a:cubicBezTo>
                    <a:cubicBezTo>
                      <a:pt x="4142" y="2836"/>
                      <a:pt x="3941" y="2610"/>
                      <a:pt x="3740" y="2535"/>
                    </a:cubicBezTo>
                    <a:cubicBezTo>
                      <a:pt x="1381" y="1732"/>
                      <a:pt x="277" y="653"/>
                      <a:pt x="327" y="527"/>
                    </a:cubicBezTo>
                    <a:lnTo>
                      <a:pt x="252" y="452"/>
                    </a:lnTo>
                    <a:cubicBezTo>
                      <a:pt x="252" y="452"/>
                      <a:pt x="252" y="276"/>
                      <a:pt x="22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7" name="Google Shape;1797;p64">
                <a:extLst>
                  <a:ext uri="{FF2B5EF4-FFF2-40B4-BE49-F238E27FC236}">
                    <a16:creationId xmlns:a16="http://schemas.microsoft.com/office/drawing/2014/main" id="{AD4EF8B3-9CB0-4211-B68E-2356F3BEC510}"/>
                  </a:ext>
                </a:extLst>
              </p:cNvPr>
              <p:cNvSpPr/>
              <p:nvPr/>
            </p:nvSpPr>
            <p:spPr>
              <a:xfrm>
                <a:off x="1448282" y="4134155"/>
                <a:ext cx="62464" cy="74026"/>
              </a:xfrm>
              <a:custGeom>
                <a:avLst/>
                <a:gdLst/>
                <a:ahLst/>
                <a:cxnLst/>
                <a:rect l="l" t="t" r="r" b="b"/>
                <a:pathLst>
                  <a:path w="2712" h="3214" extrusionOk="0">
                    <a:moveTo>
                      <a:pt x="1029" y="1"/>
                    </a:moveTo>
                    <a:lnTo>
                      <a:pt x="1029" y="1"/>
                    </a:lnTo>
                    <a:cubicBezTo>
                      <a:pt x="1180" y="1080"/>
                      <a:pt x="804" y="2184"/>
                      <a:pt x="26" y="2962"/>
                    </a:cubicBezTo>
                    <a:lnTo>
                      <a:pt x="0" y="3013"/>
                    </a:lnTo>
                    <a:cubicBezTo>
                      <a:pt x="201" y="3088"/>
                      <a:pt x="402" y="3163"/>
                      <a:pt x="628" y="3213"/>
                    </a:cubicBezTo>
                    <a:lnTo>
                      <a:pt x="628" y="3163"/>
                    </a:lnTo>
                    <a:cubicBezTo>
                      <a:pt x="2711" y="2134"/>
                      <a:pt x="1757" y="101"/>
                      <a:pt x="1757" y="101"/>
                    </a:cubicBezTo>
                    <a:lnTo>
                      <a:pt x="1757" y="51"/>
                    </a:lnTo>
                    <a:cubicBezTo>
                      <a:pt x="1506" y="51"/>
                      <a:pt x="1280" y="26"/>
                      <a:pt x="10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8" name="Google Shape;1798;p64">
                <a:extLst>
                  <a:ext uri="{FF2B5EF4-FFF2-40B4-BE49-F238E27FC236}">
                    <a16:creationId xmlns:a16="http://schemas.microsoft.com/office/drawing/2014/main" id="{ECD235D2-6240-4159-839A-D00A2C83F1AE}"/>
                  </a:ext>
                </a:extLst>
              </p:cNvPr>
              <p:cNvSpPr/>
              <p:nvPr/>
            </p:nvSpPr>
            <p:spPr>
              <a:xfrm>
                <a:off x="1374854" y="4549800"/>
                <a:ext cx="102356" cy="148145"/>
              </a:xfrm>
              <a:custGeom>
                <a:avLst/>
                <a:gdLst/>
                <a:ahLst/>
                <a:cxnLst/>
                <a:rect l="l" t="t" r="r" b="b"/>
                <a:pathLst>
                  <a:path w="4444" h="6432" extrusionOk="0">
                    <a:moveTo>
                      <a:pt x="1" y="1"/>
                    </a:moveTo>
                    <a:lnTo>
                      <a:pt x="1" y="1"/>
                    </a:lnTo>
                    <a:cubicBezTo>
                      <a:pt x="428" y="2260"/>
                      <a:pt x="955" y="4895"/>
                      <a:pt x="1356" y="6250"/>
                    </a:cubicBezTo>
                    <a:cubicBezTo>
                      <a:pt x="1356" y="6250"/>
                      <a:pt x="2443" y="6432"/>
                      <a:pt x="3400" y="6432"/>
                    </a:cubicBezTo>
                    <a:cubicBezTo>
                      <a:pt x="3775" y="6432"/>
                      <a:pt x="4131" y="6404"/>
                      <a:pt x="4393" y="6326"/>
                    </a:cubicBezTo>
                    <a:lnTo>
                      <a:pt x="4443" y="6326"/>
                    </a:lnTo>
                    <a:cubicBezTo>
                      <a:pt x="4443" y="5121"/>
                      <a:pt x="4393" y="3063"/>
                      <a:pt x="4318" y="453"/>
                    </a:cubicBezTo>
                    <a:cubicBezTo>
                      <a:pt x="4027" y="473"/>
                      <a:pt x="3736" y="483"/>
                      <a:pt x="3445" y="483"/>
                    </a:cubicBezTo>
                    <a:cubicBezTo>
                      <a:pt x="2282" y="483"/>
                      <a:pt x="1125" y="322"/>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79" name="Google Shape;1799;p64">
                <a:extLst>
                  <a:ext uri="{FF2B5EF4-FFF2-40B4-BE49-F238E27FC236}">
                    <a16:creationId xmlns:a16="http://schemas.microsoft.com/office/drawing/2014/main" id="{10451929-D30C-411E-A992-F7DBDA120482}"/>
                  </a:ext>
                </a:extLst>
              </p:cNvPr>
              <p:cNvSpPr/>
              <p:nvPr/>
            </p:nvSpPr>
            <p:spPr>
              <a:xfrm>
                <a:off x="1378908" y="4693753"/>
                <a:ext cx="98303" cy="41159"/>
              </a:xfrm>
              <a:custGeom>
                <a:avLst/>
                <a:gdLst/>
                <a:ahLst/>
                <a:cxnLst/>
                <a:rect l="l" t="t" r="r" b="b"/>
                <a:pathLst>
                  <a:path w="4268" h="1787" extrusionOk="0">
                    <a:moveTo>
                      <a:pt x="1180" y="0"/>
                    </a:moveTo>
                    <a:cubicBezTo>
                      <a:pt x="1180" y="0"/>
                      <a:pt x="1" y="1230"/>
                      <a:pt x="1" y="1582"/>
                    </a:cubicBezTo>
                    <a:cubicBezTo>
                      <a:pt x="1" y="1709"/>
                      <a:pt x="613" y="1786"/>
                      <a:pt x="1371" y="1786"/>
                    </a:cubicBezTo>
                    <a:cubicBezTo>
                      <a:pt x="2561" y="1786"/>
                      <a:pt x="4110" y="1595"/>
                      <a:pt x="4217" y="1105"/>
                    </a:cubicBezTo>
                    <a:cubicBezTo>
                      <a:pt x="4242" y="753"/>
                      <a:pt x="4267" y="427"/>
                      <a:pt x="4267" y="101"/>
                    </a:cubicBezTo>
                    <a:lnTo>
                      <a:pt x="4217" y="101"/>
                    </a:lnTo>
                    <a:cubicBezTo>
                      <a:pt x="3973" y="167"/>
                      <a:pt x="3647" y="191"/>
                      <a:pt x="3299" y="191"/>
                    </a:cubicBezTo>
                    <a:cubicBezTo>
                      <a:pt x="2325" y="191"/>
                      <a:pt x="1180" y="0"/>
                      <a:pt x="1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0" name="Google Shape;1800;p64">
                <a:extLst>
                  <a:ext uri="{FF2B5EF4-FFF2-40B4-BE49-F238E27FC236}">
                    <a16:creationId xmlns:a16="http://schemas.microsoft.com/office/drawing/2014/main" id="{0922AAB5-4E12-4409-BE46-95E851523BBD}"/>
                  </a:ext>
                </a:extLst>
              </p:cNvPr>
              <p:cNvSpPr/>
              <p:nvPr/>
            </p:nvSpPr>
            <p:spPr>
              <a:xfrm>
                <a:off x="1364466" y="4492587"/>
                <a:ext cx="109842" cy="68337"/>
              </a:xfrm>
              <a:custGeom>
                <a:avLst/>
                <a:gdLst/>
                <a:ahLst/>
                <a:cxnLst/>
                <a:rect l="l" t="t" r="r" b="b"/>
                <a:pathLst>
                  <a:path w="4769" h="2967" extrusionOk="0">
                    <a:moveTo>
                      <a:pt x="0" y="0"/>
                    </a:moveTo>
                    <a:lnTo>
                      <a:pt x="0" y="25"/>
                    </a:lnTo>
                    <a:cubicBezTo>
                      <a:pt x="126" y="728"/>
                      <a:pt x="276" y="1581"/>
                      <a:pt x="452" y="2485"/>
                    </a:cubicBezTo>
                    <a:cubicBezTo>
                      <a:pt x="1576" y="2806"/>
                      <a:pt x="2733" y="2967"/>
                      <a:pt x="3896" y="2967"/>
                    </a:cubicBezTo>
                    <a:cubicBezTo>
                      <a:pt x="4187" y="2967"/>
                      <a:pt x="4478" y="2957"/>
                      <a:pt x="4769" y="2937"/>
                    </a:cubicBezTo>
                    <a:cubicBezTo>
                      <a:pt x="4769" y="2259"/>
                      <a:pt x="4744" y="1581"/>
                      <a:pt x="4744" y="828"/>
                    </a:cubicBezTo>
                    <a:lnTo>
                      <a:pt x="4744" y="778"/>
                    </a:lnTo>
                    <a:cubicBezTo>
                      <a:pt x="3112" y="753"/>
                      <a:pt x="1531" y="502"/>
                      <a:pt x="0"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1" name="Google Shape;1801;p64">
                <a:extLst>
                  <a:ext uri="{FF2B5EF4-FFF2-40B4-BE49-F238E27FC236}">
                    <a16:creationId xmlns:a16="http://schemas.microsoft.com/office/drawing/2014/main" id="{83137F70-3725-4210-99A7-2832DDAE9D42}"/>
                  </a:ext>
                </a:extLst>
              </p:cNvPr>
              <p:cNvSpPr/>
              <p:nvPr/>
            </p:nvSpPr>
            <p:spPr>
              <a:xfrm>
                <a:off x="1359837" y="3911592"/>
                <a:ext cx="39340" cy="27201"/>
              </a:xfrm>
              <a:custGeom>
                <a:avLst/>
                <a:gdLst/>
                <a:ahLst/>
                <a:cxnLst/>
                <a:rect l="l" t="t" r="r" b="b"/>
                <a:pathLst>
                  <a:path w="1708" h="1181" extrusionOk="0">
                    <a:moveTo>
                      <a:pt x="1331" y="1"/>
                    </a:moveTo>
                    <a:cubicBezTo>
                      <a:pt x="879" y="151"/>
                      <a:pt x="427" y="327"/>
                      <a:pt x="0" y="553"/>
                    </a:cubicBezTo>
                    <a:cubicBezTo>
                      <a:pt x="201" y="729"/>
                      <a:pt x="327" y="929"/>
                      <a:pt x="402" y="1180"/>
                    </a:cubicBezTo>
                    <a:lnTo>
                      <a:pt x="527" y="1105"/>
                    </a:lnTo>
                    <a:cubicBezTo>
                      <a:pt x="904" y="980"/>
                      <a:pt x="1305" y="904"/>
                      <a:pt x="1707" y="854"/>
                    </a:cubicBezTo>
                    <a:cubicBezTo>
                      <a:pt x="1657" y="553"/>
                      <a:pt x="1531" y="252"/>
                      <a:pt x="1331"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2" name="Google Shape;1802;p64">
                <a:extLst>
                  <a:ext uri="{FF2B5EF4-FFF2-40B4-BE49-F238E27FC236}">
                    <a16:creationId xmlns:a16="http://schemas.microsoft.com/office/drawing/2014/main" id="{DF0BDA84-7CE7-4591-AE42-D1C8761780E7}"/>
                  </a:ext>
                </a:extLst>
              </p:cNvPr>
              <p:cNvSpPr/>
              <p:nvPr/>
            </p:nvSpPr>
            <p:spPr>
              <a:xfrm>
                <a:off x="1352328" y="3937043"/>
                <a:ext cx="58986" cy="229772"/>
              </a:xfrm>
              <a:custGeom>
                <a:avLst/>
                <a:gdLst/>
                <a:ahLst/>
                <a:cxnLst/>
                <a:rect l="l" t="t" r="r" b="b"/>
                <a:pathLst>
                  <a:path w="2561" h="9976" extrusionOk="0">
                    <a:moveTo>
                      <a:pt x="853" y="0"/>
                    </a:moveTo>
                    <a:lnTo>
                      <a:pt x="728" y="75"/>
                    </a:lnTo>
                    <a:cubicBezTo>
                      <a:pt x="502" y="226"/>
                      <a:pt x="75" y="552"/>
                      <a:pt x="25" y="778"/>
                    </a:cubicBezTo>
                    <a:cubicBezTo>
                      <a:pt x="0" y="1104"/>
                      <a:pt x="703" y="9337"/>
                      <a:pt x="703" y="9337"/>
                    </a:cubicBezTo>
                    <a:lnTo>
                      <a:pt x="803" y="9663"/>
                    </a:lnTo>
                    <a:cubicBezTo>
                      <a:pt x="878" y="9897"/>
                      <a:pt x="1046" y="9975"/>
                      <a:pt x="1235" y="9975"/>
                    </a:cubicBezTo>
                    <a:cubicBezTo>
                      <a:pt x="1615" y="9975"/>
                      <a:pt x="2083" y="9663"/>
                      <a:pt x="2083" y="9663"/>
                    </a:cubicBezTo>
                    <a:cubicBezTo>
                      <a:pt x="2083" y="9663"/>
                      <a:pt x="853" y="8785"/>
                      <a:pt x="929" y="8509"/>
                    </a:cubicBezTo>
                    <a:cubicBezTo>
                      <a:pt x="940" y="8471"/>
                      <a:pt x="984" y="8455"/>
                      <a:pt x="1049" y="8455"/>
                    </a:cubicBezTo>
                    <a:cubicBezTo>
                      <a:pt x="1419" y="8455"/>
                      <a:pt x="2496" y="8964"/>
                      <a:pt x="2560" y="8985"/>
                    </a:cubicBezTo>
                    <a:cubicBezTo>
                      <a:pt x="2510" y="8935"/>
                      <a:pt x="1581" y="8207"/>
                      <a:pt x="1506" y="7831"/>
                    </a:cubicBezTo>
                    <a:cubicBezTo>
                      <a:pt x="1506" y="7831"/>
                      <a:pt x="653" y="201"/>
                      <a:pt x="85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3" name="Google Shape;1803;p64">
                <a:extLst>
                  <a:ext uri="{FF2B5EF4-FFF2-40B4-BE49-F238E27FC236}">
                    <a16:creationId xmlns:a16="http://schemas.microsoft.com/office/drawing/2014/main" id="{E3ACDC68-040E-4E1F-9EE5-563CCEA71CB2}"/>
                  </a:ext>
                </a:extLst>
              </p:cNvPr>
              <p:cNvSpPr/>
              <p:nvPr/>
            </p:nvSpPr>
            <p:spPr>
              <a:xfrm>
                <a:off x="945920" y="3288978"/>
                <a:ext cx="948663" cy="756180"/>
              </a:xfrm>
              <a:custGeom>
                <a:avLst/>
                <a:gdLst/>
                <a:ahLst/>
                <a:cxnLst/>
                <a:rect l="l" t="t" r="r" b="b"/>
                <a:pathLst>
                  <a:path w="41188" h="32831" extrusionOk="0">
                    <a:moveTo>
                      <a:pt x="22397" y="1"/>
                    </a:moveTo>
                    <a:cubicBezTo>
                      <a:pt x="17086" y="1"/>
                      <a:pt x="13504" y="3842"/>
                      <a:pt x="13504" y="3842"/>
                    </a:cubicBezTo>
                    <a:cubicBezTo>
                      <a:pt x="13504" y="3842"/>
                      <a:pt x="13415" y="3831"/>
                      <a:pt x="13260" y="3831"/>
                    </a:cubicBezTo>
                    <a:cubicBezTo>
                      <a:pt x="12636" y="3831"/>
                      <a:pt x="10934" y="4007"/>
                      <a:pt x="9488" y="5774"/>
                    </a:cubicBezTo>
                    <a:cubicBezTo>
                      <a:pt x="8158" y="7406"/>
                      <a:pt x="8333" y="9213"/>
                      <a:pt x="7179" y="10945"/>
                    </a:cubicBezTo>
                    <a:cubicBezTo>
                      <a:pt x="5823" y="12927"/>
                      <a:pt x="1607" y="14960"/>
                      <a:pt x="2084" y="18675"/>
                    </a:cubicBezTo>
                    <a:cubicBezTo>
                      <a:pt x="2134" y="19327"/>
                      <a:pt x="2360" y="19980"/>
                      <a:pt x="2736" y="20532"/>
                    </a:cubicBezTo>
                    <a:cubicBezTo>
                      <a:pt x="1281" y="21837"/>
                      <a:pt x="1" y="24347"/>
                      <a:pt x="1657" y="27535"/>
                    </a:cubicBezTo>
                    <a:cubicBezTo>
                      <a:pt x="2377" y="28897"/>
                      <a:pt x="3586" y="29380"/>
                      <a:pt x="4802" y="29380"/>
                    </a:cubicBezTo>
                    <a:cubicBezTo>
                      <a:pt x="5535" y="29380"/>
                      <a:pt x="6270" y="29205"/>
                      <a:pt x="6903" y="28940"/>
                    </a:cubicBezTo>
                    <a:cubicBezTo>
                      <a:pt x="7028" y="30547"/>
                      <a:pt x="8158" y="32504"/>
                      <a:pt x="11019" y="32831"/>
                    </a:cubicBezTo>
                    <a:lnTo>
                      <a:pt x="11094" y="32831"/>
                    </a:lnTo>
                    <a:cubicBezTo>
                      <a:pt x="11571" y="30597"/>
                      <a:pt x="12199" y="28639"/>
                      <a:pt x="12952" y="27936"/>
                    </a:cubicBezTo>
                    <a:cubicBezTo>
                      <a:pt x="14405" y="26574"/>
                      <a:pt x="17357" y="26368"/>
                      <a:pt x="19001" y="26368"/>
                    </a:cubicBezTo>
                    <a:cubicBezTo>
                      <a:pt x="19628" y="26368"/>
                      <a:pt x="20065" y="26398"/>
                      <a:pt x="20155" y="26405"/>
                    </a:cubicBezTo>
                    <a:lnTo>
                      <a:pt x="20080" y="24950"/>
                    </a:lnTo>
                    <a:cubicBezTo>
                      <a:pt x="16566" y="24523"/>
                      <a:pt x="14558" y="22615"/>
                      <a:pt x="13454" y="20608"/>
                    </a:cubicBezTo>
                    <a:lnTo>
                      <a:pt x="13378" y="20633"/>
                    </a:lnTo>
                    <a:cubicBezTo>
                      <a:pt x="12773" y="21222"/>
                      <a:pt x="12037" y="21485"/>
                      <a:pt x="11314" y="21485"/>
                    </a:cubicBezTo>
                    <a:cubicBezTo>
                      <a:pt x="9758" y="21485"/>
                      <a:pt x="8266" y="20265"/>
                      <a:pt x="8283" y="18449"/>
                    </a:cubicBezTo>
                    <a:cubicBezTo>
                      <a:pt x="8283" y="17063"/>
                      <a:pt x="9054" y="15408"/>
                      <a:pt x="11069" y="15408"/>
                    </a:cubicBezTo>
                    <a:cubicBezTo>
                      <a:pt x="11353" y="15408"/>
                      <a:pt x="11662" y="15441"/>
                      <a:pt x="11998" y="15512"/>
                    </a:cubicBezTo>
                    <a:cubicBezTo>
                      <a:pt x="13930" y="14935"/>
                      <a:pt x="14232" y="12425"/>
                      <a:pt x="13880" y="10945"/>
                    </a:cubicBezTo>
                    <a:cubicBezTo>
                      <a:pt x="13955" y="10945"/>
                      <a:pt x="14056" y="10919"/>
                      <a:pt x="14156" y="10919"/>
                    </a:cubicBezTo>
                    <a:cubicBezTo>
                      <a:pt x="15537" y="10643"/>
                      <a:pt x="16214" y="9840"/>
                      <a:pt x="16516" y="9037"/>
                    </a:cubicBezTo>
                    <a:cubicBezTo>
                      <a:pt x="17143" y="9664"/>
                      <a:pt x="18348" y="10192"/>
                      <a:pt x="20230" y="10242"/>
                    </a:cubicBezTo>
                    <a:cubicBezTo>
                      <a:pt x="20288" y="10245"/>
                      <a:pt x="20346" y="10246"/>
                      <a:pt x="20404" y="10246"/>
                    </a:cubicBezTo>
                    <a:cubicBezTo>
                      <a:pt x="21321" y="10246"/>
                      <a:pt x="22203" y="9874"/>
                      <a:pt x="22840" y="9213"/>
                    </a:cubicBezTo>
                    <a:cubicBezTo>
                      <a:pt x="23783" y="10492"/>
                      <a:pt x="25469" y="11752"/>
                      <a:pt x="27414" y="11752"/>
                    </a:cubicBezTo>
                    <a:cubicBezTo>
                      <a:pt x="27643" y="11752"/>
                      <a:pt x="27876" y="11735"/>
                      <a:pt x="28111" y="11697"/>
                    </a:cubicBezTo>
                    <a:cubicBezTo>
                      <a:pt x="28864" y="11572"/>
                      <a:pt x="29266" y="11321"/>
                      <a:pt x="29467" y="10970"/>
                    </a:cubicBezTo>
                    <a:cubicBezTo>
                      <a:pt x="29878" y="11176"/>
                      <a:pt x="30332" y="11284"/>
                      <a:pt x="30797" y="11284"/>
                    </a:cubicBezTo>
                    <a:cubicBezTo>
                      <a:pt x="30955" y="11284"/>
                      <a:pt x="31114" y="11271"/>
                      <a:pt x="31274" y="11246"/>
                    </a:cubicBezTo>
                    <a:cubicBezTo>
                      <a:pt x="31274" y="11597"/>
                      <a:pt x="31349" y="12576"/>
                      <a:pt x="31424" y="13856"/>
                    </a:cubicBezTo>
                    <a:cubicBezTo>
                      <a:pt x="31901" y="13555"/>
                      <a:pt x="32453" y="13404"/>
                      <a:pt x="33005" y="13404"/>
                    </a:cubicBezTo>
                    <a:cubicBezTo>
                      <a:pt x="34988" y="13404"/>
                      <a:pt x="36444" y="15261"/>
                      <a:pt x="35942" y="17194"/>
                    </a:cubicBezTo>
                    <a:cubicBezTo>
                      <a:pt x="35593" y="18590"/>
                      <a:pt x="34343" y="19476"/>
                      <a:pt x="33018" y="19476"/>
                    </a:cubicBezTo>
                    <a:cubicBezTo>
                      <a:pt x="32534" y="19476"/>
                      <a:pt x="32039" y="19357"/>
                      <a:pt x="31575" y="19102"/>
                    </a:cubicBezTo>
                    <a:cubicBezTo>
                      <a:pt x="31173" y="21210"/>
                      <a:pt x="29743" y="23870"/>
                      <a:pt x="25124" y="24749"/>
                    </a:cubicBezTo>
                    <a:lnTo>
                      <a:pt x="25250" y="25979"/>
                    </a:lnTo>
                    <a:cubicBezTo>
                      <a:pt x="26204" y="26154"/>
                      <a:pt x="27107" y="26430"/>
                      <a:pt x="28011" y="26757"/>
                    </a:cubicBezTo>
                    <a:cubicBezTo>
                      <a:pt x="28437" y="26707"/>
                      <a:pt x="28839" y="26656"/>
                      <a:pt x="29266" y="26656"/>
                    </a:cubicBezTo>
                    <a:cubicBezTo>
                      <a:pt x="29441" y="26681"/>
                      <a:pt x="29592" y="27033"/>
                      <a:pt x="29743" y="27560"/>
                    </a:cubicBezTo>
                    <a:cubicBezTo>
                      <a:pt x="30897" y="28514"/>
                      <a:pt x="31876" y="29668"/>
                      <a:pt x="32654" y="30973"/>
                    </a:cubicBezTo>
                    <a:lnTo>
                      <a:pt x="32679" y="30973"/>
                    </a:lnTo>
                    <a:cubicBezTo>
                      <a:pt x="32992" y="31161"/>
                      <a:pt x="33268" y="31241"/>
                      <a:pt x="33508" y="31241"/>
                    </a:cubicBezTo>
                    <a:cubicBezTo>
                      <a:pt x="34328" y="31241"/>
                      <a:pt x="34720" y="30297"/>
                      <a:pt x="34662" y="29442"/>
                    </a:cubicBezTo>
                    <a:lnTo>
                      <a:pt x="34662" y="29442"/>
                    </a:lnTo>
                    <a:cubicBezTo>
                      <a:pt x="34710" y="29444"/>
                      <a:pt x="34758" y="29445"/>
                      <a:pt x="34806" y="29445"/>
                    </a:cubicBezTo>
                    <a:cubicBezTo>
                      <a:pt x="37265" y="29445"/>
                      <a:pt x="38985" y="26938"/>
                      <a:pt x="38025" y="24648"/>
                    </a:cubicBezTo>
                    <a:lnTo>
                      <a:pt x="38025" y="24648"/>
                    </a:lnTo>
                    <a:cubicBezTo>
                      <a:pt x="38126" y="24658"/>
                      <a:pt x="38230" y="24664"/>
                      <a:pt x="38335" y="24664"/>
                    </a:cubicBezTo>
                    <a:cubicBezTo>
                      <a:pt x="39561" y="24664"/>
                      <a:pt x="40997" y="23956"/>
                      <a:pt x="41112" y="21737"/>
                    </a:cubicBezTo>
                    <a:cubicBezTo>
                      <a:pt x="41188" y="19905"/>
                      <a:pt x="38954" y="18198"/>
                      <a:pt x="36670" y="15186"/>
                    </a:cubicBezTo>
                    <a:cubicBezTo>
                      <a:pt x="35465" y="13555"/>
                      <a:pt x="34009" y="10166"/>
                      <a:pt x="33859" y="9564"/>
                    </a:cubicBezTo>
                    <a:lnTo>
                      <a:pt x="33834" y="9564"/>
                    </a:lnTo>
                    <a:cubicBezTo>
                      <a:pt x="34813" y="6929"/>
                      <a:pt x="30947" y="1834"/>
                      <a:pt x="25175" y="353"/>
                    </a:cubicBezTo>
                    <a:cubicBezTo>
                      <a:pt x="24207" y="106"/>
                      <a:pt x="23278" y="1"/>
                      <a:pt x="22397" y="1"/>
                    </a:cubicBezTo>
                    <a:close/>
                  </a:path>
                </a:pathLst>
              </a:custGeom>
              <a:solidFill>
                <a:srgbClr val="4C3125"/>
              </a:solidFill>
              <a:ln w="9525" cap="flat" cmpd="sng">
                <a:solidFill>
                  <a:srgbClr val="4C312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4" name="Google Shape;1804;p64">
                <a:extLst>
                  <a:ext uri="{FF2B5EF4-FFF2-40B4-BE49-F238E27FC236}">
                    <a16:creationId xmlns:a16="http://schemas.microsoft.com/office/drawing/2014/main" id="{426FAA70-85D2-49D6-96F1-7EBA3B68E535}"/>
                  </a:ext>
                </a:extLst>
              </p:cNvPr>
              <p:cNvSpPr/>
              <p:nvPr/>
            </p:nvSpPr>
            <p:spPr>
              <a:xfrm>
                <a:off x="1368497" y="4112228"/>
                <a:ext cx="106986" cy="90172"/>
              </a:xfrm>
              <a:custGeom>
                <a:avLst/>
                <a:gdLst/>
                <a:ahLst/>
                <a:cxnLst/>
                <a:rect l="l" t="t" r="r" b="b"/>
                <a:pathLst>
                  <a:path w="4645" h="3915" extrusionOk="0">
                    <a:moveTo>
                      <a:pt x="2783" y="0"/>
                    </a:moveTo>
                    <a:cubicBezTo>
                      <a:pt x="2744" y="0"/>
                      <a:pt x="2711" y="8"/>
                      <a:pt x="2686" y="24"/>
                    </a:cubicBezTo>
                    <a:cubicBezTo>
                      <a:pt x="2385" y="225"/>
                      <a:pt x="2711" y="852"/>
                      <a:pt x="2787" y="903"/>
                    </a:cubicBezTo>
                    <a:cubicBezTo>
                      <a:pt x="2701" y="860"/>
                      <a:pt x="1614" y="70"/>
                      <a:pt x="1200" y="70"/>
                    </a:cubicBezTo>
                    <a:cubicBezTo>
                      <a:pt x="1129" y="70"/>
                      <a:pt x="1077" y="94"/>
                      <a:pt x="1055" y="150"/>
                    </a:cubicBezTo>
                    <a:cubicBezTo>
                      <a:pt x="980" y="426"/>
                      <a:pt x="1457" y="1229"/>
                      <a:pt x="1532" y="1279"/>
                    </a:cubicBezTo>
                    <a:cubicBezTo>
                      <a:pt x="1470" y="1259"/>
                      <a:pt x="694" y="855"/>
                      <a:pt x="353" y="855"/>
                    </a:cubicBezTo>
                    <a:cubicBezTo>
                      <a:pt x="275" y="855"/>
                      <a:pt x="220" y="876"/>
                      <a:pt x="202" y="928"/>
                    </a:cubicBezTo>
                    <a:cubicBezTo>
                      <a:pt x="126" y="1179"/>
                      <a:pt x="1130" y="1932"/>
                      <a:pt x="1130" y="1932"/>
                    </a:cubicBezTo>
                    <a:cubicBezTo>
                      <a:pt x="1130" y="1932"/>
                      <a:pt x="664" y="1771"/>
                      <a:pt x="414" y="1771"/>
                    </a:cubicBezTo>
                    <a:cubicBezTo>
                      <a:pt x="351" y="1771"/>
                      <a:pt x="302" y="1781"/>
                      <a:pt x="277" y="1806"/>
                    </a:cubicBezTo>
                    <a:cubicBezTo>
                      <a:pt x="26" y="1806"/>
                      <a:pt x="26" y="2082"/>
                      <a:pt x="26" y="2082"/>
                    </a:cubicBezTo>
                    <a:cubicBezTo>
                      <a:pt x="1" y="2208"/>
                      <a:pt x="1758" y="3789"/>
                      <a:pt x="3464" y="3914"/>
                    </a:cubicBezTo>
                    <a:cubicBezTo>
                      <a:pt x="4268" y="3136"/>
                      <a:pt x="4644" y="2032"/>
                      <a:pt x="4493" y="953"/>
                    </a:cubicBezTo>
                    <a:cubicBezTo>
                      <a:pt x="4493" y="953"/>
                      <a:pt x="3223" y="0"/>
                      <a:pt x="2783" y="0"/>
                    </a:cubicBezTo>
                    <a:close/>
                  </a:path>
                </a:pathLst>
              </a:custGeom>
              <a:solidFill>
                <a:srgbClr val="E9965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5" name="Google Shape;1805;p64">
                <a:extLst>
                  <a:ext uri="{FF2B5EF4-FFF2-40B4-BE49-F238E27FC236}">
                    <a16:creationId xmlns:a16="http://schemas.microsoft.com/office/drawing/2014/main" id="{3B343604-9DE8-4195-BBAC-CB04B5BE303A}"/>
                  </a:ext>
                </a:extLst>
              </p:cNvPr>
              <p:cNvSpPr/>
              <p:nvPr/>
            </p:nvSpPr>
            <p:spPr>
              <a:xfrm>
                <a:off x="1319369" y="3607517"/>
                <a:ext cx="75178" cy="49566"/>
              </a:xfrm>
              <a:custGeom>
                <a:avLst/>
                <a:gdLst/>
                <a:ahLst/>
                <a:cxnLst/>
                <a:rect l="l" t="t" r="r" b="b"/>
                <a:pathLst>
                  <a:path w="3264" h="2152" extrusionOk="0">
                    <a:moveTo>
                      <a:pt x="1807" y="1"/>
                    </a:moveTo>
                    <a:cubicBezTo>
                      <a:pt x="1506" y="1"/>
                      <a:pt x="1205" y="126"/>
                      <a:pt x="1004" y="377"/>
                    </a:cubicBezTo>
                    <a:cubicBezTo>
                      <a:pt x="954" y="377"/>
                      <a:pt x="879" y="352"/>
                      <a:pt x="829" y="327"/>
                    </a:cubicBezTo>
                    <a:cubicBezTo>
                      <a:pt x="570" y="262"/>
                      <a:pt x="217" y="86"/>
                      <a:pt x="92" y="86"/>
                    </a:cubicBezTo>
                    <a:cubicBezTo>
                      <a:pt x="72" y="86"/>
                      <a:pt x="58" y="91"/>
                      <a:pt x="51" y="101"/>
                    </a:cubicBezTo>
                    <a:cubicBezTo>
                      <a:pt x="0" y="177"/>
                      <a:pt x="276" y="779"/>
                      <a:pt x="753" y="1005"/>
                    </a:cubicBezTo>
                    <a:lnTo>
                      <a:pt x="753" y="1080"/>
                    </a:lnTo>
                    <a:cubicBezTo>
                      <a:pt x="753" y="1725"/>
                      <a:pt x="1280" y="2151"/>
                      <a:pt x="1831" y="2151"/>
                    </a:cubicBezTo>
                    <a:cubicBezTo>
                      <a:pt x="2096" y="2151"/>
                      <a:pt x="2366" y="2053"/>
                      <a:pt x="2586" y="1833"/>
                    </a:cubicBezTo>
                    <a:cubicBezTo>
                      <a:pt x="3263" y="1155"/>
                      <a:pt x="2761" y="1"/>
                      <a:pt x="180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6" name="Google Shape;1806;p64">
                <a:extLst>
                  <a:ext uri="{FF2B5EF4-FFF2-40B4-BE49-F238E27FC236}">
                    <a16:creationId xmlns:a16="http://schemas.microsoft.com/office/drawing/2014/main" id="{FE1983C8-1442-4E39-B788-A177584BA213}"/>
                  </a:ext>
                </a:extLst>
              </p:cNvPr>
              <p:cNvSpPr/>
              <p:nvPr/>
            </p:nvSpPr>
            <p:spPr>
              <a:xfrm>
                <a:off x="1539030" y="3589897"/>
                <a:ext cx="69397" cy="54265"/>
              </a:xfrm>
              <a:custGeom>
                <a:avLst/>
                <a:gdLst/>
                <a:ahLst/>
                <a:cxnLst/>
                <a:rect l="l" t="t" r="r" b="b"/>
                <a:pathLst>
                  <a:path w="3013" h="2356" extrusionOk="0">
                    <a:moveTo>
                      <a:pt x="2934" y="1"/>
                    </a:moveTo>
                    <a:cubicBezTo>
                      <a:pt x="2827" y="1"/>
                      <a:pt x="2481" y="252"/>
                      <a:pt x="2235" y="364"/>
                    </a:cubicBezTo>
                    <a:cubicBezTo>
                      <a:pt x="2185" y="389"/>
                      <a:pt x="2134" y="414"/>
                      <a:pt x="2084" y="440"/>
                    </a:cubicBezTo>
                    <a:cubicBezTo>
                      <a:pt x="1897" y="290"/>
                      <a:pt x="1669" y="210"/>
                      <a:pt x="1440" y="210"/>
                    </a:cubicBezTo>
                    <a:cubicBezTo>
                      <a:pt x="1361" y="210"/>
                      <a:pt x="1283" y="220"/>
                      <a:pt x="1206" y="239"/>
                    </a:cubicBezTo>
                    <a:cubicBezTo>
                      <a:pt x="277" y="414"/>
                      <a:pt x="1" y="1619"/>
                      <a:pt x="804" y="2171"/>
                    </a:cubicBezTo>
                    <a:cubicBezTo>
                      <a:pt x="992" y="2299"/>
                      <a:pt x="1197" y="2356"/>
                      <a:pt x="1396" y="2356"/>
                    </a:cubicBezTo>
                    <a:cubicBezTo>
                      <a:pt x="2020" y="2356"/>
                      <a:pt x="2594" y="1796"/>
                      <a:pt x="2461" y="1092"/>
                    </a:cubicBezTo>
                    <a:cubicBezTo>
                      <a:pt x="2461" y="1067"/>
                      <a:pt x="2461" y="1042"/>
                      <a:pt x="2436" y="1017"/>
                    </a:cubicBezTo>
                    <a:cubicBezTo>
                      <a:pt x="2862" y="716"/>
                      <a:pt x="3013" y="63"/>
                      <a:pt x="2963" y="13"/>
                    </a:cubicBezTo>
                    <a:cubicBezTo>
                      <a:pt x="2957" y="5"/>
                      <a:pt x="2948" y="1"/>
                      <a:pt x="2934"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7" name="Google Shape;1807;p64">
                <a:extLst>
                  <a:ext uri="{FF2B5EF4-FFF2-40B4-BE49-F238E27FC236}">
                    <a16:creationId xmlns:a16="http://schemas.microsoft.com/office/drawing/2014/main" id="{1A11535F-F5BF-4221-95FD-E7EE6D627864}"/>
                  </a:ext>
                </a:extLst>
              </p:cNvPr>
              <p:cNvSpPr/>
              <p:nvPr/>
            </p:nvSpPr>
            <p:spPr>
              <a:xfrm>
                <a:off x="1439023" y="3597268"/>
                <a:ext cx="54956" cy="33558"/>
              </a:xfrm>
              <a:custGeom>
                <a:avLst/>
                <a:gdLst/>
                <a:ahLst/>
                <a:cxnLst/>
                <a:rect l="l" t="t" r="r" b="b"/>
                <a:pathLst>
                  <a:path w="2386" h="1457" extrusionOk="0">
                    <a:moveTo>
                      <a:pt x="1243" y="0"/>
                    </a:moveTo>
                    <a:cubicBezTo>
                      <a:pt x="1180" y="0"/>
                      <a:pt x="1118" y="7"/>
                      <a:pt x="1055" y="19"/>
                    </a:cubicBezTo>
                    <a:cubicBezTo>
                      <a:pt x="955" y="19"/>
                      <a:pt x="854" y="44"/>
                      <a:pt x="754" y="94"/>
                    </a:cubicBezTo>
                    <a:cubicBezTo>
                      <a:pt x="578" y="170"/>
                      <a:pt x="428" y="295"/>
                      <a:pt x="302" y="421"/>
                    </a:cubicBezTo>
                    <a:cubicBezTo>
                      <a:pt x="227" y="521"/>
                      <a:pt x="151" y="622"/>
                      <a:pt x="101" y="722"/>
                    </a:cubicBezTo>
                    <a:cubicBezTo>
                      <a:pt x="76" y="772"/>
                      <a:pt x="51" y="822"/>
                      <a:pt x="26" y="873"/>
                    </a:cubicBezTo>
                    <a:cubicBezTo>
                      <a:pt x="1" y="948"/>
                      <a:pt x="51" y="1048"/>
                      <a:pt x="126" y="1098"/>
                    </a:cubicBezTo>
                    <a:cubicBezTo>
                      <a:pt x="153" y="1116"/>
                      <a:pt x="186" y="1125"/>
                      <a:pt x="220" y="1125"/>
                    </a:cubicBezTo>
                    <a:cubicBezTo>
                      <a:pt x="281" y="1125"/>
                      <a:pt x="345" y="1097"/>
                      <a:pt x="377" y="1048"/>
                    </a:cubicBezTo>
                    <a:lnTo>
                      <a:pt x="453" y="973"/>
                    </a:lnTo>
                    <a:cubicBezTo>
                      <a:pt x="528" y="923"/>
                      <a:pt x="603" y="847"/>
                      <a:pt x="704" y="822"/>
                    </a:cubicBezTo>
                    <a:cubicBezTo>
                      <a:pt x="879" y="691"/>
                      <a:pt x="1092" y="617"/>
                      <a:pt x="1311" y="617"/>
                    </a:cubicBezTo>
                    <a:cubicBezTo>
                      <a:pt x="1343" y="617"/>
                      <a:pt x="1374" y="618"/>
                      <a:pt x="1406" y="622"/>
                    </a:cubicBezTo>
                    <a:cubicBezTo>
                      <a:pt x="1457" y="622"/>
                      <a:pt x="1532" y="647"/>
                      <a:pt x="1582" y="672"/>
                    </a:cubicBezTo>
                    <a:lnTo>
                      <a:pt x="1632" y="697"/>
                    </a:lnTo>
                    <a:cubicBezTo>
                      <a:pt x="1682" y="722"/>
                      <a:pt x="1708" y="722"/>
                      <a:pt x="1733" y="747"/>
                    </a:cubicBezTo>
                    <a:cubicBezTo>
                      <a:pt x="1758" y="797"/>
                      <a:pt x="1808" y="772"/>
                      <a:pt x="1833" y="822"/>
                    </a:cubicBezTo>
                    <a:cubicBezTo>
                      <a:pt x="1883" y="873"/>
                      <a:pt x="1908" y="898"/>
                      <a:pt x="1933" y="948"/>
                    </a:cubicBezTo>
                    <a:cubicBezTo>
                      <a:pt x="1959" y="973"/>
                      <a:pt x="1959" y="1023"/>
                      <a:pt x="1984" y="1073"/>
                    </a:cubicBezTo>
                    <a:cubicBezTo>
                      <a:pt x="2009" y="1098"/>
                      <a:pt x="2009" y="1149"/>
                      <a:pt x="2009" y="1174"/>
                    </a:cubicBezTo>
                    <a:lnTo>
                      <a:pt x="2034" y="1274"/>
                    </a:lnTo>
                    <a:lnTo>
                      <a:pt x="2034" y="1324"/>
                    </a:lnTo>
                    <a:cubicBezTo>
                      <a:pt x="2059" y="1375"/>
                      <a:pt x="2084" y="1425"/>
                      <a:pt x="2134" y="1450"/>
                    </a:cubicBezTo>
                    <a:cubicBezTo>
                      <a:pt x="2152" y="1454"/>
                      <a:pt x="2169" y="1456"/>
                      <a:pt x="2185" y="1456"/>
                    </a:cubicBezTo>
                    <a:cubicBezTo>
                      <a:pt x="2261" y="1456"/>
                      <a:pt x="2319" y="1411"/>
                      <a:pt x="2360" y="1349"/>
                    </a:cubicBezTo>
                    <a:lnTo>
                      <a:pt x="2360" y="1299"/>
                    </a:lnTo>
                    <a:cubicBezTo>
                      <a:pt x="2360" y="1274"/>
                      <a:pt x="2385" y="1224"/>
                      <a:pt x="2385" y="1174"/>
                    </a:cubicBezTo>
                    <a:cubicBezTo>
                      <a:pt x="2385" y="1124"/>
                      <a:pt x="2385" y="1073"/>
                      <a:pt x="2385" y="1023"/>
                    </a:cubicBezTo>
                    <a:cubicBezTo>
                      <a:pt x="2385" y="923"/>
                      <a:pt x="2360" y="847"/>
                      <a:pt x="2360" y="772"/>
                    </a:cubicBezTo>
                    <a:cubicBezTo>
                      <a:pt x="2335" y="672"/>
                      <a:pt x="2285" y="596"/>
                      <a:pt x="2235" y="521"/>
                    </a:cubicBezTo>
                    <a:cubicBezTo>
                      <a:pt x="2184" y="396"/>
                      <a:pt x="2084" y="320"/>
                      <a:pt x="2009" y="245"/>
                    </a:cubicBezTo>
                    <a:cubicBezTo>
                      <a:pt x="1959" y="220"/>
                      <a:pt x="1933" y="195"/>
                      <a:pt x="1883" y="170"/>
                    </a:cubicBezTo>
                    <a:lnTo>
                      <a:pt x="1833" y="145"/>
                    </a:lnTo>
                    <a:lnTo>
                      <a:pt x="1808" y="120"/>
                    </a:lnTo>
                    <a:lnTo>
                      <a:pt x="1758" y="94"/>
                    </a:lnTo>
                    <a:cubicBezTo>
                      <a:pt x="1657" y="44"/>
                      <a:pt x="1532" y="19"/>
                      <a:pt x="1431" y="19"/>
                    </a:cubicBezTo>
                    <a:cubicBezTo>
                      <a:pt x="1369" y="7"/>
                      <a:pt x="1306" y="0"/>
                      <a:pt x="1243" y="0"/>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8" name="Google Shape;1808;p64">
                <a:extLst>
                  <a:ext uri="{FF2B5EF4-FFF2-40B4-BE49-F238E27FC236}">
                    <a16:creationId xmlns:a16="http://schemas.microsoft.com/office/drawing/2014/main" id="{1F0BDA30-274D-4474-980F-E29E77C29BE6}"/>
                  </a:ext>
                </a:extLst>
              </p:cNvPr>
              <p:cNvSpPr/>
              <p:nvPr/>
            </p:nvSpPr>
            <p:spPr>
              <a:xfrm>
                <a:off x="1421679" y="3691286"/>
                <a:ext cx="94249" cy="31347"/>
              </a:xfrm>
              <a:custGeom>
                <a:avLst/>
                <a:gdLst/>
                <a:ahLst/>
                <a:cxnLst/>
                <a:rect l="l" t="t" r="r" b="b"/>
                <a:pathLst>
                  <a:path w="4092" h="1361" extrusionOk="0">
                    <a:moveTo>
                      <a:pt x="2206" y="0"/>
                    </a:moveTo>
                    <a:cubicBezTo>
                      <a:pt x="961" y="0"/>
                      <a:pt x="1" y="857"/>
                      <a:pt x="1" y="857"/>
                    </a:cubicBezTo>
                    <a:lnTo>
                      <a:pt x="1" y="882"/>
                    </a:lnTo>
                    <a:cubicBezTo>
                      <a:pt x="628" y="1183"/>
                      <a:pt x="1306" y="1333"/>
                      <a:pt x="2009" y="1359"/>
                    </a:cubicBezTo>
                    <a:cubicBezTo>
                      <a:pt x="2051" y="1360"/>
                      <a:pt x="2092" y="1361"/>
                      <a:pt x="2134" y="1361"/>
                    </a:cubicBezTo>
                    <a:cubicBezTo>
                      <a:pt x="2842" y="1361"/>
                      <a:pt x="3523" y="1159"/>
                      <a:pt x="4092" y="756"/>
                    </a:cubicBezTo>
                    <a:cubicBezTo>
                      <a:pt x="3447" y="192"/>
                      <a:pt x="2795" y="0"/>
                      <a:pt x="2206" y="0"/>
                    </a:cubicBezTo>
                    <a:close/>
                  </a:path>
                </a:pathLst>
              </a:custGeom>
              <a:solidFill>
                <a:srgbClr val="D76D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89" name="Google Shape;1809;p64">
                <a:extLst>
                  <a:ext uri="{FF2B5EF4-FFF2-40B4-BE49-F238E27FC236}">
                    <a16:creationId xmlns:a16="http://schemas.microsoft.com/office/drawing/2014/main" id="{18B0ED12-3DE6-4445-9F1F-1EEFB012D359}"/>
                  </a:ext>
                </a:extLst>
              </p:cNvPr>
              <p:cNvSpPr/>
              <p:nvPr/>
            </p:nvSpPr>
            <p:spPr>
              <a:xfrm>
                <a:off x="1388167" y="3649298"/>
                <a:ext cx="155515" cy="62303"/>
              </a:xfrm>
              <a:custGeom>
                <a:avLst/>
                <a:gdLst/>
                <a:ahLst/>
                <a:cxnLst/>
                <a:rect l="l" t="t" r="r" b="b"/>
                <a:pathLst>
                  <a:path w="6752" h="2705" extrusionOk="0">
                    <a:moveTo>
                      <a:pt x="5777" y="1"/>
                    </a:moveTo>
                    <a:cubicBezTo>
                      <a:pt x="5190" y="1"/>
                      <a:pt x="4613" y="777"/>
                      <a:pt x="3610" y="777"/>
                    </a:cubicBezTo>
                    <a:cubicBezTo>
                      <a:pt x="3562" y="777"/>
                      <a:pt x="3513" y="776"/>
                      <a:pt x="3464" y="772"/>
                    </a:cubicBezTo>
                    <a:cubicBezTo>
                      <a:pt x="2543" y="705"/>
                      <a:pt x="1835" y="370"/>
                      <a:pt x="1242" y="370"/>
                    </a:cubicBezTo>
                    <a:cubicBezTo>
                      <a:pt x="946" y="370"/>
                      <a:pt x="678" y="454"/>
                      <a:pt x="427" y="697"/>
                    </a:cubicBezTo>
                    <a:cubicBezTo>
                      <a:pt x="0" y="1098"/>
                      <a:pt x="276" y="2102"/>
                      <a:pt x="1456" y="2705"/>
                    </a:cubicBezTo>
                    <a:lnTo>
                      <a:pt x="1481" y="2680"/>
                    </a:lnTo>
                    <a:cubicBezTo>
                      <a:pt x="1481" y="2680"/>
                      <a:pt x="2441" y="1823"/>
                      <a:pt x="3686" y="1823"/>
                    </a:cubicBezTo>
                    <a:cubicBezTo>
                      <a:pt x="4275" y="1823"/>
                      <a:pt x="4927" y="2015"/>
                      <a:pt x="5572" y="2579"/>
                    </a:cubicBezTo>
                    <a:cubicBezTo>
                      <a:pt x="6576" y="1851"/>
                      <a:pt x="6752" y="596"/>
                      <a:pt x="6225" y="170"/>
                    </a:cubicBezTo>
                    <a:cubicBezTo>
                      <a:pt x="6070" y="49"/>
                      <a:pt x="5923" y="1"/>
                      <a:pt x="577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0" name="Google Shape;1810;p64">
                <a:extLst>
                  <a:ext uri="{FF2B5EF4-FFF2-40B4-BE49-F238E27FC236}">
                    <a16:creationId xmlns:a16="http://schemas.microsoft.com/office/drawing/2014/main" id="{6D09D508-3C08-48A6-9464-CE54FFE24888}"/>
                  </a:ext>
                </a:extLst>
              </p:cNvPr>
              <p:cNvSpPr/>
              <p:nvPr/>
            </p:nvSpPr>
            <p:spPr>
              <a:xfrm>
                <a:off x="1263860" y="3680346"/>
                <a:ext cx="132414" cy="112767"/>
              </a:xfrm>
              <a:custGeom>
                <a:avLst/>
                <a:gdLst/>
                <a:ahLst/>
                <a:cxnLst/>
                <a:rect l="l" t="t" r="r" b="b"/>
                <a:pathLst>
                  <a:path w="5749" h="4896" extrusionOk="0">
                    <a:moveTo>
                      <a:pt x="3270" y="1"/>
                    </a:moveTo>
                    <a:cubicBezTo>
                      <a:pt x="2666" y="1"/>
                      <a:pt x="2052" y="226"/>
                      <a:pt x="1557" y="729"/>
                    </a:cubicBezTo>
                    <a:cubicBezTo>
                      <a:pt x="1" y="2260"/>
                      <a:pt x="1105" y="4896"/>
                      <a:pt x="3289" y="4896"/>
                    </a:cubicBezTo>
                    <a:cubicBezTo>
                      <a:pt x="4644" y="4896"/>
                      <a:pt x="5749" y="3816"/>
                      <a:pt x="5749" y="2461"/>
                    </a:cubicBezTo>
                    <a:cubicBezTo>
                      <a:pt x="5749" y="984"/>
                      <a:pt x="4531" y="1"/>
                      <a:pt x="3270" y="1"/>
                    </a:cubicBezTo>
                    <a:close/>
                  </a:path>
                </a:pathLst>
              </a:custGeom>
              <a:solidFill>
                <a:srgbClr val="E76D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1" name="Google Shape;1811;p64">
                <a:extLst>
                  <a:ext uri="{FF2B5EF4-FFF2-40B4-BE49-F238E27FC236}">
                    <a16:creationId xmlns:a16="http://schemas.microsoft.com/office/drawing/2014/main" id="{7178A198-823B-443B-8C97-7164FDA4EDA7}"/>
                  </a:ext>
                </a:extLst>
              </p:cNvPr>
              <p:cNvSpPr/>
              <p:nvPr/>
            </p:nvSpPr>
            <p:spPr>
              <a:xfrm>
                <a:off x="1526316" y="3669290"/>
                <a:ext cx="124905" cy="106479"/>
              </a:xfrm>
              <a:custGeom>
                <a:avLst/>
                <a:gdLst/>
                <a:ahLst/>
                <a:cxnLst/>
                <a:rect l="l" t="t" r="r" b="b"/>
                <a:pathLst>
                  <a:path w="5423" h="4623" extrusionOk="0">
                    <a:moveTo>
                      <a:pt x="3080" y="0"/>
                    </a:moveTo>
                    <a:cubicBezTo>
                      <a:pt x="2509" y="0"/>
                      <a:pt x="1928" y="211"/>
                      <a:pt x="1456" y="682"/>
                    </a:cubicBezTo>
                    <a:cubicBezTo>
                      <a:pt x="1" y="2138"/>
                      <a:pt x="1055" y="4623"/>
                      <a:pt x="3113" y="4623"/>
                    </a:cubicBezTo>
                    <a:cubicBezTo>
                      <a:pt x="4393" y="4623"/>
                      <a:pt x="5422" y="3594"/>
                      <a:pt x="5422" y="2314"/>
                    </a:cubicBezTo>
                    <a:cubicBezTo>
                      <a:pt x="5422" y="921"/>
                      <a:pt x="4274" y="0"/>
                      <a:pt x="3080" y="0"/>
                    </a:cubicBezTo>
                    <a:close/>
                  </a:path>
                </a:pathLst>
              </a:custGeom>
              <a:solidFill>
                <a:srgbClr val="E76D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2" name="Google Shape;1812;p64">
                <a:extLst>
                  <a:ext uri="{FF2B5EF4-FFF2-40B4-BE49-F238E27FC236}">
                    <a16:creationId xmlns:a16="http://schemas.microsoft.com/office/drawing/2014/main" id="{07CDDCC6-3C19-47A0-B8F7-210D5E45292F}"/>
                  </a:ext>
                </a:extLst>
              </p:cNvPr>
              <p:cNvSpPr/>
              <p:nvPr/>
            </p:nvSpPr>
            <p:spPr>
              <a:xfrm>
                <a:off x="1166180" y="3670419"/>
                <a:ext cx="68798" cy="40146"/>
              </a:xfrm>
              <a:custGeom>
                <a:avLst/>
                <a:gdLst/>
                <a:ahLst/>
                <a:cxnLst/>
                <a:rect l="l" t="t" r="r" b="b"/>
                <a:pathLst>
                  <a:path w="2987" h="1743" extrusionOk="0">
                    <a:moveTo>
                      <a:pt x="1541" y="1"/>
                    </a:moveTo>
                    <a:cubicBezTo>
                      <a:pt x="1285" y="1"/>
                      <a:pt x="1047" y="72"/>
                      <a:pt x="828" y="181"/>
                    </a:cubicBezTo>
                    <a:cubicBezTo>
                      <a:pt x="603" y="307"/>
                      <a:pt x="402" y="457"/>
                      <a:pt x="251" y="633"/>
                    </a:cubicBezTo>
                    <a:cubicBezTo>
                      <a:pt x="151" y="784"/>
                      <a:pt x="50" y="934"/>
                      <a:pt x="25" y="1110"/>
                    </a:cubicBezTo>
                    <a:cubicBezTo>
                      <a:pt x="0" y="1160"/>
                      <a:pt x="0" y="1235"/>
                      <a:pt x="25" y="1286"/>
                    </a:cubicBezTo>
                    <a:lnTo>
                      <a:pt x="25" y="1336"/>
                    </a:lnTo>
                    <a:cubicBezTo>
                      <a:pt x="25" y="1398"/>
                      <a:pt x="76" y="1443"/>
                      <a:pt x="136" y="1443"/>
                    </a:cubicBezTo>
                    <a:cubicBezTo>
                      <a:pt x="149" y="1443"/>
                      <a:pt x="163" y="1441"/>
                      <a:pt x="176" y="1436"/>
                    </a:cubicBezTo>
                    <a:cubicBezTo>
                      <a:pt x="226" y="1436"/>
                      <a:pt x="276" y="1386"/>
                      <a:pt x="301" y="1311"/>
                    </a:cubicBezTo>
                    <a:lnTo>
                      <a:pt x="301" y="1286"/>
                    </a:lnTo>
                    <a:cubicBezTo>
                      <a:pt x="301" y="1261"/>
                      <a:pt x="326" y="1235"/>
                      <a:pt x="326" y="1210"/>
                    </a:cubicBezTo>
                    <a:cubicBezTo>
                      <a:pt x="377" y="1085"/>
                      <a:pt x="477" y="1010"/>
                      <a:pt x="577" y="909"/>
                    </a:cubicBezTo>
                    <a:cubicBezTo>
                      <a:pt x="854" y="658"/>
                      <a:pt x="1230" y="508"/>
                      <a:pt x="1632" y="508"/>
                    </a:cubicBezTo>
                    <a:cubicBezTo>
                      <a:pt x="1707" y="508"/>
                      <a:pt x="1807" y="533"/>
                      <a:pt x="1908" y="558"/>
                    </a:cubicBezTo>
                    <a:cubicBezTo>
                      <a:pt x="1958" y="583"/>
                      <a:pt x="1983" y="608"/>
                      <a:pt x="2033" y="633"/>
                    </a:cubicBezTo>
                    <a:lnTo>
                      <a:pt x="2083" y="658"/>
                    </a:lnTo>
                    <a:lnTo>
                      <a:pt x="2159" y="708"/>
                    </a:lnTo>
                    <a:cubicBezTo>
                      <a:pt x="2209" y="759"/>
                      <a:pt x="2234" y="784"/>
                      <a:pt x="2284" y="809"/>
                    </a:cubicBezTo>
                    <a:cubicBezTo>
                      <a:pt x="2309" y="834"/>
                      <a:pt x="2334" y="859"/>
                      <a:pt x="2385" y="884"/>
                    </a:cubicBezTo>
                    <a:cubicBezTo>
                      <a:pt x="2435" y="959"/>
                      <a:pt x="2485" y="1035"/>
                      <a:pt x="2535" y="1110"/>
                    </a:cubicBezTo>
                    <a:cubicBezTo>
                      <a:pt x="2610" y="1261"/>
                      <a:pt x="2686" y="1436"/>
                      <a:pt x="2736" y="1612"/>
                    </a:cubicBezTo>
                    <a:cubicBezTo>
                      <a:pt x="2711" y="1687"/>
                      <a:pt x="2786" y="1737"/>
                      <a:pt x="2861" y="1737"/>
                    </a:cubicBezTo>
                    <a:cubicBezTo>
                      <a:pt x="2872" y="1741"/>
                      <a:pt x="2881" y="1742"/>
                      <a:pt x="2890" y="1742"/>
                    </a:cubicBezTo>
                    <a:cubicBezTo>
                      <a:pt x="2949" y="1742"/>
                      <a:pt x="2987" y="1677"/>
                      <a:pt x="2987" y="1612"/>
                    </a:cubicBezTo>
                    <a:cubicBezTo>
                      <a:pt x="2987" y="1562"/>
                      <a:pt x="2987" y="1486"/>
                      <a:pt x="2987" y="1411"/>
                    </a:cubicBezTo>
                    <a:cubicBezTo>
                      <a:pt x="2987" y="1261"/>
                      <a:pt x="2937" y="1085"/>
                      <a:pt x="2887" y="934"/>
                    </a:cubicBezTo>
                    <a:cubicBezTo>
                      <a:pt x="2836" y="834"/>
                      <a:pt x="2786" y="733"/>
                      <a:pt x="2711" y="633"/>
                    </a:cubicBezTo>
                    <a:cubicBezTo>
                      <a:pt x="2661" y="583"/>
                      <a:pt x="2636" y="533"/>
                      <a:pt x="2585" y="482"/>
                    </a:cubicBezTo>
                    <a:cubicBezTo>
                      <a:pt x="2535" y="432"/>
                      <a:pt x="2485" y="382"/>
                      <a:pt x="2435" y="332"/>
                    </a:cubicBezTo>
                    <a:lnTo>
                      <a:pt x="2385" y="282"/>
                    </a:lnTo>
                    <a:lnTo>
                      <a:pt x="2284" y="232"/>
                    </a:lnTo>
                    <a:cubicBezTo>
                      <a:pt x="2209" y="181"/>
                      <a:pt x="2159" y="156"/>
                      <a:pt x="2083" y="106"/>
                    </a:cubicBezTo>
                    <a:cubicBezTo>
                      <a:pt x="1958" y="56"/>
                      <a:pt x="1807" y="6"/>
                      <a:pt x="1657" y="6"/>
                    </a:cubicBezTo>
                    <a:cubicBezTo>
                      <a:pt x="1618" y="2"/>
                      <a:pt x="1579" y="1"/>
                      <a:pt x="1541" y="1"/>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3" name="Google Shape;1813;p64">
                <a:extLst>
                  <a:ext uri="{FF2B5EF4-FFF2-40B4-BE49-F238E27FC236}">
                    <a16:creationId xmlns:a16="http://schemas.microsoft.com/office/drawing/2014/main" id="{9E5947F5-46BA-49A8-AD4E-D3522F357F3E}"/>
                  </a:ext>
                </a:extLst>
              </p:cNvPr>
              <p:cNvSpPr/>
              <p:nvPr/>
            </p:nvSpPr>
            <p:spPr>
              <a:xfrm>
                <a:off x="1684710" y="3627763"/>
                <a:ext cx="68821" cy="40491"/>
              </a:xfrm>
              <a:custGeom>
                <a:avLst/>
                <a:gdLst/>
                <a:ahLst/>
                <a:cxnLst/>
                <a:rect l="l" t="t" r="r" b="b"/>
                <a:pathLst>
                  <a:path w="2988" h="1758" extrusionOk="0">
                    <a:moveTo>
                      <a:pt x="1657" y="0"/>
                    </a:moveTo>
                    <a:cubicBezTo>
                      <a:pt x="1356" y="0"/>
                      <a:pt x="1080" y="51"/>
                      <a:pt x="829" y="176"/>
                    </a:cubicBezTo>
                    <a:cubicBezTo>
                      <a:pt x="603" y="302"/>
                      <a:pt x="402" y="452"/>
                      <a:pt x="252" y="628"/>
                    </a:cubicBezTo>
                    <a:cubicBezTo>
                      <a:pt x="151" y="778"/>
                      <a:pt x="51" y="929"/>
                      <a:pt x="26" y="1105"/>
                    </a:cubicBezTo>
                    <a:cubicBezTo>
                      <a:pt x="1" y="1155"/>
                      <a:pt x="1" y="1230"/>
                      <a:pt x="26" y="1280"/>
                    </a:cubicBezTo>
                    <a:lnTo>
                      <a:pt x="26" y="1331"/>
                    </a:lnTo>
                    <a:cubicBezTo>
                      <a:pt x="26" y="1393"/>
                      <a:pt x="77" y="1437"/>
                      <a:pt x="137" y="1437"/>
                    </a:cubicBezTo>
                    <a:cubicBezTo>
                      <a:pt x="150" y="1437"/>
                      <a:pt x="163" y="1435"/>
                      <a:pt x="177" y="1431"/>
                    </a:cubicBezTo>
                    <a:cubicBezTo>
                      <a:pt x="227" y="1431"/>
                      <a:pt x="277" y="1381"/>
                      <a:pt x="302" y="1331"/>
                    </a:cubicBezTo>
                    <a:cubicBezTo>
                      <a:pt x="277" y="1305"/>
                      <a:pt x="277" y="1305"/>
                      <a:pt x="302" y="1280"/>
                    </a:cubicBezTo>
                    <a:lnTo>
                      <a:pt x="327" y="1205"/>
                    </a:lnTo>
                    <a:cubicBezTo>
                      <a:pt x="377" y="1105"/>
                      <a:pt x="453" y="1004"/>
                      <a:pt x="553" y="929"/>
                    </a:cubicBezTo>
                    <a:cubicBezTo>
                      <a:pt x="854" y="653"/>
                      <a:pt x="1231" y="527"/>
                      <a:pt x="1607" y="502"/>
                    </a:cubicBezTo>
                    <a:cubicBezTo>
                      <a:pt x="1708" y="527"/>
                      <a:pt x="1808" y="552"/>
                      <a:pt x="1908" y="578"/>
                    </a:cubicBezTo>
                    <a:cubicBezTo>
                      <a:pt x="1933" y="603"/>
                      <a:pt x="1984" y="603"/>
                      <a:pt x="2034" y="628"/>
                    </a:cubicBezTo>
                    <a:lnTo>
                      <a:pt x="2084" y="678"/>
                    </a:lnTo>
                    <a:lnTo>
                      <a:pt x="2159" y="728"/>
                    </a:lnTo>
                    <a:cubicBezTo>
                      <a:pt x="2210" y="753"/>
                      <a:pt x="2235" y="778"/>
                      <a:pt x="2260" y="803"/>
                    </a:cubicBezTo>
                    <a:cubicBezTo>
                      <a:pt x="2310" y="829"/>
                      <a:pt x="2335" y="854"/>
                      <a:pt x="2360" y="904"/>
                    </a:cubicBezTo>
                    <a:cubicBezTo>
                      <a:pt x="2435" y="954"/>
                      <a:pt x="2486" y="1029"/>
                      <a:pt x="2536" y="1105"/>
                    </a:cubicBezTo>
                    <a:cubicBezTo>
                      <a:pt x="2611" y="1255"/>
                      <a:pt x="2686" y="1431"/>
                      <a:pt x="2711" y="1607"/>
                    </a:cubicBezTo>
                    <a:cubicBezTo>
                      <a:pt x="2711" y="1707"/>
                      <a:pt x="2781" y="1757"/>
                      <a:pt x="2850" y="1757"/>
                    </a:cubicBezTo>
                    <a:cubicBezTo>
                      <a:pt x="2919" y="1757"/>
                      <a:pt x="2988" y="1707"/>
                      <a:pt x="2988" y="1607"/>
                    </a:cubicBezTo>
                    <a:cubicBezTo>
                      <a:pt x="2988" y="1556"/>
                      <a:pt x="2988" y="1481"/>
                      <a:pt x="2988" y="1431"/>
                    </a:cubicBezTo>
                    <a:cubicBezTo>
                      <a:pt x="2962" y="1255"/>
                      <a:pt x="2937" y="1080"/>
                      <a:pt x="2862" y="929"/>
                    </a:cubicBezTo>
                    <a:cubicBezTo>
                      <a:pt x="2837" y="829"/>
                      <a:pt x="2762" y="728"/>
                      <a:pt x="2711" y="628"/>
                    </a:cubicBezTo>
                    <a:cubicBezTo>
                      <a:pt x="2661" y="578"/>
                      <a:pt x="2636" y="527"/>
                      <a:pt x="2586" y="477"/>
                    </a:cubicBezTo>
                    <a:cubicBezTo>
                      <a:pt x="2536" y="427"/>
                      <a:pt x="2486" y="377"/>
                      <a:pt x="2435" y="352"/>
                    </a:cubicBezTo>
                    <a:lnTo>
                      <a:pt x="2360" y="276"/>
                    </a:lnTo>
                    <a:lnTo>
                      <a:pt x="2285" y="226"/>
                    </a:lnTo>
                    <a:cubicBezTo>
                      <a:pt x="2210" y="176"/>
                      <a:pt x="2159" y="151"/>
                      <a:pt x="2084" y="126"/>
                    </a:cubicBezTo>
                    <a:cubicBezTo>
                      <a:pt x="1933" y="51"/>
                      <a:pt x="1808" y="25"/>
                      <a:pt x="1657" y="0"/>
                    </a:cubicBezTo>
                    <a:close/>
                  </a:path>
                </a:pathLst>
              </a:custGeom>
              <a:solidFill>
                <a:srgbClr val="B3591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94" name="Google Shape;1814;p64">
                <a:extLst>
                  <a:ext uri="{FF2B5EF4-FFF2-40B4-BE49-F238E27FC236}">
                    <a16:creationId xmlns:a16="http://schemas.microsoft.com/office/drawing/2014/main" id="{C1B6A983-EC08-442E-9117-D160C1875738}"/>
                  </a:ext>
                </a:extLst>
              </p:cNvPr>
              <p:cNvSpPr/>
              <p:nvPr/>
            </p:nvSpPr>
            <p:spPr>
              <a:xfrm>
                <a:off x="1473134" y="4075353"/>
                <a:ext cx="185596" cy="62303"/>
              </a:xfrm>
              <a:custGeom>
                <a:avLst/>
                <a:gdLst/>
                <a:ahLst/>
                <a:cxnLst/>
                <a:rect l="l" t="t" r="r" b="b"/>
                <a:pathLst>
                  <a:path w="8058" h="2705" extrusionOk="0">
                    <a:moveTo>
                      <a:pt x="7954" y="0"/>
                    </a:moveTo>
                    <a:cubicBezTo>
                      <a:pt x="7932" y="0"/>
                      <a:pt x="7907" y="6"/>
                      <a:pt x="7882" y="19"/>
                    </a:cubicBezTo>
                    <a:lnTo>
                      <a:pt x="7831" y="94"/>
                    </a:lnTo>
                    <a:cubicBezTo>
                      <a:pt x="7781" y="144"/>
                      <a:pt x="7731" y="220"/>
                      <a:pt x="7656" y="295"/>
                    </a:cubicBezTo>
                    <a:cubicBezTo>
                      <a:pt x="7555" y="395"/>
                      <a:pt x="7430" y="471"/>
                      <a:pt x="7330" y="571"/>
                    </a:cubicBezTo>
                    <a:cubicBezTo>
                      <a:pt x="7204" y="646"/>
                      <a:pt x="7053" y="772"/>
                      <a:pt x="6903" y="872"/>
                    </a:cubicBezTo>
                    <a:cubicBezTo>
                      <a:pt x="6727" y="973"/>
                      <a:pt x="6551" y="1098"/>
                      <a:pt x="6351" y="1198"/>
                    </a:cubicBezTo>
                    <a:cubicBezTo>
                      <a:pt x="6175" y="1324"/>
                      <a:pt x="5949" y="1424"/>
                      <a:pt x="5723" y="1525"/>
                    </a:cubicBezTo>
                    <a:cubicBezTo>
                      <a:pt x="5497" y="1600"/>
                      <a:pt x="5271" y="1726"/>
                      <a:pt x="5020" y="1801"/>
                    </a:cubicBezTo>
                    <a:cubicBezTo>
                      <a:pt x="4769" y="1876"/>
                      <a:pt x="4518" y="1951"/>
                      <a:pt x="4267" y="2027"/>
                    </a:cubicBezTo>
                    <a:cubicBezTo>
                      <a:pt x="4016" y="2102"/>
                      <a:pt x="3740" y="2152"/>
                      <a:pt x="3489" y="2202"/>
                    </a:cubicBezTo>
                    <a:cubicBezTo>
                      <a:pt x="3238" y="2253"/>
                      <a:pt x="2987" y="2303"/>
                      <a:pt x="2736" y="2328"/>
                    </a:cubicBezTo>
                    <a:cubicBezTo>
                      <a:pt x="2485" y="2353"/>
                      <a:pt x="2260" y="2403"/>
                      <a:pt x="2034" y="2403"/>
                    </a:cubicBezTo>
                    <a:lnTo>
                      <a:pt x="1406" y="2453"/>
                    </a:lnTo>
                    <a:cubicBezTo>
                      <a:pt x="1005" y="2504"/>
                      <a:pt x="678" y="2504"/>
                      <a:pt x="452" y="2504"/>
                    </a:cubicBezTo>
                    <a:lnTo>
                      <a:pt x="76" y="2504"/>
                    </a:lnTo>
                    <a:cubicBezTo>
                      <a:pt x="26" y="2504"/>
                      <a:pt x="1" y="2529"/>
                      <a:pt x="1" y="2579"/>
                    </a:cubicBezTo>
                    <a:cubicBezTo>
                      <a:pt x="1" y="2629"/>
                      <a:pt x="26" y="2654"/>
                      <a:pt x="76" y="2654"/>
                    </a:cubicBezTo>
                    <a:lnTo>
                      <a:pt x="452" y="2679"/>
                    </a:lnTo>
                    <a:lnTo>
                      <a:pt x="879" y="2704"/>
                    </a:lnTo>
                    <a:lnTo>
                      <a:pt x="1406" y="2704"/>
                    </a:lnTo>
                    <a:lnTo>
                      <a:pt x="2059" y="2679"/>
                    </a:lnTo>
                    <a:cubicBezTo>
                      <a:pt x="2310" y="2654"/>
                      <a:pt x="2536" y="2629"/>
                      <a:pt x="2787" y="2604"/>
                    </a:cubicBezTo>
                    <a:cubicBezTo>
                      <a:pt x="3063" y="2579"/>
                      <a:pt x="3314" y="2529"/>
                      <a:pt x="3565" y="2479"/>
                    </a:cubicBezTo>
                    <a:cubicBezTo>
                      <a:pt x="3841" y="2453"/>
                      <a:pt x="4092" y="2378"/>
                      <a:pt x="4368" y="2303"/>
                    </a:cubicBezTo>
                    <a:cubicBezTo>
                      <a:pt x="4619" y="2228"/>
                      <a:pt x="4870" y="2152"/>
                      <a:pt x="5146" y="2077"/>
                    </a:cubicBezTo>
                    <a:cubicBezTo>
                      <a:pt x="5397" y="1977"/>
                      <a:pt x="5623" y="1901"/>
                      <a:pt x="5874" y="1776"/>
                    </a:cubicBezTo>
                    <a:cubicBezTo>
                      <a:pt x="6100" y="1650"/>
                      <a:pt x="6326" y="1550"/>
                      <a:pt x="6526" y="1424"/>
                    </a:cubicBezTo>
                    <a:cubicBezTo>
                      <a:pt x="6702" y="1324"/>
                      <a:pt x="6878" y="1198"/>
                      <a:pt x="7079" y="1073"/>
                    </a:cubicBezTo>
                    <a:cubicBezTo>
                      <a:pt x="7330" y="872"/>
                      <a:pt x="7581" y="646"/>
                      <a:pt x="7806" y="420"/>
                    </a:cubicBezTo>
                    <a:cubicBezTo>
                      <a:pt x="7882" y="320"/>
                      <a:pt x="7957" y="245"/>
                      <a:pt x="7982" y="195"/>
                    </a:cubicBezTo>
                    <a:lnTo>
                      <a:pt x="8032" y="119"/>
                    </a:lnTo>
                    <a:cubicBezTo>
                      <a:pt x="8057" y="69"/>
                      <a:pt x="8032" y="44"/>
                      <a:pt x="8007" y="19"/>
                    </a:cubicBezTo>
                    <a:cubicBezTo>
                      <a:pt x="7995" y="6"/>
                      <a:pt x="7976" y="0"/>
                      <a:pt x="795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6" name="Group 35">
              <a:extLst>
                <a:ext uri="{FF2B5EF4-FFF2-40B4-BE49-F238E27FC236}">
                  <a16:creationId xmlns:a16="http://schemas.microsoft.com/office/drawing/2014/main" id="{DA54D2D2-D7AD-4A44-9C0B-B7CC26974C3A}"/>
                </a:ext>
              </a:extLst>
            </p:cNvPr>
            <p:cNvGrpSpPr/>
            <p:nvPr/>
          </p:nvGrpSpPr>
          <p:grpSpPr>
            <a:xfrm>
              <a:off x="156651" y="1629365"/>
              <a:ext cx="8629434" cy="3952585"/>
              <a:chOff x="156651" y="1629365"/>
              <a:chExt cx="8629434" cy="3952585"/>
            </a:xfrm>
          </p:grpSpPr>
          <p:grpSp>
            <p:nvGrpSpPr>
              <p:cNvPr id="37" name="Google Shape;1815;p64">
                <a:extLst>
                  <a:ext uri="{FF2B5EF4-FFF2-40B4-BE49-F238E27FC236}">
                    <a16:creationId xmlns:a16="http://schemas.microsoft.com/office/drawing/2014/main" id="{512B08B8-A912-496A-903E-26AD5F4D4F9C}"/>
                  </a:ext>
                </a:extLst>
              </p:cNvPr>
              <p:cNvGrpSpPr/>
              <p:nvPr/>
            </p:nvGrpSpPr>
            <p:grpSpPr>
              <a:xfrm>
                <a:off x="6910330" y="1815395"/>
                <a:ext cx="1875755" cy="3229655"/>
                <a:chOff x="2141974" y="3314981"/>
                <a:chExt cx="682177" cy="1429489"/>
              </a:xfrm>
            </p:grpSpPr>
            <p:sp>
              <p:nvSpPr>
                <p:cNvPr id="126" name="Google Shape;1816;p64">
                  <a:extLst>
                    <a:ext uri="{FF2B5EF4-FFF2-40B4-BE49-F238E27FC236}">
                      <a16:creationId xmlns:a16="http://schemas.microsoft.com/office/drawing/2014/main" id="{AF52E6AD-0C9E-4BFB-9CCD-41C90CDEE90D}"/>
                    </a:ext>
                  </a:extLst>
                </p:cNvPr>
                <p:cNvSpPr/>
                <p:nvPr/>
              </p:nvSpPr>
              <p:spPr>
                <a:xfrm>
                  <a:off x="2541450" y="3864191"/>
                  <a:ext cx="220260" cy="194832"/>
                </a:xfrm>
                <a:custGeom>
                  <a:avLst/>
                  <a:gdLst/>
                  <a:ahLst/>
                  <a:cxnLst/>
                  <a:rect l="l" t="t" r="r" b="b"/>
                  <a:pathLst>
                    <a:path w="9563" h="8459" extrusionOk="0">
                      <a:moveTo>
                        <a:pt x="4694" y="1"/>
                      </a:moveTo>
                      <a:lnTo>
                        <a:pt x="4694" y="51"/>
                      </a:lnTo>
                      <a:cubicBezTo>
                        <a:pt x="4543" y="44"/>
                        <a:pt x="4392" y="40"/>
                        <a:pt x="4241" y="40"/>
                      </a:cubicBezTo>
                      <a:cubicBezTo>
                        <a:pt x="2783" y="40"/>
                        <a:pt x="1320" y="370"/>
                        <a:pt x="0" y="1030"/>
                      </a:cubicBezTo>
                      <a:lnTo>
                        <a:pt x="3991" y="3213"/>
                      </a:lnTo>
                      <a:cubicBezTo>
                        <a:pt x="4056" y="3304"/>
                        <a:pt x="4188" y="3340"/>
                        <a:pt x="4356" y="3340"/>
                      </a:cubicBezTo>
                      <a:cubicBezTo>
                        <a:pt x="5031" y="3340"/>
                        <a:pt x="6300" y="2762"/>
                        <a:pt x="6300" y="2762"/>
                      </a:cubicBezTo>
                      <a:cubicBezTo>
                        <a:pt x="7856" y="4368"/>
                        <a:pt x="8961" y="6326"/>
                        <a:pt x="9563" y="8459"/>
                      </a:cubicBezTo>
                      <a:cubicBezTo>
                        <a:pt x="9312" y="6777"/>
                        <a:pt x="9011" y="5146"/>
                        <a:pt x="8785" y="3966"/>
                      </a:cubicBezTo>
                      <a:cubicBezTo>
                        <a:pt x="8684" y="3364"/>
                        <a:pt x="8584" y="2862"/>
                        <a:pt x="8459" y="2536"/>
                      </a:cubicBezTo>
                      <a:cubicBezTo>
                        <a:pt x="8057" y="478"/>
                        <a:pt x="4694" y="1"/>
                        <a:pt x="469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7" name="Google Shape;1817;p64">
                  <a:extLst>
                    <a:ext uri="{FF2B5EF4-FFF2-40B4-BE49-F238E27FC236}">
                      <a16:creationId xmlns:a16="http://schemas.microsoft.com/office/drawing/2014/main" id="{9A4EA898-2181-424A-A328-79421EED6174}"/>
                    </a:ext>
                  </a:extLst>
                </p:cNvPr>
                <p:cNvSpPr/>
                <p:nvPr/>
              </p:nvSpPr>
              <p:spPr>
                <a:xfrm>
                  <a:off x="2501926" y="3461952"/>
                  <a:ext cx="71907" cy="72184"/>
                </a:xfrm>
                <a:custGeom>
                  <a:avLst/>
                  <a:gdLst/>
                  <a:ahLst/>
                  <a:cxnLst/>
                  <a:rect l="l" t="t" r="r" b="b"/>
                  <a:pathLst>
                    <a:path w="3122" h="3134" extrusionOk="0">
                      <a:moveTo>
                        <a:pt x="2133" y="1"/>
                      </a:moveTo>
                      <a:cubicBezTo>
                        <a:pt x="1194" y="1"/>
                        <a:pt x="0" y="1971"/>
                        <a:pt x="1139" y="3133"/>
                      </a:cubicBezTo>
                      <a:cubicBezTo>
                        <a:pt x="2846" y="1979"/>
                        <a:pt x="3122" y="247"/>
                        <a:pt x="2294" y="21"/>
                      </a:cubicBezTo>
                      <a:cubicBezTo>
                        <a:pt x="2241" y="7"/>
                        <a:pt x="2188" y="1"/>
                        <a:pt x="2133" y="1"/>
                      </a:cubicBezTo>
                      <a:close/>
                    </a:path>
                  </a:pathLst>
                </a:custGeom>
                <a:solidFill>
                  <a:srgbClr val="A571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8" name="Google Shape;1818;p64">
                  <a:extLst>
                    <a:ext uri="{FF2B5EF4-FFF2-40B4-BE49-F238E27FC236}">
                      <a16:creationId xmlns:a16="http://schemas.microsoft.com/office/drawing/2014/main" id="{F9FD6416-3857-4607-B2AF-E35CF4D076FB}"/>
                    </a:ext>
                  </a:extLst>
                </p:cNvPr>
                <p:cNvSpPr/>
                <p:nvPr/>
              </p:nvSpPr>
              <p:spPr>
                <a:xfrm>
                  <a:off x="2153813" y="3314981"/>
                  <a:ext cx="648365" cy="314532"/>
                </a:xfrm>
                <a:custGeom>
                  <a:avLst/>
                  <a:gdLst/>
                  <a:ahLst/>
                  <a:cxnLst/>
                  <a:rect l="l" t="t" r="r" b="b"/>
                  <a:pathLst>
                    <a:path w="28150" h="13656" extrusionOk="0">
                      <a:moveTo>
                        <a:pt x="12246" y="0"/>
                      </a:moveTo>
                      <a:cubicBezTo>
                        <a:pt x="3691" y="0"/>
                        <a:pt x="1" y="7331"/>
                        <a:pt x="1394" y="10368"/>
                      </a:cubicBezTo>
                      <a:cubicBezTo>
                        <a:pt x="1791" y="11255"/>
                        <a:pt x="2458" y="11603"/>
                        <a:pt x="3256" y="11603"/>
                      </a:cubicBezTo>
                      <a:cubicBezTo>
                        <a:pt x="3518" y="11603"/>
                        <a:pt x="3794" y="11565"/>
                        <a:pt x="4080" y="11497"/>
                      </a:cubicBezTo>
                      <a:cubicBezTo>
                        <a:pt x="5611" y="11121"/>
                        <a:pt x="7418" y="9816"/>
                        <a:pt x="8774" y="8535"/>
                      </a:cubicBezTo>
                      <a:cubicBezTo>
                        <a:pt x="8698" y="7205"/>
                        <a:pt x="9928" y="5699"/>
                        <a:pt x="10756" y="5674"/>
                      </a:cubicBezTo>
                      <a:cubicBezTo>
                        <a:pt x="10761" y="5674"/>
                        <a:pt x="10766" y="5674"/>
                        <a:pt x="10771" y="5674"/>
                      </a:cubicBezTo>
                      <a:cubicBezTo>
                        <a:pt x="11317" y="5674"/>
                        <a:pt x="10341" y="7092"/>
                        <a:pt x="8774" y="8535"/>
                      </a:cubicBezTo>
                      <a:cubicBezTo>
                        <a:pt x="8849" y="9539"/>
                        <a:pt x="9652" y="10443"/>
                        <a:pt x="11961" y="10568"/>
                      </a:cubicBezTo>
                      <a:cubicBezTo>
                        <a:pt x="12102" y="10574"/>
                        <a:pt x="12240" y="10577"/>
                        <a:pt x="12376" y="10577"/>
                      </a:cubicBezTo>
                      <a:cubicBezTo>
                        <a:pt x="14096" y="10577"/>
                        <a:pt x="15369" y="10143"/>
                        <a:pt x="16253" y="9514"/>
                      </a:cubicBezTo>
                      <a:cubicBezTo>
                        <a:pt x="15114" y="8352"/>
                        <a:pt x="16308" y="6382"/>
                        <a:pt x="17247" y="6382"/>
                      </a:cubicBezTo>
                      <a:cubicBezTo>
                        <a:pt x="17302" y="6382"/>
                        <a:pt x="17355" y="6388"/>
                        <a:pt x="17408" y="6402"/>
                      </a:cubicBezTo>
                      <a:cubicBezTo>
                        <a:pt x="18211" y="6628"/>
                        <a:pt x="17960" y="8360"/>
                        <a:pt x="16253" y="9514"/>
                      </a:cubicBezTo>
                      <a:cubicBezTo>
                        <a:pt x="16629" y="9916"/>
                        <a:pt x="17282" y="10217"/>
                        <a:pt x="18286" y="10343"/>
                      </a:cubicBezTo>
                      <a:cubicBezTo>
                        <a:pt x="18538" y="10370"/>
                        <a:pt x="18778" y="10383"/>
                        <a:pt x="19008" y="10383"/>
                      </a:cubicBezTo>
                      <a:cubicBezTo>
                        <a:pt x="22585" y="10383"/>
                        <a:pt x="23582" y="7281"/>
                        <a:pt x="23582" y="7281"/>
                      </a:cubicBezTo>
                      <a:cubicBezTo>
                        <a:pt x="23582" y="7281"/>
                        <a:pt x="23607" y="11723"/>
                        <a:pt x="25188" y="13631"/>
                      </a:cubicBezTo>
                      <a:cubicBezTo>
                        <a:pt x="25188" y="13631"/>
                        <a:pt x="25188" y="13631"/>
                        <a:pt x="25188" y="13656"/>
                      </a:cubicBezTo>
                      <a:cubicBezTo>
                        <a:pt x="25439" y="13555"/>
                        <a:pt x="25715" y="13480"/>
                        <a:pt x="25991" y="13455"/>
                      </a:cubicBezTo>
                      <a:lnTo>
                        <a:pt x="25991" y="13354"/>
                      </a:lnTo>
                      <a:cubicBezTo>
                        <a:pt x="25991" y="13354"/>
                        <a:pt x="28150" y="9113"/>
                        <a:pt x="26443" y="5524"/>
                      </a:cubicBezTo>
                      <a:cubicBezTo>
                        <a:pt x="25460" y="3442"/>
                        <a:pt x="23861" y="3000"/>
                        <a:pt x="22681" y="3000"/>
                      </a:cubicBezTo>
                      <a:cubicBezTo>
                        <a:pt x="21813" y="3000"/>
                        <a:pt x="21172" y="3240"/>
                        <a:pt x="21172" y="3240"/>
                      </a:cubicBezTo>
                      <a:cubicBezTo>
                        <a:pt x="21172" y="3240"/>
                        <a:pt x="19164" y="127"/>
                        <a:pt x="12463" y="2"/>
                      </a:cubicBezTo>
                      <a:cubicBezTo>
                        <a:pt x="12390" y="1"/>
                        <a:pt x="12318" y="0"/>
                        <a:pt x="12246" y="0"/>
                      </a:cubicBezTo>
                      <a:close/>
                    </a:path>
                  </a:pathLst>
                </a:custGeom>
                <a:solidFill>
                  <a:srgbClr val="A5712D"/>
                </a:solidFill>
                <a:ln w="9525" cap="flat" cmpd="sng">
                  <a:solidFill>
                    <a:srgbClr val="A5712D"/>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9" name="Google Shape;1819;p64">
                  <a:extLst>
                    <a:ext uri="{FF2B5EF4-FFF2-40B4-BE49-F238E27FC236}">
                      <a16:creationId xmlns:a16="http://schemas.microsoft.com/office/drawing/2014/main" id="{4E31E66E-EA2B-4F8D-9250-5E26763ACE54}"/>
                    </a:ext>
                  </a:extLst>
                </p:cNvPr>
                <p:cNvSpPr/>
                <p:nvPr/>
              </p:nvSpPr>
              <p:spPr>
                <a:xfrm>
                  <a:off x="2354150" y="3445645"/>
                  <a:ext cx="60322" cy="65942"/>
                </a:xfrm>
                <a:custGeom>
                  <a:avLst/>
                  <a:gdLst/>
                  <a:ahLst/>
                  <a:cxnLst/>
                  <a:rect l="l" t="t" r="r" b="b"/>
                  <a:pathLst>
                    <a:path w="2619" h="2863" extrusionOk="0">
                      <a:moveTo>
                        <a:pt x="2073" y="1"/>
                      </a:moveTo>
                      <a:cubicBezTo>
                        <a:pt x="2068" y="1"/>
                        <a:pt x="2063" y="1"/>
                        <a:pt x="2058" y="1"/>
                      </a:cubicBezTo>
                      <a:cubicBezTo>
                        <a:pt x="1230" y="26"/>
                        <a:pt x="0" y="1507"/>
                        <a:pt x="101" y="2862"/>
                      </a:cubicBezTo>
                      <a:cubicBezTo>
                        <a:pt x="1643" y="1419"/>
                        <a:pt x="2619" y="1"/>
                        <a:pt x="2073" y="1"/>
                      </a:cubicBezTo>
                      <a:close/>
                    </a:path>
                  </a:pathLst>
                </a:custGeom>
                <a:solidFill>
                  <a:srgbClr val="A5712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0" name="Google Shape;1820;p64">
                  <a:extLst>
                    <a:ext uri="{FF2B5EF4-FFF2-40B4-BE49-F238E27FC236}">
                      <a16:creationId xmlns:a16="http://schemas.microsoft.com/office/drawing/2014/main" id="{D6B10EE6-8382-4870-A12C-2C20EA033CFD}"/>
                    </a:ext>
                  </a:extLst>
                </p:cNvPr>
                <p:cNvSpPr/>
                <p:nvPr/>
              </p:nvSpPr>
              <p:spPr>
                <a:xfrm>
                  <a:off x="2723545" y="3954962"/>
                  <a:ext cx="93673" cy="365940"/>
                </a:xfrm>
                <a:custGeom>
                  <a:avLst/>
                  <a:gdLst/>
                  <a:ahLst/>
                  <a:cxnLst/>
                  <a:rect l="l" t="t" r="r" b="b"/>
                  <a:pathLst>
                    <a:path w="4067" h="15888" extrusionOk="0">
                      <a:moveTo>
                        <a:pt x="879" y="0"/>
                      </a:moveTo>
                      <a:lnTo>
                        <a:pt x="879" y="0"/>
                      </a:lnTo>
                      <a:cubicBezTo>
                        <a:pt x="1130" y="1205"/>
                        <a:pt x="1431" y="2836"/>
                        <a:pt x="1682" y="4518"/>
                      </a:cubicBezTo>
                      <a:cubicBezTo>
                        <a:pt x="1858" y="5145"/>
                        <a:pt x="1933" y="5798"/>
                        <a:pt x="1933" y="6476"/>
                      </a:cubicBezTo>
                      <a:cubicBezTo>
                        <a:pt x="2184" y="8484"/>
                        <a:pt x="2309" y="10366"/>
                        <a:pt x="2134" y="11495"/>
                      </a:cubicBezTo>
                      <a:cubicBezTo>
                        <a:pt x="1833" y="13127"/>
                        <a:pt x="1080" y="14633"/>
                        <a:pt x="0" y="15888"/>
                      </a:cubicBezTo>
                      <a:cubicBezTo>
                        <a:pt x="1180" y="15386"/>
                        <a:pt x="2209" y="14532"/>
                        <a:pt x="2912" y="13478"/>
                      </a:cubicBezTo>
                      <a:cubicBezTo>
                        <a:pt x="4066" y="11847"/>
                        <a:pt x="3590" y="5020"/>
                        <a:pt x="2811" y="929"/>
                      </a:cubicBezTo>
                      <a:cubicBezTo>
                        <a:pt x="2184" y="904"/>
                        <a:pt x="1105" y="176"/>
                        <a:pt x="8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1" name="Google Shape;1821;p64">
                  <a:extLst>
                    <a:ext uri="{FF2B5EF4-FFF2-40B4-BE49-F238E27FC236}">
                      <a16:creationId xmlns:a16="http://schemas.microsoft.com/office/drawing/2014/main" id="{1FB20DE0-C2BF-4D4C-BCF7-9E0C1DEA8D0F}"/>
                    </a:ext>
                  </a:extLst>
                </p:cNvPr>
                <p:cNvSpPr/>
                <p:nvPr/>
              </p:nvSpPr>
              <p:spPr>
                <a:xfrm>
                  <a:off x="2629895" y="3852629"/>
                  <a:ext cx="158418" cy="123731"/>
                </a:xfrm>
                <a:custGeom>
                  <a:avLst/>
                  <a:gdLst/>
                  <a:ahLst/>
                  <a:cxnLst/>
                  <a:rect l="l" t="t" r="r" b="b"/>
                  <a:pathLst>
                    <a:path w="6878" h="5372" extrusionOk="0">
                      <a:moveTo>
                        <a:pt x="1055" y="1"/>
                      </a:moveTo>
                      <a:cubicBezTo>
                        <a:pt x="728" y="202"/>
                        <a:pt x="377" y="377"/>
                        <a:pt x="0" y="553"/>
                      </a:cubicBezTo>
                      <a:cubicBezTo>
                        <a:pt x="151" y="515"/>
                        <a:pt x="302" y="496"/>
                        <a:pt x="452" y="496"/>
                      </a:cubicBezTo>
                      <a:cubicBezTo>
                        <a:pt x="603" y="496"/>
                        <a:pt x="753" y="515"/>
                        <a:pt x="904" y="553"/>
                      </a:cubicBezTo>
                      <a:lnTo>
                        <a:pt x="904" y="503"/>
                      </a:lnTo>
                      <a:cubicBezTo>
                        <a:pt x="904" y="503"/>
                        <a:pt x="4242" y="980"/>
                        <a:pt x="4669" y="3038"/>
                      </a:cubicBezTo>
                      <a:cubicBezTo>
                        <a:pt x="4744" y="3364"/>
                        <a:pt x="4844" y="3866"/>
                        <a:pt x="4945" y="4468"/>
                      </a:cubicBezTo>
                      <a:cubicBezTo>
                        <a:pt x="5171" y="4619"/>
                        <a:pt x="6250" y="5372"/>
                        <a:pt x="6877" y="5372"/>
                      </a:cubicBezTo>
                      <a:cubicBezTo>
                        <a:pt x="6752" y="4644"/>
                        <a:pt x="6576" y="3916"/>
                        <a:pt x="6375" y="3213"/>
                      </a:cubicBezTo>
                      <a:cubicBezTo>
                        <a:pt x="5447" y="377"/>
                        <a:pt x="1808" y="26"/>
                        <a:pt x="105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2" name="Google Shape;1822;p64">
                  <a:extLst>
                    <a:ext uri="{FF2B5EF4-FFF2-40B4-BE49-F238E27FC236}">
                      <a16:creationId xmlns:a16="http://schemas.microsoft.com/office/drawing/2014/main" id="{5C725D99-4DD1-41AC-860D-992697949E76}"/>
                    </a:ext>
                  </a:extLst>
                </p:cNvPr>
                <p:cNvSpPr/>
                <p:nvPr/>
              </p:nvSpPr>
              <p:spPr>
                <a:xfrm>
                  <a:off x="2693488" y="4104674"/>
                  <a:ext cx="83262" cy="219707"/>
                </a:xfrm>
                <a:custGeom>
                  <a:avLst/>
                  <a:gdLst/>
                  <a:ahLst/>
                  <a:cxnLst/>
                  <a:rect l="l" t="t" r="r" b="b"/>
                  <a:pathLst>
                    <a:path w="3615" h="9539" extrusionOk="0">
                      <a:moveTo>
                        <a:pt x="3238" y="1"/>
                      </a:moveTo>
                      <a:cubicBezTo>
                        <a:pt x="3238" y="1130"/>
                        <a:pt x="2836" y="2059"/>
                        <a:pt x="1958" y="2511"/>
                      </a:cubicBezTo>
                      <a:cubicBezTo>
                        <a:pt x="1504" y="2757"/>
                        <a:pt x="993" y="2874"/>
                        <a:pt x="489" y="2874"/>
                      </a:cubicBezTo>
                      <a:cubicBezTo>
                        <a:pt x="325" y="2874"/>
                        <a:pt x="161" y="2862"/>
                        <a:pt x="0" y="2837"/>
                      </a:cubicBezTo>
                      <a:lnTo>
                        <a:pt x="0" y="2837"/>
                      </a:lnTo>
                      <a:lnTo>
                        <a:pt x="803" y="9538"/>
                      </a:lnTo>
                      <a:lnTo>
                        <a:pt x="829" y="9538"/>
                      </a:lnTo>
                      <a:cubicBezTo>
                        <a:pt x="1004" y="9513"/>
                        <a:pt x="1155" y="9463"/>
                        <a:pt x="1305" y="9413"/>
                      </a:cubicBezTo>
                      <a:cubicBezTo>
                        <a:pt x="2385" y="8158"/>
                        <a:pt x="3138" y="6627"/>
                        <a:pt x="3439" y="5021"/>
                      </a:cubicBezTo>
                      <a:cubicBezTo>
                        <a:pt x="3614" y="3891"/>
                        <a:pt x="3489" y="2009"/>
                        <a:pt x="32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3" name="Google Shape;1823;p64">
                  <a:extLst>
                    <a:ext uri="{FF2B5EF4-FFF2-40B4-BE49-F238E27FC236}">
                      <a16:creationId xmlns:a16="http://schemas.microsoft.com/office/drawing/2014/main" id="{E78DF788-7CC7-45F7-9A66-A9031B84AEEF}"/>
                    </a:ext>
                  </a:extLst>
                </p:cNvPr>
                <p:cNvSpPr/>
                <p:nvPr/>
              </p:nvSpPr>
              <p:spPr>
                <a:xfrm>
                  <a:off x="2578440" y="3893097"/>
                  <a:ext cx="191377" cy="277795"/>
                </a:xfrm>
                <a:custGeom>
                  <a:avLst/>
                  <a:gdLst/>
                  <a:ahLst/>
                  <a:cxnLst/>
                  <a:rect l="l" t="t" r="r" b="b"/>
                  <a:pathLst>
                    <a:path w="8309" h="12061" extrusionOk="0">
                      <a:moveTo>
                        <a:pt x="2686" y="1"/>
                      </a:moveTo>
                      <a:cubicBezTo>
                        <a:pt x="2661" y="76"/>
                        <a:pt x="2636" y="126"/>
                        <a:pt x="2611" y="176"/>
                      </a:cubicBezTo>
                      <a:cubicBezTo>
                        <a:pt x="2259" y="1406"/>
                        <a:pt x="1983" y="2636"/>
                        <a:pt x="1808" y="3891"/>
                      </a:cubicBezTo>
                      <a:cubicBezTo>
                        <a:pt x="2837" y="3966"/>
                        <a:pt x="2510" y="5397"/>
                        <a:pt x="2510" y="5397"/>
                      </a:cubicBezTo>
                      <a:cubicBezTo>
                        <a:pt x="2510" y="5397"/>
                        <a:pt x="2561" y="5472"/>
                        <a:pt x="2636" y="5573"/>
                      </a:cubicBezTo>
                      <a:cubicBezTo>
                        <a:pt x="2812" y="5798"/>
                        <a:pt x="2987" y="6024"/>
                        <a:pt x="3163" y="6225"/>
                      </a:cubicBezTo>
                      <a:cubicBezTo>
                        <a:pt x="2862" y="6752"/>
                        <a:pt x="1657" y="8459"/>
                        <a:pt x="26" y="8610"/>
                      </a:cubicBezTo>
                      <a:lnTo>
                        <a:pt x="1" y="8635"/>
                      </a:lnTo>
                      <a:cubicBezTo>
                        <a:pt x="1256" y="10040"/>
                        <a:pt x="3113" y="11722"/>
                        <a:pt x="4995" y="12023"/>
                      </a:cubicBezTo>
                      <a:cubicBezTo>
                        <a:pt x="5156" y="12048"/>
                        <a:pt x="5320" y="12060"/>
                        <a:pt x="5484" y="12060"/>
                      </a:cubicBezTo>
                      <a:cubicBezTo>
                        <a:pt x="5988" y="12060"/>
                        <a:pt x="6499" y="11943"/>
                        <a:pt x="6953" y="11697"/>
                      </a:cubicBezTo>
                      <a:cubicBezTo>
                        <a:pt x="7857" y="11245"/>
                        <a:pt x="8258" y="10316"/>
                        <a:pt x="8258" y="9162"/>
                      </a:cubicBezTo>
                      <a:cubicBezTo>
                        <a:pt x="8308" y="8509"/>
                        <a:pt x="8208" y="7831"/>
                        <a:pt x="7982" y="7229"/>
                      </a:cubicBezTo>
                      <a:cubicBezTo>
                        <a:pt x="7380" y="5071"/>
                        <a:pt x="6250" y="3113"/>
                        <a:pt x="4719" y="1532"/>
                      </a:cubicBezTo>
                      <a:cubicBezTo>
                        <a:pt x="4142" y="904"/>
                        <a:pt x="3439" y="377"/>
                        <a:pt x="26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4" name="Google Shape;1824;p64">
                  <a:extLst>
                    <a:ext uri="{FF2B5EF4-FFF2-40B4-BE49-F238E27FC236}">
                      <a16:creationId xmlns:a16="http://schemas.microsoft.com/office/drawing/2014/main" id="{49CB44ED-F4DF-406E-A4B1-C532918D2531}"/>
                    </a:ext>
                  </a:extLst>
                </p:cNvPr>
                <p:cNvSpPr/>
                <p:nvPr/>
              </p:nvSpPr>
              <p:spPr>
                <a:xfrm>
                  <a:off x="2306173" y="4331866"/>
                  <a:ext cx="395998" cy="384067"/>
                </a:xfrm>
                <a:custGeom>
                  <a:avLst/>
                  <a:gdLst/>
                  <a:ahLst/>
                  <a:cxnLst/>
                  <a:rect l="l" t="t" r="r" b="b"/>
                  <a:pathLst>
                    <a:path w="17193" h="16675" extrusionOk="0">
                      <a:moveTo>
                        <a:pt x="17193" y="1"/>
                      </a:moveTo>
                      <a:cubicBezTo>
                        <a:pt x="14077" y="768"/>
                        <a:pt x="10999" y="1014"/>
                        <a:pt x="8326" y="1014"/>
                      </a:cubicBezTo>
                      <a:cubicBezTo>
                        <a:pt x="3742" y="1014"/>
                        <a:pt x="349" y="290"/>
                        <a:pt x="0" y="226"/>
                      </a:cubicBezTo>
                      <a:lnTo>
                        <a:pt x="0" y="226"/>
                      </a:lnTo>
                      <a:cubicBezTo>
                        <a:pt x="25" y="427"/>
                        <a:pt x="25" y="603"/>
                        <a:pt x="25" y="804"/>
                      </a:cubicBezTo>
                      <a:cubicBezTo>
                        <a:pt x="75" y="1707"/>
                        <a:pt x="151" y="2485"/>
                        <a:pt x="201" y="3163"/>
                      </a:cubicBezTo>
                      <a:cubicBezTo>
                        <a:pt x="226" y="3263"/>
                        <a:pt x="226" y="3339"/>
                        <a:pt x="251" y="3439"/>
                      </a:cubicBezTo>
                      <a:cubicBezTo>
                        <a:pt x="728" y="7831"/>
                        <a:pt x="1682" y="12148"/>
                        <a:pt x="3137" y="16315"/>
                      </a:cubicBezTo>
                      <a:cubicBezTo>
                        <a:pt x="3137" y="16315"/>
                        <a:pt x="4371" y="16569"/>
                        <a:pt x="5485" y="16569"/>
                      </a:cubicBezTo>
                      <a:cubicBezTo>
                        <a:pt x="5896" y="16569"/>
                        <a:pt x="6290" y="16535"/>
                        <a:pt x="6601" y="16440"/>
                      </a:cubicBezTo>
                      <a:cubicBezTo>
                        <a:pt x="6576" y="13303"/>
                        <a:pt x="6174" y="4016"/>
                        <a:pt x="6601" y="2285"/>
                      </a:cubicBezTo>
                      <a:cubicBezTo>
                        <a:pt x="6952" y="2310"/>
                        <a:pt x="7454" y="2335"/>
                        <a:pt x="8132" y="2335"/>
                      </a:cubicBezTo>
                      <a:cubicBezTo>
                        <a:pt x="8709" y="2335"/>
                        <a:pt x="9287" y="2310"/>
                        <a:pt x="9864" y="2234"/>
                      </a:cubicBezTo>
                      <a:lnTo>
                        <a:pt x="9864" y="2310"/>
                      </a:lnTo>
                      <a:cubicBezTo>
                        <a:pt x="11546" y="13328"/>
                        <a:pt x="12298" y="16315"/>
                        <a:pt x="12298" y="16315"/>
                      </a:cubicBezTo>
                      <a:cubicBezTo>
                        <a:pt x="12836" y="16604"/>
                        <a:pt x="13738" y="16674"/>
                        <a:pt x="14495" y="16674"/>
                      </a:cubicBezTo>
                      <a:cubicBezTo>
                        <a:pt x="15116" y="16674"/>
                        <a:pt x="15640" y="16627"/>
                        <a:pt x="15787" y="16616"/>
                      </a:cubicBezTo>
                      <a:cubicBezTo>
                        <a:pt x="16239" y="14081"/>
                        <a:pt x="16816" y="6476"/>
                        <a:pt x="17193" y="26"/>
                      </a:cubicBezTo>
                      <a:lnTo>
                        <a:pt x="1719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5" name="Google Shape;1825;p64">
                  <a:extLst>
                    <a:ext uri="{FF2B5EF4-FFF2-40B4-BE49-F238E27FC236}">
                      <a16:creationId xmlns:a16="http://schemas.microsoft.com/office/drawing/2014/main" id="{D055F9EF-06D6-4AE8-AE2F-6508EAED9E10}"/>
                    </a:ext>
                  </a:extLst>
                </p:cNvPr>
                <p:cNvSpPr/>
                <p:nvPr/>
              </p:nvSpPr>
              <p:spPr>
                <a:xfrm>
                  <a:off x="2640306" y="3877827"/>
                  <a:ext cx="48576" cy="49981"/>
                </a:xfrm>
                <a:custGeom>
                  <a:avLst/>
                  <a:gdLst/>
                  <a:ahLst/>
                  <a:cxnLst/>
                  <a:rect l="l" t="t" r="r" b="b"/>
                  <a:pathLst>
                    <a:path w="2109" h="2170" extrusionOk="0">
                      <a:moveTo>
                        <a:pt x="928" y="0"/>
                      </a:moveTo>
                      <a:cubicBezTo>
                        <a:pt x="601" y="0"/>
                        <a:pt x="243" y="145"/>
                        <a:pt x="0" y="664"/>
                      </a:cubicBezTo>
                      <a:cubicBezTo>
                        <a:pt x="753" y="1040"/>
                        <a:pt x="1456" y="1542"/>
                        <a:pt x="2033" y="2170"/>
                      </a:cubicBezTo>
                      <a:lnTo>
                        <a:pt x="2033" y="2144"/>
                      </a:lnTo>
                      <a:cubicBezTo>
                        <a:pt x="2033" y="2144"/>
                        <a:pt x="2108" y="839"/>
                        <a:pt x="1807" y="388"/>
                      </a:cubicBezTo>
                      <a:cubicBezTo>
                        <a:pt x="1782" y="388"/>
                        <a:pt x="1707" y="237"/>
                        <a:pt x="1707" y="237"/>
                      </a:cubicBezTo>
                      <a:cubicBezTo>
                        <a:pt x="1707" y="237"/>
                        <a:pt x="1344" y="0"/>
                        <a:pt x="928" y="0"/>
                      </a:cubicBezTo>
                      <a:close/>
                    </a:path>
                  </a:pathLst>
                </a:custGeom>
                <a:solidFill>
                  <a:srgbClr val="E37E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6" name="Google Shape;1826;p64">
                  <a:extLst>
                    <a:ext uri="{FF2B5EF4-FFF2-40B4-BE49-F238E27FC236}">
                      <a16:creationId xmlns:a16="http://schemas.microsoft.com/office/drawing/2014/main" id="{F3D03512-C785-4D38-89E7-8AF758F5B6BE}"/>
                    </a:ext>
                  </a:extLst>
                </p:cNvPr>
                <p:cNvSpPr/>
                <p:nvPr/>
              </p:nvSpPr>
              <p:spPr>
                <a:xfrm>
                  <a:off x="2577289" y="3864053"/>
                  <a:ext cx="108690" cy="138932"/>
                </a:xfrm>
                <a:custGeom>
                  <a:avLst/>
                  <a:gdLst/>
                  <a:ahLst/>
                  <a:cxnLst/>
                  <a:rect l="l" t="t" r="r" b="b"/>
                  <a:pathLst>
                    <a:path w="4719" h="6032" extrusionOk="0">
                      <a:moveTo>
                        <a:pt x="2711" y="0"/>
                      </a:moveTo>
                      <a:cubicBezTo>
                        <a:pt x="2560" y="0"/>
                        <a:pt x="2410" y="19"/>
                        <a:pt x="2259" y="57"/>
                      </a:cubicBezTo>
                      <a:cubicBezTo>
                        <a:pt x="1908" y="82"/>
                        <a:pt x="1582" y="233"/>
                        <a:pt x="1306" y="458"/>
                      </a:cubicBezTo>
                      <a:cubicBezTo>
                        <a:pt x="1255" y="484"/>
                        <a:pt x="1205" y="509"/>
                        <a:pt x="1155" y="534"/>
                      </a:cubicBezTo>
                      <a:cubicBezTo>
                        <a:pt x="1055" y="609"/>
                        <a:pt x="954" y="709"/>
                        <a:pt x="879" y="810"/>
                      </a:cubicBezTo>
                      <a:cubicBezTo>
                        <a:pt x="25" y="1990"/>
                        <a:pt x="0" y="5303"/>
                        <a:pt x="0" y="5303"/>
                      </a:cubicBezTo>
                      <a:cubicBezTo>
                        <a:pt x="409" y="5759"/>
                        <a:pt x="1002" y="6032"/>
                        <a:pt x="1625" y="6032"/>
                      </a:cubicBezTo>
                      <a:cubicBezTo>
                        <a:pt x="1652" y="6032"/>
                        <a:pt x="1680" y="6031"/>
                        <a:pt x="1707" y="6030"/>
                      </a:cubicBezTo>
                      <a:lnTo>
                        <a:pt x="1707" y="5955"/>
                      </a:lnTo>
                      <a:cubicBezTo>
                        <a:pt x="1707" y="5955"/>
                        <a:pt x="1757" y="5629"/>
                        <a:pt x="1833" y="5152"/>
                      </a:cubicBezTo>
                      <a:cubicBezTo>
                        <a:pt x="2008" y="3897"/>
                        <a:pt x="2284" y="2642"/>
                        <a:pt x="2661" y="1437"/>
                      </a:cubicBezTo>
                      <a:cubicBezTo>
                        <a:pt x="2661" y="1387"/>
                        <a:pt x="2686" y="1312"/>
                        <a:pt x="2711" y="1262"/>
                      </a:cubicBezTo>
                      <a:cubicBezTo>
                        <a:pt x="2937" y="780"/>
                        <a:pt x="3276" y="637"/>
                        <a:pt x="3597" y="637"/>
                      </a:cubicBezTo>
                      <a:cubicBezTo>
                        <a:pt x="4063" y="637"/>
                        <a:pt x="4493" y="935"/>
                        <a:pt x="4493" y="935"/>
                      </a:cubicBezTo>
                      <a:cubicBezTo>
                        <a:pt x="4493" y="935"/>
                        <a:pt x="4518" y="960"/>
                        <a:pt x="4518" y="986"/>
                      </a:cubicBezTo>
                      <a:lnTo>
                        <a:pt x="4644" y="1211"/>
                      </a:lnTo>
                      <a:cubicBezTo>
                        <a:pt x="4644" y="1211"/>
                        <a:pt x="4719" y="233"/>
                        <a:pt x="3163" y="57"/>
                      </a:cubicBezTo>
                      <a:cubicBezTo>
                        <a:pt x="3012" y="19"/>
                        <a:pt x="2862" y="0"/>
                        <a:pt x="27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7" name="Google Shape;1827;p64">
                  <a:extLst>
                    <a:ext uri="{FF2B5EF4-FFF2-40B4-BE49-F238E27FC236}">
                      <a16:creationId xmlns:a16="http://schemas.microsoft.com/office/drawing/2014/main" id="{5A46AD50-C8EE-4EE7-8596-FE1BA3AFBC48}"/>
                    </a:ext>
                  </a:extLst>
                </p:cNvPr>
                <p:cNvSpPr/>
                <p:nvPr/>
              </p:nvSpPr>
              <p:spPr>
                <a:xfrm>
                  <a:off x="2556467" y="4707618"/>
                  <a:ext cx="113919" cy="36852"/>
                </a:xfrm>
                <a:custGeom>
                  <a:avLst/>
                  <a:gdLst/>
                  <a:ahLst/>
                  <a:cxnLst/>
                  <a:rect l="l" t="t" r="r" b="b"/>
                  <a:pathLst>
                    <a:path w="4946" h="1600" extrusionOk="0">
                      <a:moveTo>
                        <a:pt x="1457" y="1"/>
                      </a:moveTo>
                      <a:cubicBezTo>
                        <a:pt x="1457" y="1"/>
                        <a:pt x="1" y="955"/>
                        <a:pt x="327" y="1406"/>
                      </a:cubicBezTo>
                      <a:cubicBezTo>
                        <a:pt x="436" y="1546"/>
                        <a:pt x="893" y="1600"/>
                        <a:pt x="1477" y="1600"/>
                      </a:cubicBezTo>
                      <a:cubicBezTo>
                        <a:pt x="2778" y="1600"/>
                        <a:pt x="4714" y="1336"/>
                        <a:pt x="4870" y="1180"/>
                      </a:cubicBezTo>
                      <a:cubicBezTo>
                        <a:pt x="4920" y="879"/>
                        <a:pt x="4945" y="578"/>
                        <a:pt x="4920" y="302"/>
                      </a:cubicBezTo>
                      <a:lnTo>
                        <a:pt x="4920" y="302"/>
                      </a:lnTo>
                      <a:cubicBezTo>
                        <a:pt x="4785" y="313"/>
                        <a:pt x="4262" y="360"/>
                        <a:pt x="3641" y="360"/>
                      </a:cubicBezTo>
                      <a:cubicBezTo>
                        <a:pt x="2884" y="360"/>
                        <a:pt x="1981" y="290"/>
                        <a:pt x="14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8" name="Google Shape;1828;p64">
                  <a:extLst>
                    <a:ext uri="{FF2B5EF4-FFF2-40B4-BE49-F238E27FC236}">
                      <a16:creationId xmlns:a16="http://schemas.microsoft.com/office/drawing/2014/main" id="{0F93782A-3C56-4834-A50B-69503871EEE9}"/>
                    </a:ext>
                  </a:extLst>
                </p:cNvPr>
                <p:cNvSpPr/>
                <p:nvPr/>
              </p:nvSpPr>
              <p:spPr>
                <a:xfrm>
                  <a:off x="2567454" y="4021434"/>
                  <a:ext cx="83861" cy="70549"/>
                </a:xfrm>
                <a:custGeom>
                  <a:avLst/>
                  <a:gdLst/>
                  <a:ahLst/>
                  <a:cxnLst/>
                  <a:rect l="l" t="t" r="r" b="b"/>
                  <a:pathLst>
                    <a:path w="3641" h="3063" extrusionOk="0">
                      <a:moveTo>
                        <a:pt x="3113" y="1"/>
                      </a:moveTo>
                      <a:cubicBezTo>
                        <a:pt x="2787" y="578"/>
                        <a:pt x="1607" y="2435"/>
                        <a:pt x="26" y="2485"/>
                      </a:cubicBezTo>
                      <a:lnTo>
                        <a:pt x="1" y="2510"/>
                      </a:lnTo>
                      <a:cubicBezTo>
                        <a:pt x="51" y="2561"/>
                        <a:pt x="101" y="2636"/>
                        <a:pt x="151" y="2686"/>
                      </a:cubicBezTo>
                      <a:lnTo>
                        <a:pt x="478" y="3063"/>
                      </a:lnTo>
                      <a:lnTo>
                        <a:pt x="503" y="3012"/>
                      </a:lnTo>
                      <a:cubicBezTo>
                        <a:pt x="567" y="3016"/>
                        <a:pt x="630" y="3018"/>
                        <a:pt x="692" y="3018"/>
                      </a:cubicBezTo>
                      <a:cubicBezTo>
                        <a:pt x="2632" y="3018"/>
                        <a:pt x="3348" y="1164"/>
                        <a:pt x="3640" y="653"/>
                      </a:cubicBezTo>
                      <a:cubicBezTo>
                        <a:pt x="3439" y="452"/>
                        <a:pt x="3264" y="226"/>
                        <a:pt x="311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39" name="Google Shape;1829;p64">
                  <a:extLst>
                    <a:ext uri="{FF2B5EF4-FFF2-40B4-BE49-F238E27FC236}">
                      <a16:creationId xmlns:a16="http://schemas.microsoft.com/office/drawing/2014/main" id="{7A936A9A-7447-4241-8AAB-DB6A22369B8B}"/>
                    </a:ext>
                  </a:extLst>
                </p:cNvPr>
                <p:cNvSpPr/>
                <p:nvPr/>
              </p:nvSpPr>
              <p:spPr>
                <a:xfrm>
                  <a:off x="2541450" y="3976682"/>
                  <a:ext cx="101758" cy="102587"/>
                </a:xfrm>
                <a:custGeom>
                  <a:avLst/>
                  <a:gdLst/>
                  <a:ahLst/>
                  <a:cxnLst/>
                  <a:rect l="l" t="t" r="r" b="b"/>
                  <a:pathLst>
                    <a:path w="4418" h="4454" extrusionOk="0">
                      <a:moveTo>
                        <a:pt x="962" y="1"/>
                      </a:moveTo>
                      <a:cubicBezTo>
                        <a:pt x="847" y="1"/>
                        <a:pt x="776" y="92"/>
                        <a:pt x="728" y="212"/>
                      </a:cubicBezTo>
                      <a:cubicBezTo>
                        <a:pt x="678" y="287"/>
                        <a:pt x="678" y="387"/>
                        <a:pt x="678" y="488"/>
                      </a:cubicBezTo>
                      <a:cubicBezTo>
                        <a:pt x="427" y="689"/>
                        <a:pt x="276" y="1015"/>
                        <a:pt x="327" y="1341"/>
                      </a:cubicBezTo>
                      <a:lnTo>
                        <a:pt x="301" y="1341"/>
                      </a:lnTo>
                      <a:cubicBezTo>
                        <a:pt x="301" y="1341"/>
                        <a:pt x="50" y="1341"/>
                        <a:pt x="25" y="1918"/>
                      </a:cubicBezTo>
                      <a:cubicBezTo>
                        <a:pt x="0" y="2220"/>
                        <a:pt x="327" y="3399"/>
                        <a:pt x="1130" y="4453"/>
                      </a:cubicBezTo>
                      <a:lnTo>
                        <a:pt x="1155" y="4428"/>
                      </a:lnTo>
                      <a:cubicBezTo>
                        <a:pt x="2736" y="4353"/>
                        <a:pt x="3916" y="2521"/>
                        <a:pt x="4217" y="1944"/>
                      </a:cubicBezTo>
                      <a:cubicBezTo>
                        <a:pt x="4142" y="1843"/>
                        <a:pt x="4091" y="1768"/>
                        <a:pt x="4091" y="1768"/>
                      </a:cubicBezTo>
                      <a:cubicBezTo>
                        <a:pt x="4091" y="1768"/>
                        <a:pt x="4418" y="337"/>
                        <a:pt x="3414" y="262"/>
                      </a:cubicBezTo>
                      <a:lnTo>
                        <a:pt x="3389" y="262"/>
                      </a:lnTo>
                      <a:cubicBezTo>
                        <a:pt x="3313" y="764"/>
                        <a:pt x="3263" y="1065"/>
                        <a:pt x="3263" y="1065"/>
                      </a:cubicBezTo>
                      <a:lnTo>
                        <a:pt x="3263" y="1140"/>
                      </a:lnTo>
                      <a:cubicBezTo>
                        <a:pt x="3236" y="1141"/>
                        <a:pt x="3208" y="1142"/>
                        <a:pt x="3181" y="1142"/>
                      </a:cubicBezTo>
                      <a:cubicBezTo>
                        <a:pt x="2558" y="1142"/>
                        <a:pt x="1964" y="869"/>
                        <a:pt x="1531" y="413"/>
                      </a:cubicBezTo>
                      <a:cubicBezTo>
                        <a:pt x="1269" y="111"/>
                        <a:pt x="1089" y="1"/>
                        <a:pt x="962"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0" name="Google Shape;1830;p64">
                  <a:extLst>
                    <a:ext uri="{FF2B5EF4-FFF2-40B4-BE49-F238E27FC236}">
                      <a16:creationId xmlns:a16="http://schemas.microsoft.com/office/drawing/2014/main" id="{3F69B45A-EA75-42C2-9983-0510F5418EC5}"/>
                    </a:ext>
                  </a:extLst>
                </p:cNvPr>
                <p:cNvSpPr/>
                <p:nvPr/>
              </p:nvSpPr>
              <p:spPr>
                <a:xfrm>
                  <a:off x="2444898" y="3886187"/>
                  <a:ext cx="97151" cy="48553"/>
                </a:xfrm>
                <a:custGeom>
                  <a:avLst/>
                  <a:gdLst/>
                  <a:ahLst/>
                  <a:cxnLst/>
                  <a:rect l="l" t="t" r="r" b="b"/>
                  <a:pathLst>
                    <a:path w="4218" h="2108" extrusionOk="0">
                      <a:moveTo>
                        <a:pt x="3062" y="1"/>
                      </a:moveTo>
                      <a:cubicBezTo>
                        <a:pt x="2298" y="1"/>
                        <a:pt x="1576" y="198"/>
                        <a:pt x="737" y="198"/>
                      </a:cubicBezTo>
                      <a:cubicBezTo>
                        <a:pt x="517" y="198"/>
                        <a:pt x="290" y="184"/>
                        <a:pt x="51" y="150"/>
                      </a:cubicBezTo>
                      <a:lnTo>
                        <a:pt x="1" y="527"/>
                      </a:lnTo>
                      <a:lnTo>
                        <a:pt x="1" y="878"/>
                      </a:lnTo>
                      <a:cubicBezTo>
                        <a:pt x="1" y="878"/>
                        <a:pt x="402" y="2108"/>
                        <a:pt x="2285" y="2108"/>
                      </a:cubicBezTo>
                      <a:cubicBezTo>
                        <a:pt x="3991" y="2083"/>
                        <a:pt x="4192" y="702"/>
                        <a:pt x="4192" y="702"/>
                      </a:cubicBezTo>
                      <a:lnTo>
                        <a:pt x="4217" y="702"/>
                      </a:lnTo>
                      <a:cubicBezTo>
                        <a:pt x="4217" y="552"/>
                        <a:pt x="4192" y="326"/>
                        <a:pt x="4192" y="175"/>
                      </a:cubicBezTo>
                      <a:cubicBezTo>
                        <a:pt x="3795" y="45"/>
                        <a:pt x="3424" y="1"/>
                        <a:pt x="3062"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1" name="Google Shape;1831;p64">
                  <a:extLst>
                    <a:ext uri="{FF2B5EF4-FFF2-40B4-BE49-F238E27FC236}">
                      <a16:creationId xmlns:a16="http://schemas.microsoft.com/office/drawing/2014/main" id="{F6C46999-1B15-4E65-8EE8-D395859A01A3}"/>
                    </a:ext>
                  </a:extLst>
                </p:cNvPr>
                <p:cNvSpPr/>
                <p:nvPr/>
              </p:nvSpPr>
              <p:spPr>
                <a:xfrm>
                  <a:off x="2344315" y="4707618"/>
                  <a:ext cx="113919" cy="36852"/>
                </a:xfrm>
                <a:custGeom>
                  <a:avLst/>
                  <a:gdLst/>
                  <a:ahLst/>
                  <a:cxnLst/>
                  <a:rect l="l" t="t" r="r" b="b"/>
                  <a:pathLst>
                    <a:path w="4946" h="1600" extrusionOk="0">
                      <a:moveTo>
                        <a:pt x="1456" y="1"/>
                      </a:moveTo>
                      <a:cubicBezTo>
                        <a:pt x="1456" y="1"/>
                        <a:pt x="1" y="955"/>
                        <a:pt x="327" y="1406"/>
                      </a:cubicBezTo>
                      <a:cubicBezTo>
                        <a:pt x="436" y="1546"/>
                        <a:pt x="892" y="1600"/>
                        <a:pt x="1478" y="1600"/>
                      </a:cubicBezTo>
                      <a:cubicBezTo>
                        <a:pt x="2781" y="1600"/>
                        <a:pt x="4722" y="1336"/>
                        <a:pt x="4895" y="1180"/>
                      </a:cubicBezTo>
                      <a:cubicBezTo>
                        <a:pt x="4945" y="829"/>
                        <a:pt x="4945" y="478"/>
                        <a:pt x="4920" y="151"/>
                      </a:cubicBezTo>
                      <a:lnTo>
                        <a:pt x="4920" y="151"/>
                      </a:lnTo>
                      <a:cubicBezTo>
                        <a:pt x="4627" y="242"/>
                        <a:pt x="4253" y="276"/>
                        <a:pt x="3860" y="276"/>
                      </a:cubicBezTo>
                      <a:cubicBezTo>
                        <a:pt x="2737" y="276"/>
                        <a:pt x="1456" y="1"/>
                        <a:pt x="145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2" name="Google Shape;1832;p64">
                  <a:extLst>
                    <a:ext uri="{FF2B5EF4-FFF2-40B4-BE49-F238E27FC236}">
                      <a16:creationId xmlns:a16="http://schemas.microsoft.com/office/drawing/2014/main" id="{5C828AA2-520D-4156-86F2-95C8423E7ED2}"/>
                    </a:ext>
                  </a:extLst>
                </p:cNvPr>
                <p:cNvSpPr/>
                <p:nvPr/>
              </p:nvSpPr>
              <p:spPr>
                <a:xfrm>
                  <a:off x="2229866" y="4346906"/>
                  <a:ext cx="80936" cy="59562"/>
                </a:xfrm>
                <a:custGeom>
                  <a:avLst/>
                  <a:gdLst/>
                  <a:ahLst/>
                  <a:cxnLst/>
                  <a:rect l="l" t="t" r="r" b="b"/>
                  <a:pathLst>
                    <a:path w="3514" h="2586" extrusionOk="0">
                      <a:moveTo>
                        <a:pt x="50" y="0"/>
                      </a:moveTo>
                      <a:lnTo>
                        <a:pt x="0" y="151"/>
                      </a:lnTo>
                      <a:cubicBezTo>
                        <a:pt x="0" y="151"/>
                        <a:pt x="126" y="2159"/>
                        <a:pt x="502" y="2309"/>
                      </a:cubicBezTo>
                      <a:cubicBezTo>
                        <a:pt x="553" y="2328"/>
                        <a:pt x="608" y="2338"/>
                        <a:pt x="663" y="2338"/>
                      </a:cubicBezTo>
                      <a:cubicBezTo>
                        <a:pt x="823" y="2338"/>
                        <a:pt x="986" y="2258"/>
                        <a:pt x="1079" y="2108"/>
                      </a:cubicBezTo>
                      <a:cubicBezTo>
                        <a:pt x="1205" y="2385"/>
                        <a:pt x="1456" y="2560"/>
                        <a:pt x="1757" y="2585"/>
                      </a:cubicBezTo>
                      <a:cubicBezTo>
                        <a:pt x="2083" y="2535"/>
                        <a:pt x="2359" y="2385"/>
                        <a:pt x="2560" y="2108"/>
                      </a:cubicBezTo>
                      <a:cubicBezTo>
                        <a:pt x="2560" y="2108"/>
                        <a:pt x="3141" y="2523"/>
                        <a:pt x="3435" y="2523"/>
                      </a:cubicBezTo>
                      <a:cubicBezTo>
                        <a:pt x="3464" y="2523"/>
                        <a:pt x="3491" y="2519"/>
                        <a:pt x="3514" y="2510"/>
                      </a:cubicBezTo>
                      <a:cubicBezTo>
                        <a:pt x="3464" y="1832"/>
                        <a:pt x="3388" y="1029"/>
                        <a:pt x="3338" y="151"/>
                      </a:cubicBezTo>
                      <a:lnTo>
                        <a:pt x="3263" y="151"/>
                      </a:lnTo>
                      <a:cubicBezTo>
                        <a:pt x="2817" y="268"/>
                        <a:pt x="2357" y="326"/>
                        <a:pt x="1898" y="326"/>
                      </a:cubicBezTo>
                      <a:cubicBezTo>
                        <a:pt x="1271" y="326"/>
                        <a:pt x="644" y="217"/>
                        <a:pt x="50" y="0"/>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3" name="Google Shape;1833;p64">
                  <a:extLst>
                    <a:ext uri="{FF2B5EF4-FFF2-40B4-BE49-F238E27FC236}">
                      <a16:creationId xmlns:a16="http://schemas.microsoft.com/office/drawing/2014/main" id="{B3F4E520-0B6F-490D-9583-6465F5C3F15D}"/>
                    </a:ext>
                  </a:extLst>
                </p:cNvPr>
                <p:cNvSpPr/>
                <p:nvPr/>
              </p:nvSpPr>
              <p:spPr>
                <a:xfrm>
                  <a:off x="2141974" y="3482658"/>
                  <a:ext cx="682177" cy="410716"/>
                </a:xfrm>
                <a:custGeom>
                  <a:avLst/>
                  <a:gdLst/>
                  <a:ahLst/>
                  <a:cxnLst/>
                  <a:rect l="l" t="t" r="r" b="b"/>
                  <a:pathLst>
                    <a:path w="29618" h="17832" extrusionOk="0">
                      <a:moveTo>
                        <a:pt x="24096" y="1"/>
                      </a:moveTo>
                      <a:cubicBezTo>
                        <a:pt x="24096" y="1"/>
                        <a:pt x="23105" y="3082"/>
                        <a:pt x="19558" y="3082"/>
                      </a:cubicBezTo>
                      <a:cubicBezTo>
                        <a:pt x="19317" y="3082"/>
                        <a:pt x="19065" y="3068"/>
                        <a:pt x="18800" y="3037"/>
                      </a:cubicBezTo>
                      <a:cubicBezTo>
                        <a:pt x="17796" y="2937"/>
                        <a:pt x="17169" y="2636"/>
                        <a:pt x="16792" y="2234"/>
                      </a:cubicBezTo>
                      <a:cubicBezTo>
                        <a:pt x="15901" y="2828"/>
                        <a:pt x="14657" y="3277"/>
                        <a:pt x="12983" y="3277"/>
                      </a:cubicBezTo>
                      <a:cubicBezTo>
                        <a:pt x="12818" y="3277"/>
                        <a:pt x="12649" y="3272"/>
                        <a:pt x="12475" y="3263"/>
                      </a:cubicBezTo>
                      <a:cubicBezTo>
                        <a:pt x="10166" y="3163"/>
                        <a:pt x="9363" y="2234"/>
                        <a:pt x="9313" y="1230"/>
                      </a:cubicBezTo>
                      <a:cubicBezTo>
                        <a:pt x="7932" y="2510"/>
                        <a:pt x="6150" y="3816"/>
                        <a:pt x="4594" y="4217"/>
                      </a:cubicBezTo>
                      <a:lnTo>
                        <a:pt x="4619" y="4292"/>
                      </a:lnTo>
                      <a:cubicBezTo>
                        <a:pt x="4418" y="5020"/>
                        <a:pt x="4293" y="5773"/>
                        <a:pt x="4243" y="6526"/>
                      </a:cubicBezTo>
                      <a:cubicBezTo>
                        <a:pt x="3866" y="6300"/>
                        <a:pt x="3440" y="6175"/>
                        <a:pt x="2988" y="6150"/>
                      </a:cubicBezTo>
                      <a:cubicBezTo>
                        <a:pt x="1407" y="6150"/>
                        <a:pt x="126" y="7405"/>
                        <a:pt x="51" y="8986"/>
                      </a:cubicBezTo>
                      <a:cubicBezTo>
                        <a:pt x="1" y="10567"/>
                        <a:pt x="1181" y="11897"/>
                        <a:pt x="2762" y="12048"/>
                      </a:cubicBezTo>
                      <a:cubicBezTo>
                        <a:pt x="2795" y="12049"/>
                        <a:pt x="2828" y="12050"/>
                        <a:pt x="2861" y="12050"/>
                      </a:cubicBezTo>
                      <a:cubicBezTo>
                        <a:pt x="3553" y="12050"/>
                        <a:pt x="4218" y="11799"/>
                        <a:pt x="4745" y="11320"/>
                      </a:cubicBezTo>
                      <a:cubicBezTo>
                        <a:pt x="5347" y="13403"/>
                        <a:pt x="6527" y="15261"/>
                        <a:pt x="8535" y="16290"/>
                      </a:cubicBezTo>
                      <a:cubicBezTo>
                        <a:pt x="9840" y="16967"/>
                        <a:pt x="11270" y="17419"/>
                        <a:pt x="12726" y="17645"/>
                      </a:cubicBezTo>
                      <a:cubicBezTo>
                        <a:pt x="13559" y="17768"/>
                        <a:pt x="14399" y="17831"/>
                        <a:pt x="15239" y="17831"/>
                      </a:cubicBezTo>
                      <a:cubicBezTo>
                        <a:pt x="15943" y="17831"/>
                        <a:pt x="16646" y="17787"/>
                        <a:pt x="17344" y="17695"/>
                      </a:cubicBezTo>
                      <a:cubicBezTo>
                        <a:pt x="17746" y="17645"/>
                        <a:pt x="18147" y="17570"/>
                        <a:pt x="18549" y="17469"/>
                      </a:cubicBezTo>
                      <a:cubicBezTo>
                        <a:pt x="19101" y="17344"/>
                        <a:pt x="19653" y="17193"/>
                        <a:pt x="20206" y="16992"/>
                      </a:cubicBezTo>
                      <a:cubicBezTo>
                        <a:pt x="20507" y="16817"/>
                        <a:pt x="20833" y="16666"/>
                        <a:pt x="21159" y="16616"/>
                      </a:cubicBezTo>
                      <a:cubicBezTo>
                        <a:pt x="21536" y="16440"/>
                        <a:pt x="21887" y="16239"/>
                        <a:pt x="22213" y="16039"/>
                      </a:cubicBezTo>
                      <a:cubicBezTo>
                        <a:pt x="22715" y="15737"/>
                        <a:pt x="23167" y="15386"/>
                        <a:pt x="23569" y="14984"/>
                      </a:cubicBezTo>
                      <a:cubicBezTo>
                        <a:pt x="24422" y="14131"/>
                        <a:pt x="24949" y="12901"/>
                        <a:pt x="25250" y="11621"/>
                      </a:cubicBezTo>
                      <a:cubicBezTo>
                        <a:pt x="25677" y="11872"/>
                        <a:pt x="26129" y="12023"/>
                        <a:pt x="26606" y="12048"/>
                      </a:cubicBezTo>
                      <a:cubicBezTo>
                        <a:pt x="28187" y="12048"/>
                        <a:pt x="29492" y="10793"/>
                        <a:pt x="29542" y="9212"/>
                      </a:cubicBezTo>
                      <a:cubicBezTo>
                        <a:pt x="29618" y="7631"/>
                        <a:pt x="28413" y="6275"/>
                        <a:pt x="26832" y="6150"/>
                      </a:cubicBezTo>
                      <a:lnTo>
                        <a:pt x="26832" y="6175"/>
                      </a:lnTo>
                      <a:cubicBezTo>
                        <a:pt x="26781" y="6162"/>
                        <a:pt x="26731" y="6156"/>
                        <a:pt x="26678" y="6156"/>
                      </a:cubicBezTo>
                      <a:cubicBezTo>
                        <a:pt x="26625" y="6156"/>
                        <a:pt x="26568" y="6162"/>
                        <a:pt x="26505" y="6175"/>
                      </a:cubicBezTo>
                      <a:cubicBezTo>
                        <a:pt x="26229" y="6200"/>
                        <a:pt x="25953" y="6250"/>
                        <a:pt x="25702" y="6351"/>
                      </a:cubicBezTo>
                      <a:cubicBezTo>
                        <a:pt x="25702" y="6351"/>
                        <a:pt x="25702" y="6325"/>
                        <a:pt x="25702" y="6325"/>
                      </a:cubicBezTo>
                      <a:cubicBezTo>
                        <a:pt x="24146" y="4443"/>
                        <a:pt x="24096" y="1"/>
                        <a:pt x="24096" y="1"/>
                      </a:cubicBezTo>
                      <a:close/>
                    </a:path>
                  </a:pathLst>
                </a:custGeom>
                <a:solidFill>
                  <a:srgbClr val="F2D0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4" name="Google Shape;1834;p64">
                  <a:extLst>
                    <a:ext uri="{FF2B5EF4-FFF2-40B4-BE49-F238E27FC236}">
                      <a16:creationId xmlns:a16="http://schemas.microsoft.com/office/drawing/2014/main" id="{04DA8E37-7281-4054-957F-03CD993C255A}"/>
                    </a:ext>
                  </a:extLst>
                </p:cNvPr>
                <p:cNvSpPr/>
                <p:nvPr/>
              </p:nvSpPr>
              <p:spPr>
                <a:xfrm>
                  <a:off x="2221183" y="3882686"/>
                  <a:ext cx="491974" cy="479606"/>
                </a:xfrm>
                <a:custGeom>
                  <a:avLst/>
                  <a:gdLst/>
                  <a:ahLst/>
                  <a:cxnLst/>
                  <a:rect l="l" t="t" r="r" b="b"/>
                  <a:pathLst>
                    <a:path w="21360" h="20823" extrusionOk="0">
                      <a:moveTo>
                        <a:pt x="16365" y="1"/>
                      </a:moveTo>
                      <a:cubicBezTo>
                        <a:pt x="15938" y="1"/>
                        <a:pt x="15512" y="26"/>
                        <a:pt x="15110" y="126"/>
                      </a:cubicBezTo>
                      <a:lnTo>
                        <a:pt x="15085" y="101"/>
                      </a:lnTo>
                      <a:cubicBezTo>
                        <a:pt x="14708" y="202"/>
                        <a:pt x="14307" y="252"/>
                        <a:pt x="13905" y="327"/>
                      </a:cubicBezTo>
                      <a:cubicBezTo>
                        <a:pt x="13905" y="478"/>
                        <a:pt x="13905" y="704"/>
                        <a:pt x="13905" y="829"/>
                      </a:cubicBezTo>
                      <a:cubicBezTo>
                        <a:pt x="13905" y="829"/>
                        <a:pt x="13704" y="2235"/>
                        <a:pt x="11998" y="2235"/>
                      </a:cubicBezTo>
                      <a:cubicBezTo>
                        <a:pt x="11978" y="2235"/>
                        <a:pt x="11959" y="2235"/>
                        <a:pt x="11940" y="2235"/>
                      </a:cubicBezTo>
                      <a:cubicBezTo>
                        <a:pt x="10083" y="2235"/>
                        <a:pt x="9714" y="1030"/>
                        <a:pt x="9714" y="1030"/>
                      </a:cubicBezTo>
                      <a:lnTo>
                        <a:pt x="9714" y="679"/>
                      </a:lnTo>
                      <a:cubicBezTo>
                        <a:pt x="9563" y="628"/>
                        <a:pt x="9413" y="603"/>
                        <a:pt x="9262" y="578"/>
                      </a:cubicBezTo>
                      <a:cubicBezTo>
                        <a:pt x="9066" y="550"/>
                        <a:pt x="8835" y="531"/>
                        <a:pt x="8576" y="531"/>
                      </a:cubicBezTo>
                      <a:cubicBezTo>
                        <a:pt x="7211" y="531"/>
                        <a:pt x="5070" y="1062"/>
                        <a:pt x="3213" y="3615"/>
                      </a:cubicBezTo>
                      <a:cubicBezTo>
                        <a:pt x="477" y="7405"/>
                        <a:pt x="1" y="19954"/>
                        <a:pt x="1" y="19954"/>
                      </a:cubicBezTo>
                      <a:cubicBezTo>
                        <a:pt x="126" y="20030"/>
                        <a:pt x="277" y="20105"/>
                        <a:pt x="427" y="20155"/>
                      </a:cubicBezTo>
                      <a:cubicBezTo>
                        <a:pt x="1021" y="20372"/>
                        <a:pt x="1648" y="20481"/>
                        <a:pt x="2275" y="20481"/>
                      </a:cubicBezTo>
                      <a:cubicBezTo>
                        <a:pt x="2734" y="20481"/>
                        <a:pt x="3194" y="20423"/>
                        <a:pt x="3640" y="20306"/>
                      </a:cubicBezTo>
                      <a:lnTo>
                        <a:pt x="3715" y="20306"/>
                      </a:lnTo>
                      <a:cubicBezTo>
                        <a:pt x="3715" y="20105"/>
                        <a:pt x="3690" y="19904"/>
                        <a:pt x="3690" y="19703"/>
                      </a:cubicBezTo>
                      <a:lnTo>
                        <a:pt x="3690" y="19703"/>
                      </a:lnTo>
                      <a:cubicBezTo>
                        <a:pt x="4178" y="20065"/>
                        <a:pt x="7490" y="20823"/>
                        <a:pt x="11979" y="20823"/>
                      </a:cubicBezTo>
                      <a:cubicBezTo>
                        <a:pt x="14647" y="20823"/>
                        <a:pt x="17730" y="20555"/>
                        <a:pt x="20883" y="19779"/>
                      </a:cubicBezTo>
                      <a:cubicBezTo>
                        <a:pt x="21084" y="19728"/>
                        <a:pt x="21259" y="19578"/>
                        <a:pt x="21360" y="19377"/>
                      </a:cubicBezTo>
                      <a:lnTo>
                        <a:pt x="21309" y="19151"/>
                      </a:lnTo>
                      <a:lnTo>
                        <a:pt x="20481" y="12450"/>
                      </a:lnTo>
                      <a:cubicBezTo>
                        <a:pt x="18624" y="12174"/>
                        <a:pt x="16767" y="10492"/>
                        <a:pt x="15512" y="9087"/>
                      </a:cubicBezTo>
                      <a:lnTo>
                        <a:pt x="15185" y="8710"/>
                      </a:lnTo>
                      <a:cubicBezTo>
                        <a:pt x="15135" y="8660"/>
                        <a:pt x="15085" y="8585"/>
                        <a:pt x="15035" y="8534"/>
                      </a:cubicBezTo>
                      <a:cubicBezTo>
                        <a:pt x="14232" y="7480"/>
                        <a:pt x="13905" y="6301"/>
                        <a:pt x="13930" y="5999"/>
                      </a:cubicBezTo>
                      <a:cubicBezTo>
                        <a:pt x="13955" y="5422"/>
                        <a:pt x="14206" y="5422"/>
                        <a:pt x="14232" y="5422"/>
                      </a:cubicBezTo>
                      <a:lnTo>
                        <a:pt x="14257" y="5422"/>
                      </a:lnTo>
                      <a:cubicBezTo>
                        <a:pt x="14206" y="5096"/>
                        <a:pt x="14332" y="4770"/>
                        <a:pt x="14608" y="4569"/>
                      </a:cubicBezTo>
                      <a:cubicBezTo>
                        <a:pt x="14583" y="4468"/>
                        <a:pt x="14608" y="4368"/>
                        <a:pt x="14658" y="4293"/>
                      </a:cubicBezTo>
                      <a:cubicBezTo>
                        <a:pt x="14706" y="4173"/>
                        <a:pt x="14771" y="4082"/>
                        <a:pt x="14883" y="4082"/>
                      </a:cubicBezTo>
                      <a:cubicBezTo>
                        <a:pt x="15006" y="4082"/>
                        <a:pt x="15186" y="4192"/>
                        <a:pt x="15461" y="4494"/>
                      </a:cubicBezTo>
                      <a:cubicBezTo>
                        <a:pt x="15461" y="4494"/>
                        <a:pt x="15512" y="1181"/>
                        <a:pt x="163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5" name="Google Shape;1835;p64">
                  <a:extLst>
                    <a:ext uri="{FF2B5EF4-FFF2-40B4-BE49-F238E27FC236}">
                      <a16:creationId xmlns:a16="http://schemas.microsoft.com/office/drawing/2014/main" id="{892C22A3-7914-4984-885B-E8B1CBCE7FE7}"/>
                    </a:ext>
                  </a:extLst>
                </p:cNvPr>
                <p:cNvSpPr/>
                <p:nvPr/>
              </p:nvSpPr>
              <p:spPr>
                <a:xfrm>
                  <a:off x="2302695" y="4003400"/>
                  <a:ext cx="53574" cy="335422"/>
                </a:xfrm>
                <a:custGeom>
                  <a:avLst/>
                  <a:gdLst/>
                  <a:ahLst/>
                  <a:cxnLst/>
                  <a:rect l="l" t="t" r="r" b="b"/>
                  <a:pathLst>
                    <a:path w="2326" h="14563" extrusionOk="0">
                      <a:moveTo>
                        <a:pt x="2226" y="1"/>
                      </a:moveTo>
                      <a:cubicBezTo>
                        <a:pt x="2196" y="1"/>
                        <a:pt x="2169" y="17"/>
                        <a:pt x="2159" y="56"/>
                      </a:cubicBezTo>
                      <a:cubicBezTo>
                        <a:pt x="2159" y="56"/>
                        <a:pt x="2084" y="282"/>
                        <a:pt x="1958" y="658"/>
                      </a:cubicBezTo>
                      <a:lnTo>
                        <a:pt x="1707" y="1336"/>
                      </a:lnTo>
                      <a:cubicBezTo>
                        <a:pt x="1632" y="1587"/>
                        <a:pt x="1506" y="1888"/>
                        <a:pt x="1431" y="2214"/>
                      </a:cubicBezTo>
                      <a:cubicBezTo>
                        <a:pt x="1331" y="2566"/>
                        <a:pt x="1230" y="2917"/>
                        <a:pt x="1130" y="3293"/>
                      </a:cubicBezTo>
                      <a:cubicBezTo>
                        <a:pt x="1030" y="3695"/>
                        <a:pt x="929" y="4097"/>
                        <a:pt x="854" y="4523"/>
                      </a:cubicBezTo>
                      <a:cubicBezTo>
                        <a:pt x="753" y="4925"/>
                        <a:pt x="678" y="5377"/>
                        <a:pt x="578" y="5803"/>
                      </a:cubicBezTo>
                      <a:cubicBezTo>
                        <a:pt x="502" y="6255"/>
                        <a:pt x="452" y="6707"/>
                        <a:pt x="377" y="7159"/>
                      </a:cubicBezTo>
                      <a:cubicBezTo>
                        <a:pt x="352" y="7385"/>
                        <a:pt x="302" y="7610"/>
                        <a:pt x="277" y="7836"/>
                      </a:cubicBezTo>
                      <a:lnTo>
                        <a:pt x="201" y="8514"/>
                      </a:lnTo>
                      <a:cubicBezTo>
                        <a:pt x="176" y="8966"/>
                        <a:pt x="126" y="9418"/>
                        <a:pt x="101" y="9844"/>
                      </a:cubicBezTo>
                      <a:cubicBezTo>
                        <a:pt x="76" y="10271"/>
                        <a:pt x="51" y="10698"/>
                        <a:pt x="51" y="11074"/>
                      </a:cubicBezTo>
                      <a:cubicBezTo>
                        <a:pt x="26" y="11476"/>
                        <a:pt x="26" y="11852"/>
                        <a:pt x="26" y="12203"/>
                      </a:cubicBezTo>
                      <a:cubicBezTo>
                        <a:pt x="0" y="12881"/>
                        <a:pt x="26" y="13458"/>
                        <a:pt x="51" y="13860"/>
                      </a:cubicBezTo>
                      <a:cubicBezTo>
                        <a:pt x="76" y="14262"/>
                        <a:pt x="76" y="14487"/>
                        <a:pt x="76" y="14487"/>
                      </a:cubicBezTo>
                      <a:cubicBezTo>
                        <a:pt x="76" y="14538"/>
                        <a:pt x="126" y="14563"/>
                        <a:pt x="151" y="14563"/>
                      </a:cubicBezTo>
                      <a:cubicBezTo>
                        <a:pt x="201" y="14563"/>
                        <a:pt x="251" y="14538"/>
                        <a:pt x="251" y="14487"/>
                      </a:cubicBezTo>
                      <a:lnTo>
                        <a:pt x="251" y="13132"/>
                      </a:lnTo>
                      <a:cubicBezTo>
                        <a:pt x="251" y="12856"/>
                        <a:pt x="251" y="12530"/>
                        <a:pt x="277" y="12203"/>
                      </a:cubicBezTo>
                      <a:cubicBezTo>
                        <a:pt x="277" y="11852"/>
                        <a:pt x="277" y="11476"/>
                        <a:pt x="302" y="11099"/>
                      </a:cubicBezTo>
                      <a:cubicBezTo>
                        <a:pt x="327" y="10698"/>
                        <a:pt x="352" y="10296"/>
                        <a:pt x="402" y="9869"/>
                      </a:cubicBezTo>
                      <a:cubicBezTo>
                        <a:pt x="427" y="9443"/>
                        <a:pt x="477" y="8991"/>
                        <a:pt x="502" y="8539"/>
                      </a:cubicBezTo>
                      <a:cubicBezTo>
                        <a:pt x="528" y="8338"/>
                        <a:pt x="553" y="8112"/>
                        <a:pt x="578" y="7887"/>
                      </a:cubicBezTo>
                      <a:cubicBezTo>
                        <a:pt x="628" y="7661"/>
                        <a:pt x="653" y="7435"/>
                        <a:pt x="678" y="7209"/>
                      </a:cubicBezTo>
                      <a:cubicBezTo>
                        <a:pt x="753" y="6757"/>
                        <a:pt x="804" y="6305"/>
                        <a:pt x="879" y="5854"/>
                      </a:cubicBezTo>
                      <a:cubicBezTo>
                        <a:pt x="954" y="5427"/>
                        <a:pt x="1055" y="4975"/>
                        <a:pt x="1130" y="4573"/>
                      </a:cubicBezTo>
                      <a:cubicBezTo>
                        <a:pt x="1205" y="4147"/>
                        <a:pt x="1306" y="3745"/>
                        <a:pt x="1406" y="3369"/>
                      </a:cubicBezTo>
                      <a:cubicBezTo>
                        <a:pt x="1481" y="2992"/>
                        <a:pt x="1582" y="2641"/>
                        <a:pt x="1657" y="2289"/>
                      </a:cubicBezTo>
                      <a:cubicBezTo>
                        <a:pt x="1732" y="1963"/>
                        <a:pt x="1858" y="1662"/>
                        <a:pt x="1933" y="1411"/>
                      </a:cubicBezTo>
                      <a:cubicBezTo>
                        <a:pt x="2008" y="1135"/>
                        <a:pt x="2084" y="909"/>
                        <a:pt x="2134" y="708"/>
                      </a:cubicBezTo>
                      <a:lnTo>
                        <a:pt x="2310" y="106"/>
                      </a:lnTo>
                      <a:cubicBezTo>
                        <a:pt x="2325" y="44"/>
                        <a:pt x="2273" y="1"/>
                        <a:pt x="22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6" name="Google Shape;1836;p64">
                  <a:extLst>
                    <a:ext uri="{FF2B5EF4-FFF2-40B4-BE49-F238E27FC236}">
                      <a16:creationId xmlns:a16="http://schemas.microsoft.com/office/drawing/2014/main" id="{311E9F29-A437-4AF7-B8BF-E51C428671F5}"/>
                    </a:ext>
                  </a:extLst>
                </p:cNvPr>
                <p:cNvSpPr/>
                <p:nvPr/>
              </p:nvSpPr>
              <p:spPr>
                <a:xfrm>
                  <a:off x="2633949" y="4015423"/>
                  <a:ext cx="78057" cy="60944"/>
                </a:xfrm>
                <a:custGeom>
                  <a:avLst/>
                  <a:gdLst/>
                  <a:ahLst/>
                  <a:cxnLst/>
                  <a:rect l="l" t="t" r="r" b="b"/>
                  <a:pathLst>
                    <a:path w="3389" h="2646" extrusionOk="0">
                      <a:moveTo>
                        <a:pt x="78" y="0"/>
                      </a:moveTo>
                      <a:cubicBezTo>
                        <a:pt x="67" y="0"/>
                        <a:pt x="58" y="3"/>
                        <a:pt x="50" y="11"/>
                      </a:cubicBezTo>
                      <a:cubicBezTo>
                        <a:pt x="0" y="36"/>
                        <a:pt x="0" y="86"/>
                        <a:pt x="25" y="136"/>
                      </a:cubicBezTo>
                      <a:cubicBezTo>
                        <a:pt x="126" y="312"/>
                        <a:pt x="251" y="513"/>
                        <a:pt x="377" y="688"/>
                      </a:cubicBezTo>
                      <a:cubicBezTo>
                        <a:pt x="427" y="764"/>
                        <a:pt x="502" y="864"/>
                        <a:pt x="577" y="939"/>
                      </a:cubicBezTo>
                      <a:lnTo>
                        <a:pt x="803" y="1190"/>
                      </a:lnTo>
                      <a:cubicBezTo>
                        <a:pt x="979" y="1391"/>
                        <a:pt x="1180" y="1567"/>
                        <a:pt x="1381" y="1742"/>
                      </a:cubicBezTo>
                      <a:cubicBezTo>
                        <a:pt x="1581" y="1893"/>
                        <a:pt x="1807" y="2044"/>
                        <a:pt x="2033" y="2169"/>
                      </a:cubicBezTo>
                      <a:cubicBezTo>
                        <a:pt x="2234" y="2295"/>
                        <a:pt x="2435" y="2395"/>
                        <a:pt x="2661" y="2470"/>
                      </a:cubicBezTo>
                      <a:cubicBezTo>
                        <a:pt x="2811" y="2520"/>
                        <a:pt x="2962" y="2571"/>
                        <a:pt x="3112" y="2621"/>
                      </a:cubicBezTo>
                      <a:lnTo>
                        <a:pt x="3288" y="2646"/>
                      </a:lnTo>
                      <a:cubicBezTo>
                        <a:pt x="3338" y="2646"/>
                        <a:pt x="3363" y="2621"/>
                        <a:pt x="3388" y="2596"/>
                      </a:cubicBezTo>
                      <a:cubicBezTo>
                        <a:pt x="3388" y="2546"/>
                        <a:pt x="3388" y="2495"/>
                        <a:pt x="3338" y="2495"/>
                      </a:cubicBezTo>
                      <a:lnTo>
                        <a:pt x="3163" y="2420"/>
                      </a:lnTo>
                      <a:cubicBezTo>
                        <a:pt x="3062" y="2370"/>
                        <a:pt x="2912" y="2320"/>
                        <a:pt x="2761" y="2244"/>
                      </a:cubicBezTo>
                      <a:cubicBezTo>
                        <a:pt x="2585" y="2144"/>
                        <a:pt x="2384" y="2044"/>
                        <a:pt x="2184" y="1918"/>
                      </a:cubicBezTo>
                      <a:cubicBezTo>
                        <a:pt x="1757" y="1642"/>
                        <a:pt x="1381" y="1341"/>
                        <a:pt x="1004" y="989"/>
                      </a:cubicBezTo>
                      <a:cubicBezTo>
                        <a:pt x="929" y="914"/>
                        <a:pt x="853" y="839"/>
                        <a:pt x="753" y="764"/>
                      </a:cubicBezTo>
                      <a:cubicBezTo>
                        <a:pt x="678" y="688"/>
                        <a:pt x="628" y="613"/>
                        <a:pt x="552" y="538"/>
                      </a:cubicBezTo>
                      <a:cubicBezTo>
                        <a:pt x="427" y="387"/>
                        <a:pt x="326" y="262"/>
                        <a:pt x="251" y="186"/>
                      </a:cubicBezTo>
                      <a:lnTo>
                        <a:pt x="151" y="36"/>
                      </a:lnTo>
                      <a:cubicBezTo>
                        <a:pt x="133" y="18"/>
                        <a:pt x="103" y="0"/>
                        <a:pt x="7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7" name="Google Shape;1837;p64">
                  <a:extLst>
                    <a:ext uri="{FF2B5EF4-FFF2-40B4-BE49-F238E27FC236}">
                      <a16:creationId xmlns:a16="http://schemas.microsoft.com/office/drawing/2014/main" id="{BDE36FA8-A666-45C6-BD53-CBE35DDD4365}"/>
                    </a:ext>
                  </a:extLst>
                </p:cNvPr>
                <p:cNvSpPr/>
                <p:nvPr/>
              </p:nvSpPr>
              <p:spPr>
                <a:xfrm>
                  <a:off x="2545481" y="3986747"/>
                  <a:ext cx="13912" cy="39340"/>
                </a:xfrm>
                <a:custGeom>
                  <a:avLst/>
                  <a:gdLst/>
                  <a:ahLst/>
                  <a:cxnLst/>
                  <a:rect l="l" t="t" r="r" b="b"/>
                  <a:pathLst>
                    <a:path w="604" h="1708" extrusionOk="0">
                      <a:moveTo>
                        <a:pt x="453" y="1"/>
                      </a:moveTo>
                      <a:cubicBezTo>
                        <a:pt x="377" y="76"/>
                        <a:pt x="302" y="126"/>
                        <a:pt x="227" y="176"/>
                      </a:cubicBezTo>
                      <a:cubicBezTo>
                        <a:pt x="177" y="227"/>
                        <a:pt x="152" y="277"/>
                        <a:pt x="126" y="327"/>
                      </a:cubicBezTo>
                      <a:cubicBezTo>
                        <a:pt x="76" y="377"/>
                        <a:pt x="51" y="427"/>
                        <a:pt x="26" y="503"/>
                      </a:cubicBezTo>
                      <a:cubicBezTo>
                        <a:pt x="26" y="553"/>
                        <a:pt x="1" y="628"/>
                        <a:pt x="1" y="678"/>
                      </a:cubicBezTo>
                      <a:lnTo>
                        <a:pt x="1" y="879"/>
                      </a:lnTo>
                      <a:cubicBezTo>
                        <a:pt x="1" y="1005"/>
                        <a:pt x="51" y="1130"/>
                        <a:pt x="101" y="1256"/>
                      </a:cubicBezTo>
                      <a:cubicBezTo>
                        <a:pt x="177" y="1356"/>
                        <a:pt x="227" y="1431"/>
                        <a:pt x="302" y="1507"/>
                      </a:cubicBezTo>
                      <a:cubicBezTo>
                        <a:pt x="377" y="1582"/>
                        <a:pt x="453" y="1657"/>
                        <a:pt x="553" y="1707"/>
                      </a:cubicBezTo>
                      <a:lnTo>
                        <a:pt x="578" y="1707"/>
                      </a:lnTo>
                      <a:cubicBezTo>
                        <a:pt x="603" y="1682"/>
                        <a:pt x="603" y="1657"/>
                        <a:pt x="603" y="1657"/>
                      </a:cubicBezTo>
                      <a:lnTo>
                        <a:pt x="578" y="1582"/>
                      </a:lnTo>
                      <a:cubicBezTo>
                        <a:pt x="553" y="1532"/>
                        <a:pt x="503" y="1456"/>
                        <a:pt x="478" y="1381"/>
                      </a:cubicBezTo>
                      <a:cubicBezTo>
                        <a:pt x="428" y="1306"/>
                        <a:pt x="403" y="1230"/>
                        <a:pt x="377" y="1130"/>
                      </a:cubicBezTo>
                      <a:lnTo>
                        <a:pt x="327" y="1005"/>
                      </a:lnTo>
                      <a:cubicBezTo>
                        <a:pt x="327" y="954"/>
                        <a:pt x="302" y="904"/>
                        <a:pt x="302" y="854"/>
                      </a:cubicBezTo>
                      <a:cubicBezTo>
                        <a:pt x="302" y="804"/>
                        <a:pt x="277" y="754"/>
                        <a:pt x="302" y="703"/>
                      </a:cubicBezTo>
                      <a:cubicBezTo>
                        <a:pt x="327" y="653"/>
                        <a:pt x="327" y="603"/>
                        <a:pt x="327" y="578"/>
                      </a:cubicBezTo>
                      <a:cubicBezTo>
                        <a:pt x="327" y="528"/>
                        <a:pt x="352" y="478"/>
                        <a:pt x="352" y="452"/>
                      </a:cubicBezTo>
                      <a:cubicBezTo>
                        <a:pt x="377" y="427"/>
                        <a:pt x="403" y="377"/>
                        <a:pt x="403" y="327"/>
                      </a:cubicBezTo>
                      <a:cubicBezTo>
                        <a:pt x="478" y="201"/>
                        <a:pt x="553" y="76"/>
                        <a:pt x="553" y="76"/>
                      </a:cubicBezTo>
                      <a:cubicBezTo>
                        <a:pt x="553" y="76"/>
                        <a:pt x="553" y="51"/>
                        <a:pt x="528" y="26"/>
                      </a:cubicBezTo>
                      <a:cubicBezTo>
                        <a:pt x="503" y="1"/>
                        <a:pt x="478" y="1"/>
                        <a:pt x="453" y="1"/>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8" name="Google Shape;1838;p64">
                  <a:extLst>
                    <a:ext uri="{FF2B5EF4-FFF2-40B4-BE49-F238E27FC236}">
                      <a16:creationId xmlns:a16="http://schemas.microsoft.com/office/drawing/2014/main" id="{D8F94656-46F2-4112-A163-AD87F9B0BA54}"/>
                    </a:ext>
                  </a:extLst>
                </p:cNvPr>
                <p:cNvSpPr/>
                <p:nvPr/>
              </p:nvSpPr>
              <p:spPr>
                <a:xfrm>
                  <a:off x="2554740" y="3972859"/>
                  <a:ext cx="68245" cy="39938"/>
                </a:xfrm>
                <a:custGeom>
                  <a:avLst/>
                  <a:gdLst/>
                  <a:ahLst/>
                  <a:cxnLst/>
                  <a:rect l="l" t="t" r="r" b="b"/>
                  <a:pathLst>
                    <a:path w="2963" h="1734" extrusionOk="0">
                      <a:moveTo>
                        <a:pt x="414" y="0"/>
                      </a:moveTo>
                      <a:cubicBezTo>
                        <a:pt x="341" y="0"/>
                        <a:pt x="266" y="28"/>
                        <a:pt x="201" y="77"/>
                      </a:cubicBezTo>
                      <a:cubicBezTo>
                        <a:pt x="126" y="152"/>
                        <a:pt x="76" y="227"/>
                        <a:pt x="51" y="302"/>
                      </a:cubicBezTo>
                      <a:cubicBezTo>
                        <a:pt x="26" y="378"/>
                        <a:pt x="1" y="453"/>
                        <a:pt x="1" y="553"/>
                      </a:cubicBezTo>
                      <a:cubicBezTo>
                        <a:pt x="1" y="579"/>
                        <a:pt x="1" y="629"/>
                        <a:pt x="1" y="679"/>
                      </a:cubicBezTo>
                      <a:lnTo>
                        <a:pt x="26" y="779"/>
                      </a:lnTo>
                      <a:cubicBezTo>
                        <a:pt x="26" y="830"/>
                        <a:pt x="51" y="905"/>
                        <a:pt x="76" y="955"/>
                      </a:cubicBezTo>
                      <a:cubicBezTo>
                        <a:pt x="101" y="1030"/>
                        <a:pt x="126" y="1081"/>
                        <a:pt x="151" y="1131"/>
                      </a:cubicBezTo>
                      <a:cubicBezTo>
                        <a:pt x="226" y="1306"/>
                        <a:pt x="327" y="1457"/>
                        <a:pt x="452" y="1582"/>
                      </a:cubicBezTo>
                      <a:cubicBezTo>
                        <a:pt x="503" y="1633"/>
                        <a:pt x="553" y="1683"/>
                        <a:pt x="603" y="1733"/>
                      </a:cubicBezTo>
                      <a:lnTo>
                        <a:pt x="653" y="1733"/>
                      </a:lnTo>
                      <a:cubicBezTo>
                        <a:pt x="678" y="1708"/>
                        <a:pt x="678" y="1683"/>
                        <a:pt x="653" y="1683"/>
                      </a:cubicBezTo>
                      <a:cubicBezTo>
                        <a:pt x="653" y="1683"/>
                        <a:pt x="628" y="1608"/>
                        <a:pt x="553" y="1507"/>
                      </a:cubicBezTo>
                      <a:cubicBezTo>
                        <a:pt x="452" y="1357"/>
                        <a:pt x="377" y="1206"/>
                        <a:pt x="327" y="1055"/>
                      </a:cubicBezTo>
                      <a:cubicBezTo>
                        <a:pt x="302" y="1005"/>
                        <a:pt x="277" y="955"/>
                        <a:pt x="277" y="905"/>
                      </a:cubicBezTo>
                      <a:cubicBezTo>
                        <a:pt x="252" y="855"/>
                        <a:pt x="252" y="804"/>
                        <a:pt x="252" y="729"/>
                      </a:cubicBezTo>
                      <a:lnTo>
                        <a:pt x="252" y="654"/>
                      </a:lnTo>
                      <a:cubicBezTo>
                        <a:pt x="252" y="629"/>
                        <a:pt x="252" y="604"/>
                        <a:pt x="252" y="579"/>
                      </a:cubicBezTo>
                      <a:cubicBezTo>
                        <a:pt x="252" y="528"/>
                        <a:pt x="277" y="478"/>
                        <a:pt x="302" y="428"/>
                      </a:cubicBezTo>
                      <a:cubicBezTo>
                        <a:pt x="302" y="378"/>
                        <a:pt x="327" y="328"/>
                        <a:pt x="377" y="302"/>
                      </a:cubicBezTo>
                      <a:lnTo>
                        <a:pt x="452" y="302"/>
                      </a:lnTo>
                      <a:cubicBezTo>
                        <a:pt x="553" y="353"/>
                        <a:pt x="653" y="428"/>
                        <a:pt x="728" y="528"/>
                      </a:cubicBezTo>
                      <a:lnTo>
                        <a:pt x="879" y="679"/>
                      </a:lnTo>
                      <a:lnTo>
                        <a:pt x="1055" y="830"/>
                      </a:lnTo>
                      <a:cubicBezTo>
                        <a:pt x="1155" y="930"/>
                        <a:pt x="1281" y="1030"/>
                        <a:pt x="1406" y="1106"/>
                      </a:cubicBezTo>
                      <a:cubicBezTo>
                        <a:pt x="1532" y="1181"/>
                        <a:pt x="1657" y="1231"/>
                        <a:pt x="1808" y="1281"/>
                      </a:cubicBezTo>
                      <a:cubicBezTo>
                        <a:pt x="1908" y="1306"/>
                        <a:pt x="2034" y="1331"/>
                        <a:pt x="2159" y="1357"/>
                      </a:cubicBezTo>
                      <a:cubicBezTo>
                        <a:pt x="2259" y="1382"/>
                        <a:pt x="2360" y="1382"/>
                        <a:pt x="2485" y="1382"/>
                      </a:cubicBezTo>
                      <a:lnTo>
                        <a:pt x="2711" y="1382"/>
                      </a:lnTo>
                      <a:lnTo>
                        <a:pt x="2912" y="1331"/>
                      </a:lnTo>
                      <a:cubicBezTo>
                        <a:pt x="2937" y="1331"/>
                        <a:pt x="2962" y="1306"/>
                        <a:pt x="2962" y="1281"/>
                      </a:cubicBezTo>
                      <a:cubicBezTo>
                        <a:pt x="2962" y="1256"/>
                        <a:pt x="2937" y="1231"/>
                        <a:pt x="2912" y="1231"/>
                      </a:cubicBezTo>
                      <a:lnTo>
                        <a:pt x="2711" y="1231"/>
                      </a:lnTo>
                      <a:cubicBezTo>
                        <a:pt x="2636" y="1206"/>
                        <a:pt x="2561" y="1206"/>
                        <a:pt x="2485" y="1206"/>
                      </a:cubicBezTo>
                      <a:cubicBezTo>
                        <a:pt x="2410" y="1181"/>
                        <a:pt x="2310" y="1156"/>
                        <a:pt x="2209" y="1131"/>
                      </a:cubicBezTo>
                      <a:cubicBezTo>
                        <a:pt x="2109" y="1106"/>
                        <a:pt x="2008" y="1081"/>
                        <a:pt x="1908" y="1030"/>
                      </a:cubicBezTo>
                      <a:cubicBezTo>
                        <a:pt x="1783" y="980"/>
                        <a:pt x="1682" y="930"/>
                        <a:pt x="1582" y="855"/>
                      </a:cubicBezTo>
                      <a:cubicBezTo>
                        <a:pt x="1481" y="779"/>
                        <a:pt x="1356" y="704"/>
                        <a:pt x="1281" y="604"/>
                      </a:cubicBezTo>
                      <a:lnTo>
                        <a:pt x="1130" y="478"/>
                      </a:lnTo>
                      <a:lnTo>
                        <a:pt x="954" y="302"/>
                      </a:lnTo>
                      <a:cubicBezTo>
                        <a:pt x="854" y="177"/>
                        <a:pt x="703" y="77"/>
                        <a:pt x="528" y="26"/>
                      </a:cubicBezTo>
                      <a:cubicBezTo>
                        <a:pt x="492" y="9"/>
                        <a:pt x="453" y="0"/>
                        <a:pt x="414" y="0"/>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49" name="Google Shape;1839;p64">
                  <a:extLst>
                    <a:ext uri="{FF2B5EF4-FFF2-40B4-BE49-F238E27FC236}">
                      <a16:creationId xmlns:a16="http://schemas.microsoft.com/office/drawing/2014/main" id="{1EE40CCA-0AD3-4F36-80F4-09FC14233DA4}"/>
                    </a:ext>
                  </a:extLst>
                </p:cNvPr>
                <p:cNvSpPr/>
                <p:nvPr/>
              </p:nvSpPr>
              <p:spPr>
                <a:xfrm>
                  <a:off x="2432760" y="3626749"/>
                  <a:ext cx="58410" cy="34848"/>
                </a:xfrm>
                <a:custGeom>
                  <a:avLst/>
                  <a:gdLst/>
                  <a:ahLst/>
                  <a:cxnLst/>
                  <a:rect l="l" t="t" r="r" b="b"/>
                  <a:pathLst>
                    <a:path w="2536" h="1513" extrusionOk="0">
                      <a:moveTo>
                        <a:pt x="1143" y="0"/>
                      </a:moveTo>
                      <a:cubicBezTo>
                        <a:pt x="1111" y="0"/>
                        <a:pt x="1080" y="7"/>
                        <a:pt x="1055" y="19"/>
                      </a:cubicBezTo>
                      <a:cubicBezTo>
                        <a:pt x="980" y="19"/>
                        <a:pt x="929" y="19"/>
                        <a:pt x="879" y="44"/>
                      </a:cubicBezTo>
                      <a:lnTo>
                        <a:pt x="779" y="69"/>
                      </a:lnTo>
                      <a:lnTo>
                        <a:pt x="703" y="69"/>
                      </a:lnTo>
                      <a:lnTo>
                        <a:pt x="678" y="95"/>
                      </a:lnTo>
                      <a:cubicBezTo>
                        <a:pt x="578" y="145"/>
                        <a:pt x="528" y="170"/>
                        <a:pt x="427" y="245"/>
                      </a:cubicBezTo>
                      <a:cubicBezTo>
                        <a:pt x="327" y="320"/>
                        <a:pt x="227" y="421"/>
                        <a:pt x="151" y="521"/>
                      </a:cubicBezTo>
                      <a:cubicBezTo>
                        <a:pt x="51" y="672"/>
                        <a:pt x="1" y="847"/>
                        <a:pt x="1" y="1048"/>
                      </a:cubicBezTo>
                      <a:cubicBezTo>
                        <a:pt x="1" y="1098"/>
                        <a:pt x="1" y="1174"/>
                        <a:pt x="1" y="1224"/>
                      </a:cubicBezTo>
                      <a:cubicBezTo>
                        <a:pt x="1" y="1274"/>
                        <a:pt x="1" y="1299"/>
                        <a:pt x="26" y="1349"/>
                      </a:cubicBezTo>
                      <a:cubicBezTo>
                        <a:pt x="26" y="1349"/>
                        <a:pt x="26" y="1375"/>
                        <a:pt x="26" y="1400"/>
                      </a:cubicBezTo>
                      <a:cubicBezTo>
                        <a:pt x="51" y="1475"/>
                        <a:pt x="120" y="1513"/>
                        <a:pt x="186" y="1513"/>
                      </a:cubicBezTo>
                      <a:cubicBezTo>
                        <a:pt x="252" y="1513"/>
                        <a:pt x="314" y="1475"/>
                        <a:pt x="327" y="1400"/>
                      </a:cubicBezTo>
                      <a:lnTo>
                        <a:pt x="327" y="1349"/>
                      </a:lnTo>
                      <a:lnTo>
                        <a:pt x="352" y="1249"/>
                      </a:lnTo>
                      <a:cubicBezTo>
                        <a:pt x="377" y="1149"/>
                        <a:pt x="427" y="1073"/>
                        <a:pt x="478" y="973"/>
                      </a:cubicBezTo>
                      <a:cubicBezTo>
                        <a:pt x="503" y="923"/>
                        <a:pt x="528" y="898"/>
                        <a:pt x="578" y="847"/>
                      </a:cubicBezTo>
                      <a:cubicBezTo>
                        <a:pt x="603" y="797"/>
                        <a:pt x="628" y="797"/>
                        <a:pt x="678" y="747"/>
                      </a:cubicBezTo>
                      <a:cubicBezTo>
                        <a:pt x="719" y="727"/>
                        <a:pt x="811" y="706"/>
                        <a:pt x="884" y="672"/>
                      </a:cubicBezTo>
                      <a:lnTo>
                        <a:pt x="980" y="672"/>
                      </a:lnTo>
                      <a:cubicBezTo>
                        <a:pt x="1030" y="647"/>
                        <a:pt x="1055" y="647"/>
                        <a:pt x="1105" y="647"/>
                      </a:cubicBezTo>
                      <a:cubicBezTo>
                        <a:pt x="1131" y="644"/>
                        <a:pt x="1157" y="643"/>
                        <a:pt x="1183" y="643"/>
                      </a:cubicBezTo>
                      <a:cubicBezTo>
                        <a:pt x="1412" y="643"/>
                        <a:pt x="1655" y="740"/>
                        <a:pt x="1858" y="898"/>
                      </a:cubicBezTo>
                      <a:cubicBezTo>
                        <a:pt x="1958" y="973"/>
                        <a:pt x="2034" y="1023"/>
                        <a:pt x="2109" y="1098"/>
                      </a:cubicBezTo>
                      <a:lnTo>
                        <a:pt x="2184" y="1174"/>
                      </a:lnTo>
                      <a:cubicBezTo>
                        <a:pt x="2217" y="1222"/>
                        <a:pt x="2281" y="1250"/>
                        <a:pt x="2342" y="1250"/>
                      </a:cubicBezTo>
                      <a:cubicBezTo>
                        <a:pt x="2376" y="1250"/>
                        <a:pt x="2409" y="1242"/>
                        <a:pt x="2435" y="1224"/>
                      </a:cubicBezTo>
                      <a:cubicBezTo>
                        <a:pt x="2511" y="1174"/>
                        <a:pt x="2536" y="1073"/>
                        <a:pt x="2511" y="998"/>
                      </a:cubicBezTo>
                      <a:cubicBezTo>
                        <a:pt x="2485" y="948"/>
                        <a:pt x="2460" y="898"/>
                        <a:pt x="2435" y="847"/>
                      </a:cubicBezTo>
                      <a:cubicBezTo>
                        <a:pt x="2285" y="546"/>
                        <a:pt x="2059" y="295"/>
                        <a:pt x="1758" y="145"/>
                      </a:cubicBezTo>
                      <a:cubicBezTo>
                        <a:pt x="1657" y="95"/>
                        <a:pt x="1532" y="44"/>
                        <a:pt x="1431" y="44"/>
                      </a:cubicBezTo>
                      <a:cubicBezTo>
                        <a:pt x="1356" y="19"/>
                        <a:pt x="1306" y="19"/>
                        <a:pt x="1231" y="19"/>
                      </a:cubicBezTo>
                      <a:cubicBezTo>
                        <a:pt x="1205" y="7"/>
                        <a:pt x="1174" y="0"/>
                        <a:pt x="1143" y="0"/>
                      </a:cubicBezTo>
                      <a:close/>
                    </a:path>
                  </a:pathLst>
                </a:custGeom>
                <a:solidFill>
                  <a:srgbClr val="BE97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0" name="Google Shape;1840;p64">
                  <a:extLst>
                    <a:ext uri="{FF2B5EF4-FFF2-40B4-BE49-F238E27FC236}">
                      <a16:creationId xmlns:a16="http://schemas.microsoft.com/office/drawing/2014/main" id="{CB1B9232-0C89-4248-8A78-0667EF5E79C7}"/>
                    </a:ext>
                  </a:extLst>
                </p:cNvPr>
                <p:cNvSpPr/>
                <p:nvPr/>
              </p:nvSpPr>
              <p:spPr>
                <a:xfrm>
                  <a:off x="2313106" y="3619586"/>
                  <a:ext cx="60529" cy="52123"/>
                </a:xfrm>
                <a:custGeom>
                  <a:avLst/>
                  <a:gdLst/>
                  <a:ahLst/>
                  <a:cxnLst/>
                  <a:rect l="l" t="t" r="r" b="b"/>
                  <a:pathLst>
                    <a:path w="2628" h="2263" extrusionOk="0">
                      <a:moveTo>
                        <a:pt x="1467" y="1"/>
                      </a:moveTo>
                      <a:cubicBezTo>
                        <a:pt x="1201" y="1"/>
                        <a:pt x="929" y="95"/>
                        <a:pt x="703" y="305"/>
                      </a:cubicBezTo>
                      <a:cubicBezTo>
                        <a:pt x="0" y="983"/>
                        <a:pt x="452" y="2213"/>
                        <a:pt x="1456" y="2263"/>
                      </a:cubicBezTo>
                      <a:cubicBezTo>
                        <a:pt x="2083" y="2263"/>
                        <a:pt x="2611" y="1786"/>
                        <a:pt x="2611" y="1158"/>
                      </a:cubicBezTo>
                      <a:cubicBezTo>
                        <a:pt x="2628" y="466"/>
                        <a:pt x="2060" y="1"/>
                        <a:pt x="1467"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1" name="Google Shape;1841;p64">
                  <a:extLst>
                    <a:ext uri="{FF2B5EF4-FFF2-40B4-BE49-F238E27FC236}">
                      <a16:creationId xmlns:a16="http://schemas.microsoft.com/office/drawing/2014/main" id="{892AA9BC-B84A-4383-8A40-4217880EAF83}"/>
                    </a:ext>
                  </a:extLst>
                </p:cNvPr>
                <p:cNvSpPr/>
                <p:nvPr/>
              </p:nvSpPr>
              <p:spPr>
                <a:xfrm>
                  <a:off x="2542026" y="3621314"/>
                  <a:ext cx="61128" cy="52169"/>
                </a:xfrm>
                <a:custGeom>
                  <a:avLst/>
                  <a:gdLst/>
                  <a:ahLst/>
                  <a:cxnLst/>
                  <a:rect l="l" t="t" r="r" b="b"/>
                  <a:pathLst>
                    <a:path w="2654" h="2265" extrusionOk="0">
                      <a:moveTo>
                        <a:pt x="1493" y="1"/>
                      </a:moveTo>
                      <a:cubicBezTo>
                        <a:pt x="1226" y="1"/>
                        <a:pt x="954" y="95"/>
                        <a:pt x="728" y="305"/>
                      </a:cubicBezTo>
                      <a:cubicBezTo>
                        <a:pt x="0" y="1008"/>
                        <a:pt x="452" y="2238"/>
                        <a:pt x="1456" y="2263"/>
                      </a:cubicBezTo>
                      <a:cubicBezTo>
                        <a:pt x="1471" y="2264"/>
                        <a:pt x="1486" y="2264"/>
                        <a:pt x="1501" y="2264"/>
                      </a:cubicBezTo>
                      <a:cubicBezTo>
                        <a:pt x="2109" y="2264"/>
                        <a:pt x="2611" y="1771"/>
                        <a:pt x="2636" y="1159"/>
                      </a:cubicBezTo>
                      <a:cubicBezTo>
                        <a:pt x="2653" y="466"/>
                        <a:pt x="2085" y="1"/>
                        <a:pt x="1493"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2" name="Google Shape;1842;p64">
                  <a:extLst>
                    <a:ext uri="{FF2B5EF4-FFF2-40B4-BE49-F238E27FC236}">
                      <a16:creationId xmlns:a16="http://schemas.microsoft.com/office/drawing/2014/main" id="{6943EB83-2F50-4BBB-B751-F582BB1188CA}"/>
                    </a:ext>
                  </a:extLst>
                </p:cNvPr>
                <p:cNvSpPr/>
                <p:nvPr/>
              </p:nvSpPr>
              <p:spPr>
                <a:xfrm>
                  <a:off x="2371816" y="3678872"/>
                  <a:ext cx="178893" cy="59908"/>
                </a:xfrm>
                <a:custGeom>
                  <a:avLst/>
                  <a:gdLst/>
                  <a:ahLst/>
                  <a:cxnLst/>
                  <a:rect l="l" t="t" r="r" b="b"/>
                  <a:pathLst>
                    <a:path w="7767" h="2601" extrusionOk="0">
                      <a:moveTo>
                        <a:pt x="227" y="1"/>
                      </a:moveTo>
                      <a:cubicBezTo>
                        <a:pt x="114" y="1"/>
                        <a:pt x="1" y="121"/>
                        <a:pt x="87" y="241"/>
                      </a:cubicBezTo>
                      <a:lnTo>
                        <a:pt x="137" y="341"/>
                      </a:lnTo>
                      <a:cubicBezTo>
                        <a:pt x="162" y="417"/>
                        <a:pt x="212" y="492"/>
                        <a:pt x="262" y="592"/>
                      </a:cubicBezTo>
                      <a:cubicBezTo>
                        <a:pt x="363" y="743"/>
                        <a:pt x="438" y="868"/>
                        <a:pt x="538" y="969"/>
                      </a:cubicBezTo>
                      <a:cubicBezTo>
                        <a:pt x="664" y="1119"/>
                        <a:pt x="814" y="1270"/>
                        <a:pt x="940" y="1396"/>
                      </a:cubicBezTo>
                      <a:cubicBezTo>
                        <a:pt x="1316" y="1747"/>
                        <a:pt x="1743" y="2023"/>
                        <a:pt x="2195" y="2224"/>
                      </a:cubicBezTo>
                      <a:cubicBezTo>
                        <a:pt x="2471" y="2324"/>
                        <a:pt x="2747" y="2425"/>
                        <a:pt x="3023" y="2475"/>
                      </a:cubicBezTo>
                      <a:cubicBezTo>
                        <a:pt x="3299" y="2550"/>
                        <a:pt x="3600" y="2575"/>
                        <a:pt x="3902" y="2600"/>
                      </a:cubicBezTo>
                      <a:lnTo>
                        <a:pt x="4303" y="2600"/>
                      </a:lnTo>
                      <a:cubicBezTo>
                        <a:pt x="4429" y="2575"/>
                        <a:pt x="4604" y="2550"/>
                        <a:pt x="4755" y="2550"/>
                      </a:cubicBezTo>
                      <a:cubicBezTo>
                        <a:pt x="5031" y="2500"/>
                        <a:pt x="5307" y="2450"/>
                        <a:pt x="5583" y="2349"/>
                      </a:cubicBezTo>
                      <a:cubicBezTo>
                        <a:pt x="5834" y="2249"/>
                        <a:pt x="6060" y="2149"/>
                        <a:pt x="6286" y="1998"/>
                      </a:cubicBezTo>
                      <a:cubicBezTo>
                        <a:pt x="6512" y="1872"/>
                        <a:pt x="6688" y="1747"/>
                        <a:pt x="6863" y="1571"/>
                      </a:cubicBezTo>
                      <a:cubicBezTo>
                        <a:pt x="7139" y="1345"/>
                        <a:pt x="7365" y="1069"/>
                        <a:pt x="7541" y="768"/>
                      </a:cubicBezTo>
                      <a:cubicBezTo>
                        <a:pt x="7616" y="668"/>
                        <a:pt x="7666" y="567"/>
                        <a:pt x="7692" y="517"/>
                      </a:cubicBezTo>
                      <a:lnTo>
                        <a:pt x="7742" y="392"/>
                      </a:lnTo>
                      <a:cubicBezTo>
                        <a:pt x="7767" y="341"/>
                        <a:pt x="7742" y="241"/>
                        <a:pt x="7666" y="191"/>
                      </a:cubicBezTo>
                      <a:cubicBezTo>
                        <a:pt x="7640" y="173"/>
                        <a:pt x="7610" y="165"/>
                        <a:pt x="7580" y="165"/>
                      </a:cubicBezTo>
                      <a:cubicBezTo>
                        <a:pt x="7526" y="165"/>
                        <a:pt x="7473" y="192"/>
                        <a:pt x="7441" y="241"/>
                      </a:cubicBezTo>
                      <a:lnTo>
                        <a:pt x="7390" y="316"/>
                      </a:lnTo>
                      <a:cubicBezTo>
                        <a:pt x="7365" y="366"/>
                        <a:pt x="7315" y="442"/>
                        <a:pt x="7240" y="517"/>
                      </a:cubicBezTo>
                      <a:cubicBezTo>
                        <a:pt x="7039" y="768"/>
                        <a:pt x="6813" y="994"/>
                        <a:pt x="6562" y="1170"/>
                      </a:cubicBezTo>
                      <a:cubicBezTo>
                        <a:pt x="6211" y="1446"/>
                        <a:pt x="5809" y="1647"/>
                        <a:pt x="5408" y="1772"/>
                      </a:cubicBezTo>
                      <a:cubicBezTo>
                        <a:pt x="5157" y="1847"/>
                        <a:pt x="4931" y="1898"/>
                        <a:pt x="4680" y="1923"/>
                      </a:cubicBezTo>
                      <a:cubicBezTo>
                        <a:pt x="4554" y="1923"/>
                        <a:pt x="4454" y="1948"/>
                        <a:pt x="4303" y="1948"/>
                      </a:cubicBezTo>
                      <a:lnTo>
                        <a:pt x="3902" y="1948"/>
                      </a:lnTo>
                      <a:lnTo>
                        <a:pt x="3525" y="1923"/>
                      </a:lnTo>
                      <a:cubicBezTo>
                        <a:pt x="3400" y="1923"/>
                        <a:pt x="3274" y="1872"/>
                        <a:pt x="3149" y="1872"/>
                      </a:cubicBezTo>
                      <a:cubicBezTo>
                        <a:pt x="2898" y="1822"/>
                        <a:pt x="2672" y="1747"/>
                        <a:pt x="2446" y="1672"/>
                      </a:cubicBezTo>
                      <a:cubicBezTo>
                        <a:pt x="2019" y="1496"/>
                        <a:pt x="1643" y="1295"/>
                        <a:pt x="1291" y="1019"/>
                      </a:cubicBezTo>
                      <a:cubicBezTo>
                        <a:pt x="1141" y="894"/>
                        <a:pt x="990" y="793"/>
                        <a:pt x="890" y="668"/>
                      </a:cubicBezTo>
                      <a:cubicBezTo>
                        <a:pt x="764" y="542"/>
                        <a:pt x="664" y="442"/>
                        <a:pt x="614" y="341"/>
                      </a:cubicBezTo>
                      <a:cubicBezTo>
                        <a:pt x="538" y="266"/>
                        <a:pt x="463" y="191"/>
                        <a:pt x="438" y="141"/>
                      </a:cubicBezTo>
                      <a:lnTo>
                        <a:pt x="388" y="65"/>
                      </a:lnTo>
                      <a:lnTo>
                        <a:pt x="363" y="90"/>
                      </a:lnTo>
                      <a:cubicBezTo>
                        <a:pt x="331" y="27"/>
                        <a:pt x="279" y="1"/>
                        <a:pt x="2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3" name="Google Shape;1843;p64">
                  <a:extLst>
                    <a:ext uri="{FF2B5EF4-FFF2-40B4-BE49-F238E27FC236}">
                      <a16:creationId xmlns:a16="http://schemas.microsoft.com/office/drawing/2014/main" id="{9DD2FD35-92B3-4900-BED5-CE76E4055BEF}"/>
                    </a:ext>
                  </a:extLst>
                </p:cNvPr>
                <p:cNvSpPr/>
                <p:nvPr/>
              </p:nvSpPr>
              <p:spPr>
                <a:xfrm>
                  <a:off x="2248937" y="3679816"/>
                  <a:ext cx="121243" cy="103508"/>
                </a:xfrm>
                <a:custGeom>
                  <a:avLst/>
                  <a:gdLst/>
                  <a:ahLst/>
                  <a:cxnLst/>
                  <a:rect l="l" t="t" r="r" b="b"/>
                  <a:pathLst>
                    <a:path w="5264" h="4494" extrusionOk="0">
                      <a:moveTo>
                        <a:pt x="2978" y="1"/>
                      </a:moveTo>
                      <a:cubicBezTo>
                        <a:pt x="2446" y="1"/>
                        <a:pt x="1904" y="194"/>
                        <a:pt x="1456" y="627"/>
                      </a:cubicBezTo>
                      <a:cubicBezTo>
                        <a:pt x="0" y="1982"/>
                        <a:pt x="904" y="4417"/>
                        <a:pt x="2887" y="4492"/>
                      </a:cubicBezTo>
                      <a:cubicBezTo>
                        <a:pt x="2918" y="4493"/>
                        <a:pt x="2948" y="4494"/>
                        <a:pt x="2979" y="4494"/>
                      </a:cubicBezTo>
                      <a:cubicBezTo>
                        <a:pt x="4193" y="4494"/>
                        <a:pt x="5197" y="3532"/>
                        <a:pt x="5246" y="2308"/>
                      </a:cubicBezTo>
                      <a:cubicBezTo>
                        <a:pt x="5263" y="930"/>
                        <a:pt x="4144" y="1"/>
                        <a:pt x="2978" y="1"/>
                      </a:cubicBezTo>
                      <a:close/>
                    </a:path>
                  </a:pathLst>
                </a:custGeom>
                <a:solidFill>
                  <a:srgbClr val="E596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4" name="Google Shape;1844;p64">
                  <a:extLst>
                    <a:ext uri="{FF2B5EF4-FFF2-40B4-BE49-F238E27FC236}">
                      <a16:creationId xmlns:a16="http://schemas.microsoft.com/office/drawing/2014/main" id="{E7F687F5-5C6D-4CF8-9D2D-C378C6A159C6}"/>
                    </a:ext>
                  </a:extLst>
                </p:cNvPr>
                <p:cNvSpPr/>
                <p:nvPr/>
              </p:nvSpPr>
              <p:spPr>
                <a:xfrm>
                  <a:off x="2555316" y="3676730"/>
                  <a:ext cx="121243" cy="103715"/>
                </a:xfrm>
                <a:custGeom>
                  <a:avLst/>
                  <a:gdLst/>
                  <a:ahLst/>
                  <a:cxnLst/>
                  <a:rect l="l" t="t" r="r" b="b"/>
                  <a:pathLst>
                    <a:path w="5264" h="4503" extrusionOk="0">
                      <a:moveTo>
                        <a:pt x="2975" y="1"/>
                      </a:moveTo>
                      <a:cubicBezTo>
                        <a:pt x="2447" y="1"/>
                        <a:pt x="1908" y="189"/>
                        <a:pt x="1456" y="610"/>
                      </a:cubicBezTo>
                      <a:cubicBezTo>
                        <a:pt x="1" y="1991"/>
                        <a:pt x="904" y="4425"/>
                        <a:pt x="2912" y="4500"/>
                      </a:cubicBezTo>
                      <a:cubicBezTo>
                        <a:pt x="2942" y="4502"/>
                        <a:pt x="2971" y="4502"/>
                        <a:pt x="3000" y="4502"/>
                      </a:cubicBezTo>
                      <a:cubicBezTo>
                        <a:pt x="4192" y="4502"/>
                        <a:pt x="5197" y="3517"/>
                        <a:pt x="5246" y="2317"/>
                      </a:cubicBezTo>
                      <a:cubicBezTo>
                        <a:pt x="5264" y="932"/>
                        <a:pt x="4147" y="1"/>
                        <a:pt x="2975" y="1"/>
                      </a:cubicBezTo>
                      <a:close/>
                    </a:path>
                  </a:pathLst>
                </a:custGeom>
                <a:solidFill>
                  <a:srgbClr val="E5969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5" name="Google Shape;1845;p64">
                  <a:extLst>
                    <a:ext uri="{FF2B5EF4-FFF2-40B4-BE49-F238E27FC236}">
                      <a16:creationId xmlns:a16="http://schemas.microsoft.com/office/drawing/2014/main" id="{7688D600-7517-429F-80A1-43D9E16AE109}"/>
                    </a:ext>
                  </a:extLst>
                </p:cNvPr>
                <p:cNvSpPr/>
                <p:nvPr/>
              </p:nvSpPr>
              <p:spPr>
                <a:xfrm>
                  <a:off x="2168001" y="3653628"/>
                  <a:ext cx="68821" cy="40629"/>
                </a:xfrm>
                <a:custGeom>
                  <a:avLst/>
                  <a:gdLst/>
                  <a:ahLst/>
                  <a:cxnLst/>
                  <a:rect l="l" t="t" r="r" b="b"/>
                  <a:pathLst>
                    <a:path w="2988" h="1764" extrusionOk="0">
                      <a:moveTo>
                        <a:pt x="1496" y="1"/>
                      </a:moveTo>
                      <a:cubicBezTo>
                        <a:pt x="1259" y="1"/>
                        <a:pt x="1014" y="56"/>
                        <a:pt x="804" y="182"/>
                      </a:cubicBezTo>
                      <a:cubicBezTo>
                        <a:pt x="578" y="283"/>
                        <a:pt x="402" y="433"/>
                        <a:pt x="251" y="634"/>
                      </a:cubicBezTo>
                      <a:cubicBezTo>
                        <a:pt x="126" y="760"/>
                        <a:pt x="51" y="935"/>
                        <a:pt x="0" y="1111"/>
                      </a:cubicBezTo>
                      <a:cubicBezTo>
                        <a:pt x="0" y="1161"/>
                        <a:pt x="0" y="1211"/>
                        <a:pt x="0" y="1262"/>
                      </a:cubicBezTo>
                      <a:lnTo>
                        <a:pt x="0" y="1312"/>
                      </a:lnTo>
                      <a:cubicBezTo>
                        <a:pt x="13" y="1387"/>
                        <a:pt x="76" y="1425"/>
                        <a:pt x="138" y="1425"/>
                      </a:cubicBezTo>
                      <a:cubicBezTo>
                        <a:pt x="201" y="1425"/>
                        <a:pt x="264" y="1387"/>
                        <a:pt x="277" y="1312"/>
                      </a:cubicBezTo>
                      <a:lnTo>
                        <a:pt x="277" y="1287"/>
                      </a:lnTo>
                      <a:cubicBezTo>
                        <a:pt x="302" y="1262"/>
                        <a:pt x="302" y="1237"/>
                        <a:pt x="302" y="1211"/>
                      </a:cubicBezTo>
                      <a:cubicBezTo>
                        <a:pt x="377" y="1086"/>
                        <a:pt x="452" y="1011"/>
                        <a:pt x="553" y="935"/>
                      </a:cubicBezTo>
                      <a:cubicBezTo>
                        <a:pt x="829" y="659"/>
                        <a:pt x="1205" y="509"/>
                        <a:pt x="1607" y="509"/>
                      </a:cubicBezTo>
                      <a:cubicBezTo>
                        <a:pt x="1707" y="509"/>
                        <a:pt x="1808" y="534"/>
                        <a:pt x="1883" y="584"/>
                      </a:cubicBezTo>
                      <a:cubicBezTo>
                        <a:pt x="1933" y="584"/>
                        <a:pt x="1983" y="609"/>
                        <a:pt x="2008" y="634"/>
                      </a:cubicBezTo>
                      <a:lnTo>
                        <a:pt x="2084" y="659"/>
                      </a:lnTo>
                      <a:lnTo>
                        <a:pt x="2159" y="710"/>
                      </a:lnTo>
                      <a:cubicBezTo>
                        <a:pt x="2184" y="735"/>
                        <a:pt x="2234" y="785"/>
                        <a:pt x="2259" y="810"/>
                      </a:cubicBezTo>
                      <a:cubicBezTo>
                        <a:pt x="2284" y="835"/>
                        <a:pt x="2335" y="860"/>
                        <a:pt x="2360" y="910"/>
                      </a:cubicBezTo>
                      <a:cubicBezTo>
                        <a:pt x="2410" y="961"/>
                        <a:pt x="2460" y="1036"/>
                        <a:pt x="2510" y="1111"/>
                      </a:cubicBezTo>
                      <a:cubicBezTo>
                        <a:pt x="2611" y="1262"/>
                        <a:pt x="2661" y="1437"/>
                        <a:pt x="2711" y="1613"/>
                      </a:cubicBezTo>
                      <a:cubicBezTo>
                        <a:pt x="2711" y="1688"/>
                        <a:pt x="2761" y="1739"/>
                        <a:pt x="2837" y="1764"/>
                      </a:cubicBezTo>
                      <a:cubicBezTo>
                        <a:pt x="2912" y="1764"/>
                        <a:pt x="2987" y="1688"/>
                        <a:pt x="2987" y="1613"/>
                      </a:cubicBezTo>
                      <a:cubicBezTo>
                        <a:pt x="2987" y="1563"/>
                        <a:pt x="2987" y="1488"/>
                        <a:pt x="2987" y="1412"/>
                      </a:cubicBezTo>
                      <a:cubicBezTo>
                        <a:pt x="2962" y="1262"/>
                        <a:pt x="2912" y="1086"/>
                        <a:pt x="2862" y="935"/>
                      </a:cubicBezTo>
                      <a:cubicBezTo>
                        <a:pt x="2812" y="810"/>
                        <a:pt x="2761" y="710"/>
                        <a:pt x="2686" y="609"/>
                      </a:cubicBezTo>
                      <a:cubicBezTo>
                        <a:pt x="2661" y="559"/>
                        <a:pt x="2611" y="509"/>
                        <a:pt x="2561" y="484"/>
                      </a:cubicBezTo>
                      <a:cubicBezTo>
                        <a:pt x="2535" y="433"/>
                        <a:pt x="2485" y="383"/>
                        <a:pt x="2435" y="333"/>
                      </a:cubicBezTo>
                      <a:lnTo>
                        <a:pt x="2360" y="283"/>
                      </a:lnTo>
                      <a:lnTo>
                        <a:pt x="2259" y="208"/>
                      </a:lnTo>
                      <a:cubicBezTo>
                        <a:pt x="2209" y="182"/>
                        <a:pt x="2134" y="132"/>
                        <a:pt x="2084" y="107"/>
                      </a:cubicBezTo>
                      <a:cubicBezTo>
                        <a:pt x="1933" y="57"/>
                        <a:pt x="1782" y="7"/>
                        <a:pt x="1632" y="7"/>
                      </a:cubicBezTo>
                      <a:cubicBezTo>
                        <a:pt x="1587" y="3"/>
                        <a:pt x="1542" y="1"/>
                        <a:pt x="1496" y="1"/>
                      </a:cubicBezTo>
                      <a:close/>
                    </a:path>
                  </a:pathLst>
                </a:custGeom>
                <a:solidFill>
                  <a:srgbClr val="D6AB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6" name="Google Shape;1846;p64">
                  <a:extLst>
                    <a:ext uri="{FF2B5EF4-FFF2-40B4-BE49-F238E27FC236}">
                      <a16:creationId xmlns:a16="http://schemas.microsoft.com/office/drawing/2014/main" id="{BAEEA70D-CE96-4623-87B5-11D45C1EF813}"/>
                    </a:ext>
                  </a:extLst>
                </p:cNvPr>
                <p:cNvSpPr/>
                <p:nvPr/>
              </p:nvSpPr>
              <p:spPr>
                <a:xfrm>
                  <a:off x="2727599" y="3650772"/>
                  <a:ext cx="68798" cy="40606"/>
                </a:xfrm>
                <a:custGeom>
                  <a:avLst/>
                  <a:gdLst/>
                  <a:ahLst/>
                  <a:cxnLst/>
                  <a:rect l="l" t="t" r="r" b="b"/>
                  <a:pathLst>
                    <a:path w="2987" h="1763" extrusionOk="0">
                      <a:moveTo>
                        <a:pt x="1523" y="0"/>
                      </a:moveTo>
                      <a:cubicBezTo>
                        <a:pt x="1278" y="0"/>
                        <a:pt x="1022" y="72"/>
                        <a:pt x="803" y="181"/>
                      </a:cubicBezTo>
                      <a:cubicBezTo>
                        <a:pt x="602" y="281"/>
                        <a:pt x="402" y="432"/>
                        <a:pt x="251" y="633"/>
                      </a:cubicBezTo>
                      <a:cubicBezTo>
                        <a:pt x="126" y="758"/>
                        <a:pt x="50" y="934"/>
                        <a:pt x="25" y="1110"/>
                      </a:cubicBezTo>
                      <a:cubicBezTo>
                        <a:pt x="0" y="1160"/>
                        <a:pt x="0" y="1210"/>
                        <a:pt x="25" y="1285"/>
                      </a:cubicBezTo>
                      <a:lnTo>
                        <a:pt x="25" y="1310"/>
                      </a:lnTo>
                      <a:cubicBezTo>
                        <a:pt x="25" y="1386"/>
                        <a:pt x="100" y="1436"/>
                        <a:pt x="176" y="1436"/>
                      </a:cubicBezTo>
                      <a:cubicBezTo>
                        <a:pt x="226" y="1436"/>
                        <a:pt x="276" y="1386"/>
                        <a:pt x="276" y="1335"/>
                      </a:cubicBezTo>
                      <a:lnTo>
                        <a:pt x="276" y="1285"/>
                      </a:lnTo>
                      <a:lnTo>
                        <a:pt x="326" y="1210"/>
                      </a:lnTo>
                      <a:cubicBezTo>
                        <a:pt x="377" y="1110"/>
                        <a:pt x="452" y="1009"/>
                        <a:pt x="552" y="934"/>
                      </a:cubicBezTo>
                      <a:cubicBezTo>
                        <a:pt x="853" y="658"/>
                        <a:pt x="1230" y="507"/>
                        <a:pt x="1606" y="507"/>
                      </a:cubicBezTo>
                      <a:cubicBezTo>
                        <a:pt x="1707" y="532"/>
                        <a:pt x="1807" y="532"/>
                        <a:pt x="1908" y="583"/>
                      </a:cubicBezTo>
                      <a:cubicBezTo>
                        <a:pt x="1933" y="583"/>
                        <a:pt x="1983" y="608"/>
                        <a:pt x="2033" y="633"/>
                      </a:cubicBezTo>
                      <a:lnTo>
                        <a:pt x="2083" y="658"/>
                      </a:lnTo>
                      <a:lnTo>
                        <a:pt x="2159" y="733"/>
                      </a:lnTo>
                      <a:cubicBezTo>
                        <a:pt x="2184" y="758"/>
                        <a:pt x="2234" y="783"/>
                        <a:pt x="2259" y="808"/>
                      </a:cubicBezTo>
                      <a:cubicBezTo>
                        <a:pt x="2284" y="834"/>
                        <a:pt x="2334" y="859"/>
                        <a:pt x="2359" y="909"/>
                      </a:cubicBezTo>
                      <a:cubicBezTo>
                        <a:pt x="2410" y="959"/>
                        <a:pt x="2485" y="1034"/>
                        <a:pt x="2510" y="1110"/>
                      </a:cubicBezTo>
                      <a:cubicBezTo>
                        <a:pt x="2610" y="1260"/>
                        <a:pt x="2686" y="1436"/>
                        <a:pt x="2711" y="1612"/>
                      </a:cubicBezTo>
                      <a:cubicBezTo>
                        <a:pt x="2711" y="1687"/>
                        <a:pt x="2761" y="1762"/>
                        <a:pt x="2836" y="1762"/>
                      </a:cubicBezTo>
                      <a:cubicBezTo>
                        <a:pt x="2912" y="1762"/>
                        <a:pt x="2987" y="1687"/>
                        <a:pt x="2987" y="1637"/>
                      </a:cubicBezTo>
                      <a:cubicBezTo>
                        <a:pt x="2987" y="1561"/>
                        <a:pt x="2987" y="1486"/>
                        <a:pt x="2987" y="1436"/>
                      </a:cubicBezTo>
                      <a:cubicBezTo>
                        <a:pt x="2962" y="1260"/>
                        <a:pt x="2937" y="1085"/>
                        <a:pt x="2861" y="934"/>
                      </a:cubicBezTo>
                      <a:cubicBezTo>
                        <a:pt x="2811" y="834"/>
                        <a:pt x="2761" y="733"/>
                        <a:pt x="2686" y="633"/>
                      </a:cubicBezTo>
                      <a:cubicBezTo>
                        <a:pt x="2661" y="583"/>
                        <a:pt x="2610" y="532"/>
                        <a:pt x="2585" y="482"/>
                      </a:cubicBezTo>
                      <a:cubicBezTo>
                        <a:pt x="2535" y="432"/>
                        <a:pt x="2460" y="382"/>
                        <a:pt x="2435" y="332"/>
                      </a:cubicBezTo>
                      <a:lnTo>
                        <a:pt x="2359" y="281"/>
                      </a:lnTo>
                      <a:lnTo>
                        <a:pt x="2259" y="206"/>
                      </a:lnTo>
                      <a:cubicBezTo>
                        <a:pt x="2209" y="181"/>
                        <a:pt x="2133" y="131"/>
                        <a:pt x="2083" y="106"/>
                      </a:cubicBezTo>
                      <a:cubicBezTo>
                        <a:pt x="1933" y="55"/>
                        <a:pt x="1782" y="5"/>
                        <a:pt x="1632" y="5"/>
                      </a:cubicBezTo>
                      <a:cubicBezTo>
                        <a:pt x="1596" y="2"/>
                        <a:pt x="1560" y="0"/>
                        <a:pt x="1523" y="0"/>
                      </a:cubicBezTo>
                      <a:close/>
                    </a:path>
                  </a:pathLst>
                </a:custGeom>
                <a:solidFill>
                  <a:srgbClr val="D6AB8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7" name="Google Shape;1847;p64">
                  <a:extLst>
                    <a:ext uri="{FF2B5EF4-FFF2-40B4-BE49-F238E27FC236}">
                      <a16:creationId xmlns:a16="http://schemas.microsoft.com/office/drawing/2014/main" id="{3953DDCF-DF7A-42C8-B2CB-CBBF32DC420A}"/>
                    </a:ext>
                  </a:extLst>
                </p:cNvPr>
                <p:cNvSpPr/>
                <p:nvPr/>
              </p:nvSpPr>
              <p:spPr>
                <a:xfrm>
                  <a:off x="2699269" y="4219145"/>
                  <a:ext cx="31232" cy="40491"/>
                </a:xfrm>
                <a:custGeom>
                  <a:avLst/>
                  <a:gdLst/>
                  <a:ahLst/>
                  <a:cxnLst/>
                  <a:rect l="l" t="t" r="r" b="b"/>
                  <a:pathLst>
                    <a:path w="1356" h="1758" extrusionOk="0">
                      <a:moveTo>
                        <a:pt x="1155" y="0"/>
                      </a:moveTo>
                      <a:cubicBezTo>
                        <a:pt x="753" y="25"/>
                        <a:pt x="377" y="76"/>
                        <a:pt x="0" y="126"/>
                      </a:cubicBezTo>
                      <a:lnTo>
                        <a:pt x="176" y="1757"/>
                      </a:lnTo>
                      <a:lnTo>
                        <a:pt x="1205" y="1732"/>
                      </a:lnTo>
                      <a:cubicBezTo>
                        <a:pt x="1205" y="1732"/>
                        <a:pt x="1356" y="25"/>
                        <a:pt x="1155" y="0"/>
                      </a:cubicBezTo>
                      <a:close/>
                    </a:path>
                  </a:pathLst>
                </a:custGeom>
                <a:solidFill>
                  <a:srgbClr val="E37E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8" name="Google Shape;1848;p64">
                  <a:extLst>
                    <a:ext uri="{FF2B5EF4-FFF2-40B4-BE49-F238E27FC236}">
                      <a16:creationId xmlns:a16="http://schemas.microsoft.com/office/drawing/2014/main" id="{7DD1304A-4AD1-412F-8315-1C3A1D6322F4}"/>
                    </a:ext>
                  </a:extLst>
                </p:cNvPr>
                <p:cNvSpPr/>
                <p:nvPr/>
              </p:nvSpPr>
              <p:spPr>
                <a:xfrm>
                  <a:off x="2570356" y="4087330"/>
                  <a:ext cx="156667" cy="178156"/>
                </a:xfrm>
                <a:custGeom>
                  <a:avLst/>
                  <a:gdLst/>
                  <a:ahLst/>
                  <a:cxnLst/>
                  <a:rect l="l" t="t" r="r" b="b"/>
                  <a:pathLst>
                    <a:path w="6802" h="7735" extrusionOk="0">
                      <a:moveTo>
                        <a:pt x="0" y="1"/>
                      </a:moveTo>
                      <a:cubicBezTo>
                        <a:pt x="0" y="1"/>
                        <a:pt x="288" y="7735"/>
                        <a:pt x="5109" y="7735"/>
                      </a:cubicBezTo>
                      <a:cubicBezTo>
                        <a:pt x="5621" y="7735"/>
                        <a:pt x="6183" y="7648"/>
                        <a:pt x="6802" y="7455"/>
                      </a:cubicBezTo>
                      <a:cubicBezTo>
                        <a:pt x="6802" y="7455"/>
                        <a:pt x="5095" y="7204"/>
                        <a:pt x="4167" y="6351"/>
                      </a:cubicBezTo>
                      <a:cubicBezTo>
                        <a:pt x="2736" y="4970"/>
                        <a:pt x="2109" y="1858"/>
                        <a:pt x="2109" y="1858"/>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59" name="Google Shape;1849;p64">
                  <a:extLst>
                    <a:ext uri="{FF2B5EF4-FFF2-40B4-BE49-F238E27FC236}">
                      <a16:creationId xmlns:a16="http://schemas.microsoft.com/office/drawing/2014/main" id="{D170444E-35EB-46FE-9D78-2A02CF342B3C}"/>
                    </a:ext>
                  </a:extLst>
                </p:cNvPr>
                <p:cNvSpPr/>
                <p:nvPr/>
              </p:nvSpPr>
              <p:spPr>
                <a:xfrm>
                  <a:off x="2565151" y="4076873"/>
                  <a:ext cx="175185" cy="96483"/>
                </a:xfrm>
                <a:custGeom>
                  <a:avLst/>
                  <a:gdLst/>
                  <a:ahLst/>
                  <a:cxnLst/>
                  <a:rect l="l" t="t" r="r" b="b"/>
                  <a:pathLst>
                    <a:path w="7606" h="4189" extrusionOk="0">
                      <a:moveTo>
                        <a:pt x="96" y="1"/>
                      </a:moveTo>
                      <a:cubicBezTo>
                        <a:pt x="77" y="1"/>
                        <a:pt x="60" y="9"/>
                        <a:pt x="51" y="28"/>
                      </a:cubicBezTo>
                      <a:cubicBezTo>
                        <a:pt x="0" y="53"/>
                        <a:pt x="0" y="103"/>
                        <a:pt x="25" y="154"/>
                      </a:cubicBezTo>
                      <a:lnTo>
                        <a:pt x="76" y="229"/>
                      </a:lnTo>
                      <a:lnTo>
                        <a:pt x="251" y="455"/>
                      </a:lnTo>
                      <a:cubicBezTo>
                        <a:pt x="427" y="631"/>
                        <a:pt x="628" y="907"/>
                        <a:pt x="904" y="1233"/>
                      </a:cubicBezTo>
                      <a:cubicBezTo>
                        <a:pt x="1230" y="1584"/>
                        <a:pt x="1582" y="1911"/>
                        <a:pt x="1933" y="2237"/>
                      </a:cubicBezTo>
                      <a:cubicBezTo>
                        <a:pt x="2134" y="2413"/>
                        <a:pt x="2335" y="2588"/>
                        <a:pt x="2560" y="2764"/>
                      </a:cubicBezTo>
                      <a:cubicBezTo>
                        <a:pt x="2786" y="2940"/>
                        <a:pt x="3012" y="3090"/>
                        <a:pt x="3238" y="3241"/>
                      </a:cubicBezTo>
                      <a:cubicBezTo>
                        <a:pt x="3715" y="3542"/>
                        <a:pt x="4217" y="3793"/>
                        <a:pt x="4744" y="3969"/>
                      </a:cubicBezTo>
                      <a:cubicBezTo>
                        <a:pt x="4970" y="4069"/>
                        <a:pt x="5221" y="4119"/>
                        <a:pt x="5497" y="4144"/>
                      </a:cubicBezTo>
                      <a:cubicBezTo>
                        <a:pt x="5622" y="4169"/>
                        <a:pt x="5723" y="4169"/>
                        <a:pt x="5848" y="4169"/>
                      </a:cubicBezTo>
                      <a:cubicBezTo>
                        <a:pt x="5899" y="4182"/>
                        <a:pt x="5955" y="4188"/>
                        <a:pt x="6011" y="4188"/>
                      </a:cubicBezTo>
                      <a:cubicBezTo>
                        <a:pt x="6068" y="4188"/>
                        <a:pt x="6124" y="4182"/>
                        <a:pt x="6175" y="4169"/>
                      </a:cubicBezTo>
                      <a:cubicBezTo>
                        <a:pt x="6375" y="4169"/>
                        <a:pt x="6576" y="4144"/>
                        <a:pt x="6752" y="4094"/>
                      </a:cubicBezTo>
                      <a:cubicBezTo>
                        <a:pt x="6902" y="4069"/>
                        <a:pt x="7053" y="4019"/>
                        <a:pt x="7179" y="3969"/>
                      </a:cubicBezTo>
                      <a:lnTo>
                        <a:pt x="7555" y="3793"/>
                      </a:lnTo>
                      <a:cubicBezTo>
                        <a:pt x="7580" y="3768"/>
                        <a:pt x="7605" y="3718"/>
                        <a:pt x="7580" y="3693"/>
                      </a:cubicBezTo>
                      <a:cubicBezTo>
                        <a:pt x="7580" y="3656"/>
                        <a:pt x="7553" y="3633"/>
                        <a:pt x="7519" y="3633"/>
                      </a:cubicBezTo>
                      <a:cubicBezTo>
                        <a:pt x="7507" y="3633"/>
                        <a:pt x="7493" y="3636"/>
                        <a:pt x="7480" y="3642"/>
                      </a:cubicBezTo>
                      <a:lnTo>
                        <a:pt x="7128" y="3768"/>
                      </a:lnTo>
                      <a:cubicBezTo>
                        <a:pt x="7003" y="3818"/>
                        <a:pt x="6877" y="3843"/>
                        <a:pt x="6727" y="3868"/>
                      </a:cubicBezTo>
                      <a:cubicBezTo>
                        <a:pt x="6551" y="3918"/>
                        <a:pt x="6375" y="3918"/>
                        <a:pt x="6200" y="3918"/>
                      </a:cubicBezTo>
                      <a:cubicBezTo>
                        <a:pt x="6137" y="3931"/>
                        <a:pt x="6081" y="3937"/>
                        <a:pt x="6027" y="3937"/>
                      </a:cubicBezTo>
                      <a:cubicBezTo>
                        <a:pt x="5974" y="3937"/>
                        <a:pt x="5924" y="3931"/>
                        <a:pt x="5873" y="3918"/>
                      </a:cubicBezTo>
                      <a:cubicBezTo>
                        <a:pt x="5773" y="3918"/>
                        <a:pt x="5648" y="3918"/>
                        <a:pt x="5547" y="3893"/>
                      </a:cubicBezTo>
                      <a:cubicBezTo>
                        <a:pt x="5296" y="3843"/>
                        <a:pt x="5070" y="3793"/>
                        <a:pt x="4844" y="3718"/>
                      </a:cubicBezTo>
                      <a:cubicBezTo>
                        <a:pt x="4342" y="3517"/>
                        <a:pt x="3866" y="3291"/>
                        <a:pt x="3439" y="2990"/>
                      </a:cubicBezTo>
                      <a:cubicBezTo>
                        <a:pt x="3188" y="2839"/>
                        <a:pt x="2962" y="2689"/>
                        <a:pt x="2761" y="2513"/>
                      </a:cubicBezTo>
                      <a:cubicBezTo>
                        <a:pt x="2535" y="2362"/>
                        <a:pt x="2335" y="2187"/>
                        <a:pt x="2159" y="2011"/>
                      </a:cubicBezTo>
                      <a:cubicBezTo>
                        <a:pt x="1757" y="1685"/>
                        <a:pt x="1406" y="1358"/>
                        <a:pt x="1130" y="1057"/>
                      </a:cubicBezTo>
                      <a:cubicBezTo>
                        <a:pt x="829" y="756"/>
                        <a:pt x="603" y="505"/>
                        <a:pt x="427" y="329"/>
                      </a:cubicBezTo>
                      <a:cubicBezTo>
                        <a:pt x="352" y="254"/>
                        <a:pt x="276" y="179"/>
                        <a:pt x="251" y="129"/>
                      </a:cubicBezTo>
                      <a:cubicBezTo>
                        <a:pt x="201" y="78"/>
                        <a:pt x="176" y="53"/>
                        <a:pt x="176" y="53"/>
                      </a:cubicBezTo>
                      <a:cubicBezTo>
                        <a:pt x="161" y="22"/>
                        <a:pt x="126" y="1"/>
                        <a:pt x="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8" name="Google Shape;1850;p64">
                <a:extLst>
                  <a:ext uri="{FF2B5EF4-FFF2-40B4-BE49-F238E27FC236}">
                    <a16:creationId xmlns:a16="http://schemas.microsoft.com/office/drawing/2014/main" id="{815EA58D-6EE5-4A8B-B887-14619A803DD9}"/>
                  </a:ext>
                </a:extLst>
              </p:cNvPr>
              <p:cNvGrpSpPr/>
              <p:nvPr/>
            </p:nvGrpSpPr>
            <p:grpSpPr>
              <a:xfrm flipH="1">
                <a:off x="4868187" y="2538386"/>
                <a:ext cx="2228557" cy="3043564"/>
                <a:chOff x="4589615" y="1822130"/>
                <a:chExt cx="946935" cy="1477650"/>
              </a:xfrm>
            </p:grpSpPr>
            <p:sp>
              <p:nvSpPr>
                <p:cNvPr id="80" name="Google Shape;1851;p64">
                  <a:extLst>
                    <a:ext uri="{FF2B5EF4-FFF2-40B4-BE49-F238E27FC236}">
                      <a16:creationId xmlns:a16="http://schemas.microsoft.com/office/drawing/2014/main" id="{38654E32-8F8E-4B97-9386-7550D9E452C3}"/>
                    </a:ext>
                  </a:extLst>
                </p:cNvPr>
                <p:cNvSpPr/>
                <p:nvPr/>
              </p:nvSpPr>
              <p:spPr>
                <a:xfrm>
                  <a:off x="4980408" y="2418971"/>
                  <a:ext cx="102909" cy="40837"/>
                </a:xfrm>
                <a:custGeom>
                  <a:avLst/>
                  <a:gdLst/>
                  <a:ahLst/>
                  <a:cxnLst/>
                  <a:rect l="l" t="t" r="r" b="b"/>
                  <a:pathLst>
                    <a:path w="4468" h="1773" extrusionOk="0">
                      <a:moveTo>
                        <a:pt x="4468" y="1"/>
                      </a:moveTo>
                      <a:cubicBezTo>
                        <a:pt x="3258" y="189"/>
                        <a:pt x="2014" y="290"/>
                        <a:pt x="764" y="290"/>
                      </a:cubicBezTo>
                      <a:cubicBezTo>
                        <a:pt x="509" y="290"/>
                        <a:pt x="255" y="285"/>
                        <a:pt x="0" y="277"/>
                      </a:cubicBezTo>
                      <a:lnTo>
                        <a:pt x="0" y="277"/>
                      </a:lnTo>
                      <a:lnTo>
                        <a:pt x="276" y="503"/>
                      </a:lnTo>
                      <a:cubicBezTo>
                        <a:pt x="276" y="503"/>
                        <a:pt x="1568" y="1773"/>
                        <a:pt x="2746" y="1773"/>
                      </a:cubicBezTo>
                      <a:cubicBezTo>
                        <a:pt x="2819" y="1773"/>
                        <a:pt x="2891" y="1768"/>
                        <a:pt x="2962" y="1758"/>
                      </a:cubicBezTo>
                      <a:cubicBezTo>
                        <a:pt x="4317" y="1557"/>
                        <a:pt x="4468" y="202"/>
                        <a:pt x="4468"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1" name="Google Shape;1852;p64">
                  <a:extLst>
                    <a:ext uri="{FF2B5EF4-FFF2-40B4-BE49-F238E27FC236}">
                      <a16:creationId xmlns:a16="http://schemas.microsoft.com/office/drawing/2014/main" id="{36DF1AA4-B65B-4912-9F10-0CCE5B9BCD1D}"/>
                    </a:ext>
                  </a:extLst>
                </p:cNvPr>
                <p:cNvSpPr/>
                <p:nvPr/>
              </p:nvSpPr>
              <p:spPr>
                <a:xfrm>
                  <a:off x="5256153" y="2730578"/>
                  <a:ext cx="20246" cy="43370"/>
                </a:xfrm>
                <a:custGeom>
                  <a:avLst/>
                  <a:gdLst/>
                  <a:ahLst/>
                  <a:cxnLst/>
                  <a:rect l="l" t="t" r="r" b="b"/>
                  <a:pathLst>
                    <a:path w="879" h="1883" extrusionOk="0">
                      <a:moveTo>
                        <a:pt x="0" y="0"/>
                      </a:moveTo>
                      <a:lnTo>
                        <a:pt x="0" y="0"/>
                      </a:lnTo>
                      <a:cubicBezTo>
                        <a:pt x="51" y="351"/>
                        <a:pt x="101" y="728"/>
                        <a:pt x="126" y="1029"/>
                      </a:cubicBezTo>
                      <a:cubicBezTo>
                        <a:pt x="151" y="1155"/>
                        <a:pt x="151" y="1255"/>
                        <a:pt x="151" y="1355"/>
                      </a:cubicBezTo>
                      <a:cubicBezTo>
                        <a:pt x="151" y="1355"/>
                        <a:pt x="226" y="1531"/>
                        <a:pt x="377" y="1882"/>
                      </a:cubicBezTo>
                      <a:cubicBezTo>
                        <a:pt x="879" y="1431"/>
                        <a:pt x="477" y="628"/>
                        <a:pt x="0"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2" name="Google Shape;1853;p64">
                  <a:extLst>
                    <a:ext uri="{FF2B5EF4-FFF2-40B4-BE49-F238E27FC236}">
                      <a16:creationId xmlns:a16="http://schemas.microsoft.com/office/drawing/2014/main" id="{C272C1CD-DEF3-494C-9434-1D9BF298882A}"/>
                    </a:ext>
                  </a:extLst>
                </p:cNvPr>
                <p:cNvSpPr/>
                <p:nvPr/>
              </p:nvSpPr>
              <p:spPr>
                <a:xfrm>
                  <a:off x="5120307" y="2468698"/>
                  <a:ext cx="202824" cy="201166"/>
                </a:xfrm>
                <a:custGeom>
                  <a:avLst/>
                  <a:gdLst/>
                  <a:ahLst/>
                  <a:cxnLst/>
                  <a:rect l="l" t="t" r="r" b="b"/>
                  <a:pathLst>
                    <a:path w="8806" h="8734" extrusionOk="0">
                      <a:moveTo>
                        <a:pt x="5723" y="0"/>
                      </a:moveTo>
                      <a:cubicBezTo>
                        <a:pt x="5698" y="1506"/>
                        <a:pt x="4919" y="2887"/>
                        <a:pt x="3665" y="3690"/>
                      </a:cubicBezTo>
                      <a:lnTo>
                        <a:pt x="4066" y="4543"/>
                      </a:lnTo>
                      <a:lnTo>
                        <a:pt x="4066" y="4568"/>
                      </a:lnTo>
                      <a:cubicBezTo>
                        <a:pt x="3740" y="4518"/>
                        <a:pt x="3539" y="4493"/>
                        <a:pt x="3539" y="4493"/>
                      </a:cubicBezTo>
                      <a:cubicBezTo>
                        <a:pt x="3539" y="4493"/>
                        <a:pt x="3715" y="3815"/>
                        <a:pt x="3062" y="3815"/>
                      </a:cubicBezTo>
                      <a:lnTo>
                        <a:pt x="2886" y="3866"/>
                      </a:lnTo>
                      <a:cubicBezTo>
                        <a:pt x="2912" y="3991"/>
                        <a:pt x="2937" y="4117"/>
                        <a:pt x="2962" y="4267"/>
                      </a:cubicBezTo>
                      <a:cubicBezTo>
                        <a:pt x="2962" y="4267"/>
                        <a:pt x="2337" y="4055"/>
                        <a:pt x="1735" y="4055"/>
                      </a:cubicBezTo>
                      <a:cubicBezTo>
                        <a:pt x="1434" y="4055"/>
                        <a:pt x="1138" y="4108"/>
                        <a:pt x="929" y="4267"/>
                      </a:cubicBezTo>
                      <a:cubicBezTo>
                        <a:pt x="828" y="4342"/>
                        <a:pt x="728" y="4468"/>
                        <a:pt x="678" y="4593"/>
                      </a:cubicBezTo>
                      <a:cubicBezTo>
                        <a:pt x="577" y="4794"/>
                        <a:pt x="527" y="4970"/>
                        <a:pt x="502" y="5171"/>
                      </a:cubicBezTo>
                      <a:cubicBezTo>
                        <a:pt x="377" y="5321"/>
                        <a:pt x="301" y="5497"/>
                        <a:pt x="276" y="5698"/>
                      </a:cubicBezTo>
                      <a:lnTo>
                        <a:pt x="301" y="5723"/>
                      </a:lnTo>
                      <a:cubicBezTo>
                        <a:pt x="226" y="5798"/>
                        <a:pt x="176" y="5873"/>
                        <a:pt x="126" y="5949"/>
                      </a:cubicBezTo>
                      <a:cubicBezTo>
                        <a:pt x="0" y="6175"/>
                        <a:pt x="628" y="6576"/>
                        <a:pt x="1029" y="6802"/>
                      </a:cubicBezTo>
                      <a:lnTo>
                        <a:pt x="1205" y="6928"/>
                      </a:lnTo>
                      <a:cubicBezTo>
                        <a:pt x="1933" y="7379"/>
                        <a:pt x="2686" y="7781"/>
                        <a:pt x="3464" y="8107"/>
                      </a:cubicBezTo>
                      <a:lnTo>
                        <a:pt x="3539" y="8157"/>
                      </a:lnTo>
                      <a:cubicBezTo>
                        <a:pt x="4141" y="8383"/>
                        <a:pt x="4794" y="8559"/>
                        <a:pt x="5447" y="8659"/>
                      </a:cubicBezTo>
                      <a:cubicBezTo>
                        <a:pt x="5771" y="8708"/>
                        <a:pt x="6078" y="8733"/>
                        <a:pt x="6366" y="8733"/>
                      </a:cubicBezTo>
                      <a:cubicBezTo>
                        <a:pt x="7856" y="8733"/>
                        <a:pt x="8806" y="8058"/>
                        <a:pt x="8785" y="6501"/>
                      </a:cubicBezTo>
                      <a:cubicBezTo>
                        <a:pt x="8734" y="4292"/>
                        <a:pt x="7454" y="1833"/>
                        <a:pt x="5723"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3" name="Google Shape;1854;p64">
                  <a:extLst>
                    <a:ext uri="{FF2B5EF4-FFF2-40B4-BE49-F238E27FC236}">
                      <a16:creationId xmlns:a16="http://schemas.microsoft.com/office/drawing/2014/main" id="{C2D2B7AF-8605-4153-8413-30BBE5139B37}"/>
                    </a:ext>
                  </a:extLst>
                </p:cNvPr>
                <p:cNvSpPr/>
                <p:nvPr/>
              </p:nvSpPr>
              <p:spPr>
                <a:xfrm>
                  <a:off x="5148038" y="2628244"/>
                  <a:ext cx="111592" cy="149757"/>
                </a:xfrm>
                <a:custGeom>
                  <a:avLst/>
                  <a:gdLst/>
                  <a:ahLst/>
                  <a:cxnLst/>
                  <a:rect l="l" t="t" r="r" b="b"/>
                  <a:pathLst>
                    <a:path w="4845" h="6502" extrusionOk="0">
                      <a:moveTo>
                        <a:pt x="1" y="1"/>
                      </a:moveTo>
                      <a:lnTo>
                        <a:pt x="1" y="26"/>
                      </a:lnTo>
                      <a:cubicBezTo>
                        <a:pt x="1" y="26"/>
                        <a:pt x="829" y="5623"/>
                        <a:pt x="2712" y="6501"/>
                      </a:cubicBezTo>
                      <a:cubicBezTo>
                        <a:pt x="3439" y="6325"/>
                        <a:pt x="4142" y="6074"/>
                        <a:pt x="4845" y="5798"/>
                      </a:cubicBezTo>
                      <a:cubicBezTo>
                        <a:pt x="4820" y="5698"/>
                        <a:pt x="4820" y="5598"/>
                        <a:pt x="4820" y="5497"/>
                      </a:cubicBezTo>
                      <a:cubicBezTo>
                        <a:pt x="3163" y="5397"/>
                        <a:pt x="2385" y="1808"/>
                        <a:pt x="2235" y="1180"/>
                      </a:cubicBezTo>
                      <a:cubicBezTo>
                        <a:pt x="1457" y="854"/>
                        <a:pt x="704" y="452"/>
                        <a:pt x="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4" name="Google Shape;1855;p64">
                  <a:extLst>
                    <a:ext uri="{FF2B5EF4-FFF2-40B4-BE49-F238E27FC236}">
                      <a16:creationId xmlns:a16="http://schemas.microsoft.com/office/drawing/2014/main" id="{EADD1CAA-7F6D-4116-AFCB-3BE417B693BA}"/>
                    </a:ext>
                  </a:extLst>
                </p:cNvPr>
                <p:cNvSpPr/>
                <p:nvPr/>
              </p:nvSpPr>
              <p:spPr>
                <a:xfrm>
                  <a:off x="5200069" y="2655423"/>
                  <a:ext cx="58986" cy="99454"/>
                </a:xfrm>
                <a:custGeom>
                  <a:avLst/>
                  <a:gdLst/>
                  <a:ahLst/>
                  <a:cxnLst/>
                  <a:rect l="l" t="t" r="r" b="b"/>
                  <a:pathLst>
                    <a:path w="2561" h="4318" extrusionOk="0">
                      <a:moveTo>
                        <a:pt x="1" y="0"/>
                      </a:moveTo>
                      <a:lnTo>
                        <a:pt x="1" y="0"/>
                      </a:lnTo>
                      <a:cubicBezTo>
                        <a:pt x="126" y="628"/>
                        <a:pt x="904" y="4217"/>
                        <a:pt x="2561" y="4317"/>
                      </a:cubicBezTo>
                      <a:cubicBezTo>
                        <a:pt x="2536" y="3991"/>
                        <a:pt x="2486" y="3640"/>
                        <a:pt x="2435" y="3263"/>
                      </a:cubicBezTo>
                      <a:cubicBezTo>
                        <a:pt x="2260" y="1958"/>
                        <a:pt x="1984" y="527"/>
                        <a:pt x="1984" y="527"/>
                      </a:cubicBezTo>
                      <a:cubicBezTo>
                        <a:pt x="1331" y="427"/>
                        <a:pt x="678" y="251"/>
                        <a:pt x="51" y="25"/>
                      </a:cubicBezTo>
                      <a:lnTo>
                        <a:pt x="1"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5" name="Google Shape;1856;p64">
                  <a:extLst>
                    <a:ext uri="{FF2B5EF4-FFF2-40B4-BE49-F238E27FC236}">
                      <a16:creationId xmlns:a16="http://schemas.microsoft.com/office/drawing/2014/main" id="{374DF6C7-F60B-45F5-A077-C0F889430572}"/>
                    </a:ext>
                  </a:extLst>
                </p:cNvPr>
                <p:cNvSpPr/>
                <p:nvPr/>
              </p:nvSpPr>
              <p:spPr>
                <a:xfrm>
                  <a:off x="4953805" y="2415516"/>
                  <a:ext cx="256121" cy="385265"/>
                </a:xfrm>
                <a:custGeom>
                  <a:avLst/>
                  <a:gdLst/>
                  <a:ahLst/>
                  <a:cxnLst/>
                  <a:rect l="l" t="t" r="r" b="b"/>
                  <a:pathLst>
                    <a:path w="11120" h="16727" extrusionOk="0">
                      <a:moveTo>
                        <a:pt x="6326" y="0"/>
                      </a:moveTo>
                      <a:cubicBezTo>
                        <a:pt x="6100" y="50"/>
                        <a:pt x="5874" y="101"/>
                        <a:pt x="5623" y="151"/>
                      </a:cubicBezTo>
                      <a:cubicBezTo>
                        <a:pt x="5623" y="352"/>
                        <a:pt x="5472" y="1707"/>
                        <a:pt x="4117" y="1933"/>
                      </a:cubicBezTo>
                      <a:cubicBezTo>
                        <a:pt x="4046" y="1943"/>
                        <a:pt x="3974" y="1948"/>
                        <a:pt x="3901" y="1948"/>
                      </a:cubicBezTo>
                      <a:cubicBezTo>
                        <a:pt x="2723" y="1948"/>
                        <a:pt x="1431" y="678"/>
                        <a:pt x="1431" y="678"/>
                      </a:cubicBezTo>
                      <a:lnTo>
                        <a:pt x="1431" y="578"/>
                      </a:lnTo>
                      <a:cubicBezTo>
                        <a:pt x="954" y="578"/>
                        <a:pt x="478" y="552"/>
                        <a:pt x="1" y="502"/>
                      </a:cubicBezTo>
                      <a:lnTo>
                        <a:pt x="1" y="502"/>
                      </a:lnTo>
                      <a:cubicBezTo>
                        <a:pt x="929" y="2686"/>
                        <a:pt x="1557" y="4970"/>
                        <a:pt x="1933" y="7329"/>
                      </a:cubicBezTo>
                      <a:lnTo>
                        <a:pt x="1858" y="7329"/>
                      </a:lnTo>
                      <a:cubicBezTo>
                        <a:pt x="1983" y="7379"/>
                        <a:pt x="2109" y="7455"/>
                        <a:pt x="2184" y="7580"/>
                      </a:cubicBezTo>
                      <a:lnTo>
                        <a:pt x="2209" y="7731"/>
                      </a:lnTo>
                      <a:cubicBezTo>
                        <a:pt x="2247" y="7718"/>
                        <a:pt x="2285" y="7712"/>
                        <a:pt x="2322" y="7712"/>
                      </a:cubicBezTo>
                      <a:cubicBezTo>
                        <a:pt x="2360" y="7712"/>
                        <a:pt x="2398" y="7718"/>
                        <a:pt x="2435" y="7731"/>
                      </a:cubicBezTo>
                      <a:cubicBezTo>
                        <a:pt x="3188" y="8057"/>
                        <a:pt x="2611" y="9362"/>
                        <a:pt x="2234" y="9688"/>
                      </a:cubicBezTo>
                      <a:lnTo>
                        <a:pt x="2285" y="9688"/>
                      </a:lnTo>
                      <a:cubicBezTo>
                        <a:pt x="2285" y="9688"/>
                        <a:pt x="2561" y="14532"/>
                        <a:pt x="829" y="16591"/>
                      </a:cubicBezTo>
                      <a:cubicBezTo>
                        <a:pt x="1763" y="16681"/>
                        <a:pt x="2705" y="16726"/>
                        <a:pt x="3646" y="16726"/>
                      </a:cubicBezTo>
                      <a:cubicBezTo>
                        <a:pt x="4273" y="16726"/>
                        <a:pt x="4900" y="16706"/>
                        <a:pt x="5522" y="16666"/>
                      </a:cubicBezTo>
                      <a:cubicBezTo>
                        <a:pt x="7405" y="16565"/>
                        <a:pt x="9287" y="16239"/>
                        <a:pt x="11119" y="15762"/>
                      </a:cubicBezTo>
                      <a:cubicBezTo>
                        <a:pt x="9237" y="14859"/>
                        <a:pt x="8409" y="9262"/>
                        <a:pt x="8409" y="9262"/>
                      </a:cubicBezTo>
                      <a:lnTo>
                        <a:pt x="8208" y="9136"/>
                      </a:lnTo>
                      <a:cubicBezTo>
                        <a:pt x="7831" y="8885"/>
                        <a:pt x="7204" y="8509"/>
                        <a:pt x="7329" y="8258"/>
                      </a:cubicBezTo>
                      <a:cubicBezTo>
                        <a:pt x="7380" y="8182"/>
                        <a:pt x="7430" y="8107"/>
                        <a:pt x="7505" y="8057"/>
                      </a:cubicBezTo>
                      <a:lnTo>
                        <a:pt x="7480" y="8032"/>
                      </a:lnTo>
                      <a:cubicBezTo>
                        <a:pt x="7505" y="7831"/>
                        <a:pt x="7580" y="7630"/>
                        <a:pt x="7706" y="7480"/>
                      </a:cubicBezTo>
                      <a:cubicBezTo>
                        <a:pt x="7731" y="7279"/>
                        <a:pt x="7781" y="7103"/>
                        <a:pt x="7857" y="6928"/>
                      </a:cubicBezTo>
                      <a:cubicBezTo>
                        <a:pt x="7229" y="3941"/>
                        <a:pt x="6326" y="50"/>
                        <a:pt x="6326" y="50"/>
                      </a:cubicBezTo>
                      <a:lnTo>
                        <a:pt x="6326"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6" name="Google Shape;1857;p64">
                  <a:extLst>
                    <a:ext uri="{FF2B5EF4-FFF2-40B4-BE49-F238E27FC236}">
                      <a16:creationId xmlns:a16="http://schemas.microsoft.com/office/drawing/2014/main" id="{60C13DFF-917B-44AA-94FA-80BED4F441AB}"/>
                    </a:ext>
                  </a:extLst>
                </p:cNvPr>
                <p:cNvSpPr/>
                <p:nvPr/>
              </p:nvSpPr>
              <p:spPr>
                <a:xfrm>
                  <a:off x="4748010" y="2773349"/>
                  <a:ext cx="663083" cy="324275"/>
                </a:xfrm>
                <a:custGeom>
                  <a:avLst/>
                  <a:gdLst/>
                  <a:ahLst/>
                  <a:cxnLst/>
                  <a:rect l="l" t="t" r="r" b="b"/>
                  <a:pathLst>
                    <a:path w="28789" h="14079" extrusionOk="0">
                      <a:moveTo>
                        <a:pt x="22439" y="0"/>
                      </a:moveTo>
                      <a:cubicBezTo>
                        <a:pt x="22221" y="218"/>
                        <a:pt x="21800" y="358"/>
                        <a:pt x="21102" y="358"/>
                      </a:cubicBezTo>
                      <a:cubicBezTo>
                        <a:pt x="20916" y="358"/>
                        <a:pt x="20709" y="348"/>
                        <a:pt x="20481" y="327"/>
                      </a:cubicBezTo>
                      <a:cubicBezTo>
                        <a:pt x="20356" y="302"/>
                        <a:pt x="20205" y="276"/>
                        <a:pt x="20080" y="201"/>
                      </a:cubicBezTo>
                      <a:cubicBezTo>
                        <a:pt x="18247" y="703"/>
                        <a:pt x="16365" y="1004"/>
                        <a:pt x="14482" y="1105"/>
                      </a:cubicBezTo>
                      <a:cubicBezTo>
                        <a:pt x="13822" y="1147"/>
                        <a:pt x="13167" y="1167"/>
                        <a:pt x="12512" y="1167"/>
                      </a:cubicBezTo>
                      <a:cubicBezTo>
                        <a:pt x="11598" y="1167"/>
                        <a:pt x="10685" y="1128"/>
                        <a:pt x="9764" y="1055"/>
                      </a:cubicBezTo>
                      <a:cubicBezTo>
                        <a:pt x="9438" y="1481"/>
                        <a:pt x="8961" y="1782"/>
                        <a:pt x="8434" y="1908"/>
                      </a:cubicBezTo>
                      <a:cubicBezTo>
                        <a:pt x="7993" y="2013"/>
                        <a:pt x="7598" y="2059"/>
                        <a:pt x="7243" y="2059"/>
                      </a:cubicBezTo>
                      <a:cubicBezTo>
                        <a:pt x="6323" y="2059"/>
                        <a:pt x="5674" y="1747"/>
                        <a:pt x="5221" y="1331"/>
                      </a:cubicBezTo>
                      <a:lnTo>
                        <a:pt x="2410" y="6300"/>
                      </a:lnTo>
                      <a:lnTo>
                        <a:pt x="0" y="10517"/>
                      </a:lnTo>
                      <a:cubicBezTo>
                        <a:pt x="2561" y="12324"/>
                        <a:pt x="4317" y="12600"/>
                        <a:pt x="6049" y="12751"/>
                      </a:cubicBezTo>
                      <a:cubicBezTo>
                        <a:pt x="7204" y="12851"/>
                        <a:pt x="8358" y="12876"/>
                        <a:pt x="9764" y="13253"/>
                      </a:cubicBezTo>
                      <a:cubicBezTo>
                        <a:pt x="10567" y="13504"/>
                        <a:pt x="11420" y="13704"/>
                        <a:pt x="12274" y="13830"/>
                      </a:cubicBezTo>
                      <a:cubicBezTo>
                        <a:pt x="13107" y="13996"/>
                        <a:pt x="13957" y="14078"/>
                        <a:pt x="14810" y="14078"/>
                      </a:cubicBezTo>
                      <a:cubicBezTo>
                        <a:pt x="15757" y="14078"/>
                        <a:pt x="16708" y="13978"/>
                        <a:pt x="17645" y="13780"/>
                      </a:cubicBezTo>
                      <a:cubicBezTo>
                        <a:pt x="19552" y="13353"/>
                        <a:pt x="21209" y="12575"/>
                        <a:pt x="23142" y="11922"/>
                      </a:cubicBezTo>
                      <a:cubicBezTo>
                        <a:pt x="23568" y="11772"/>
                        <a:pt x="23970" y="11621"/>
                        <a:pt x="24346" y="11471"/>
                      </a:cubicBezTo>
                      <a:cubicBezTo>
                        <a:pt x="28036" y="9939"/>
                        <a:pt x="28789" y="8208"/>
                        <a:pt x="28789" y="8208"/>
                      </a:cubicBezTo>
                      <a:cubicBezTo>
                        <a:pt x="28789" y="8208"/>
                        <a:pt x="26103" y="5698"/>
                        <a:pt x="24823" y="3916"/>
                      </a:cubicBezTo>
                      <a:cubicBezTo>
                        <a:pt x="23920" y="2686"/>
                        <a:pt x="23116" y="1381"/>
                        <a:pt x="224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7" name="Google Shape;1858;p64">
                  <a:extLst>
                    <a:ext uri="{FF2B5EF4-FFF2-40B4-BE49-F238E27FC236}">
                      <a16:creationId xmlns:a16="http://schemas.microsoft.com/office/drawing/2014/main" id="{0FEEC7F0-D7AC-4D64-9208-46EE4B45C41E}"/>
                    </a:ext>
                  </a:extLst>
                </p:cNvPr>
                <p:cNvSpPr/>
                <p:nvPr/>
              </p:nvSpPr>
              <p:spPr>
                <a:xfrm>
                  <a:off x="5210479" y="2761787"/>
                  <a:ext cx="54357" cy="20176"/>
                </a:xfrm>
                <a:custGeom>
                  <a:avLst/>
                  <a:gdLst/>
                  <a:ahLst/>
                  <a:cxnLst/>
                  <a:rect l="l" t="t" r="r" b="b"/>
                  <a:pathLst>
                    <a:path w="2360" h="876" extrusionOk="0">
                      <a:moveTo>
                        <a:pt x="2134" y="0"/>
                      </a:moveTo>
                      <a:cubicBezTo>
                        <a:pt x="1431" y="302"/>
                        <a:pt x="728" y="527"/>
                        <a:pt x="1" y="728"/>
                      </a:cubicBezTo>
                      <a:cubicBezTo>
                        <a:pt x="126" y="778"/>
                        <a:pt x="277" y="829"/>
                        <a:pt x="402" y="854"/>
                      </a:cubicBezTo>
                      <a:cubicBezTo>
                        <a:pt x="609" y="868"/>
                        <a:pt x="799" y="875"/>
                        <a:pt x="972" y="875"/>
                      </a:cubicBezTo>
                      <a:cubicBezTo>
                        <a:pt x="1701" y="875"/>
                        <a:pt x="2137" y="751"/>
                        <a:pt x="2360" y="527"/>
                      </a:cubicBezTo>
                      <a:cubicBezTo>
                        <a:pt x="2209" y="201"/>
                        <a:pt x="2134" y="0"/>
                        <a:pt x="2134"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8" name="Google Shape;1859;p64">
                  <a:extLst>
                    <a:ext uri="{FF2B5EF4-FFF2-40B4-BE49-F238E27FC236}">
                      <a16:creationId xmlns:a16="http://schemas.microsoft.com/office/drawing/2014/main" id="{53DAB7CC-C78C-4C74-9D92-B5E559FC288A}"/>
                    </a:ext>
                  </a:extLst>
                </p:cNvPr>
                <p:cNvSpPr/>
                <p:nvPr/>
              </p:nvSpPr>
              <p:spPr>
                <a:xfrm>
                  <a:off x="5100637" y="2408422"/>
                  <a:ext cx="89044" cy="166087"/>
                </a:xfrm>
                <a:custGeom>
                  <a:avLst/>
                  <a:gdLst/>
                  <a:ahLst/>
                  <a:cxnLst/>
                  <a:rect l="l" t="t" r="r" b="b"/>
                  <a:pathLst>
                    <a:path w="3866" h="7211" extrusionOk="0">
                      <a:moveTo>
                        <a:pt x="2002" y="0"/>
                      </a:moveTo>
                      <a:cubicBezTo>
                        <a:pt x="1572" y="0"/>
                        <a:pt x="1090" y="32"/>
                        <a:pt x="929" y="32"/>
                      </a:cubicBezTo>
                      <a:cubicBezTo>
                        <a:pt x="628" y="107"/>
                        <a:pt x="302" y="208"/>
                        <a:pt x="1" y="283"/>
                      </a:cubicBezTo>
                      <a:lnTo>
                        <a:pt x="1" y="333"/>
                      </a:lnTo>
                      <a:cubicBezTo>
                        <a:pt x="1" y="333"/>
                        <a:pt x="904" y="4224"/>
                        <a:pt x="1532" y="7210"/>
                      </a:cubicBezTo>
                      <a:lnTo>
                        <a:pt x="1557" y="7210"/>
                      </a:lnTo>
                      <a:cubicBezTo>
                        <a:pt x="1632" y="7060"/>
                        <a:pt x="1707" y="6959"/>
                        <a:pt x="1833" y="6859"/>
                      </a:cubicBezTo>
                      <a:cubicBezTo>
                        <a:pt x="2042" y="6708"/>
                        <a:pt x="2338" y="6658"/>
                        <a:pt x="2639" y="6658"/>
                      </a:cubicBezTo>
                      <a:cubicBezTo>
                        <a:pt x="3241" y="6658"/>
                        <a:pt x="3866" y="6859"/>
                        <a:pt x="3866" y="6859"/>
                      </a:cubicBezTo>
                      <a:cubicBezTo>
                        <a:pt x="3841" y="6708"/>
                        <a:pt x="3791" y="6583"/>
                        <a:pt x="3766" y="6457"/>
                      </a:cubicBezTo>
                      <a:cubicBezTo>
                        <a:pt x="3339" y="4349"/>
                        <a:pt x="3013" y="2241"/>
                        <a:pt x="2812" y="107"/>
                      </a:cubicBezTo>
                      <a:cubicBezTo>
                        <a:pt x="2636" y="57"/>
                        <a:pt x="2486" y="32"/>
                        <a:pt x="2310" y="7"/>
                      </a:cubicBezTo>
                      <a:cubicBezTo>
                        <a:pt x="2214" y="2"/>
                        <a:pt x="2110" y="0"/>
                        <a:pt x="20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89" name="Google Shape;1860;p64">
                  <a:extLst>
                    <a:ext uri="{FF2B5EF4-FFF2-40B4-BE49-F238E27FC236}">
                      <a16:creationId xmlns:a16="http://schemas.microsoft.com/office/drawing/2014/main" id="{23D95164-8569-4F69-8C58-603F29F24B5B}"/>
                    </a:ext>
                  </a:extLst>
                </p:cNvPr>
                <p:cNvSpPr/>
                <p:nvPr/>
              </p:nvSpPr>
              <p:spPr>
                <a:xfrm>
                  <a:off x="5164806" y="2410887"/>
                  <a:ext cx="87892" cy="163047"/>
                </a:xfrm>
                <a:custGeom>
                  <a:avLst/>
                  <a:gdLst/>
                  <a:ahLst/>
                  <a:cxnLst/>
                  <a:rect l="l" t="t" r="r" b="b"/>
                  <a:pathLst>
                    <a:path w="3816" h="7079" extrusionOk="0">
                      <a:moveTo>
                        <a:pt x="1" y="0"/>
                      </a:moveTo>
                      <a:cubicBezTo>
                        <a:pt x="176" y="2134"/>
                        <a:pt x="503" y="4242"/>
                        <a:pt x="954" y="6350"/>
                      </a:cubicBezTo>
                      <a:lnTo>
                        <a:pt x="1105" y="6325"/>
                      </a:lnTo>
                      <a:cubicBezTo>
                        <a:pt x="1116" y="6325"/>
                        <a:pt x="1128" y="6325"/>
                        <a:pt x="1139" y="6325"/>
                      </a:cubicBezTo>
                      <a:cubicBezTo>
                        <a:pt x="1752" y="6325"/>
                        <a:pt x="1582" y="7003"/>
                        <a:pt x="1582" y="7003"/>
                      </a:cubicBezTo>
                      <a:cubicBezTo>
                        <a:pt x="1582" y="7003"/>
                        <a:pt x="1808" y="7003"/>
                        <a:pt x="2159" y="7078"/>
                      </a:cubicBezTo>
                      <a:lnTo>
                        <a:pt x="2159" y="7053"/>
                      </a:lnTo>
                      <a:lnTo>
                        <a:pt x="1733" y="6200"/>
                      </a:lnTo>
                      <a:cubicBezTo>
                        <a:pt x="2987" y="5372"/>
                        <a:pt x="3766" y="3991"/>
                        <a:pt x="3816" y="2510"/>
                      </a:cubicBezTo>
                      <a:cubicBezTo>
                        <a:pt x="2636" y="1255"/>
                        <a:pt x="1281" y="302"/>
                        <a:pt x="1" y="0"/>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0" name="Google Shape;1861;p64">
                  <a:extLst>
                    <a:ext uri="{FF2B5EF4-FFF2-40B4-BE49-F238E27FC236}">
                      <a16:creationId xmlns:a16="http://schemas.microsoft.com/office/drawing/2014/main" id="{4BCCA82E-5F55-4250-8ED8-FAE2FE80D00F}"/>
                    </a:ext>
                  </a:extLst>
                </p:cNvPr>
                <p:cNvSpPr/>
                <p:nvPr/>
              </p:nvSpPr>
              <p:spPr>
                <a:xfrm>
                  <a:off x="5153243" y="2408583"/>
                  <a:ext cx="11585" cy="2326"/>
                </a:xfrm>
                <a:custGeom>
                  <a:avLst/>
                  <a:gdLst/>
                  <a:ahLst/>
                  <a:cxnLst/>
                  <a:rect l="l" t="t" r="r" b="b"/>
                  <a:pathLst>
                    <a:path w="503" h="101" extrusionOk="0">
                      <a:moveTo>
                        <a:pt x="1" y="0"/>
                      </a:moveTo>
                      <a:cubicBezTo>
                        <a:pt x="176" y="25"/>
                        <a:pt x="327" y="50"/>
                        <a:pt x="503" y="100"/>
                      </a:cubicBezTo>
                      <a:lnTo>
                        <a:pt x="503" y="75"/>
                      </a:lnTo>
                      <a:cubicBezTo>
                        <a:pt x="327" y="25"/>
                        <a:pt x="176" y="0"/>
                        <a:pt x="1" y="0"/>
                      </a:cubicBezTo>
                      <a:close/>
                    </a:path>
                  </a:pathLst>
                </a:custGeom>
                <a:solidFill>
                  <a:srgbClr val="F9C5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1" name="Google Shape;1862;p64">
                  <a:extLst>
                    <a:ext uri="{FF2B5EF4-FFF2-40B4-BE49-F238E27FC236}">
                      <a16:creationId xmlns:a16="http://schemas.microsoft.com/office/drawing/2014/main" id="{EBD994F7-6540-46BE-AD41-7B3887E050E0}"/>
                    </a:ext>
                  </a:extLst>
                </p:cNvPr>
                <p:cNvSpPr/>
                <p:nvPr/>
              </p:nvSpPr>
              <p:spPr>
                <a:xfrm>
                  <a:off x="4843387" y="2750846"/>
                  <a:ext cx="34134" cy="38718"/>
                </a:xfrm>
                <a:custGeom>
                  <a:avLst/>
                  <a:gdLst/>
                  <a:ahLst/>
                  <a:cxnLst/>
                  <a:rect l="l" t="t" r="r" b="b"/>
                  <a:pathLst>
                    <a:path w="1482" h="1681" extrusionOk="0">
                      <a:moveTo>
                        <a:pt x="164" y="1"/>
                      </a:moveTo>
                      <a:cubicBezTo>
                        <a:pt x="88" y="1"/>
                        <a:pt x="30" y="15"/>
                        <a:pt x="1" y="49"/>
                      </a:cubicBezTo>
                      <a:cubicBezTo>
                        <a:pt x="26" y="300"/>
                        <a:pt x="76" y="576"/>
                        <a:pt x="151" y="827"/>
                      </a:cubicBezTo>
                      <a:cubicBezTo>
                        <a:pt x="427" y="1279"/>
                        <a:pt x="879" y="1605"/>
                        <a:pt x="1406" y="1680"/>
                      </a:cubicBezTo>
                      <a:lnTo>
                        <a:pt x="1482" y="1605"/>
                      </a:lnTo>
                      <a:lnTo>
                        <a:pt x="1431" y="1555"/>
                      </a:lnTo>
                      <a:cubicBezTo>
                        <a:pt x="1431" y="1555"/>
                        <a:pt x="1155" y="501"/>
                        <a:pt x="1130" y="375"/>
                      </a:cubicBezTo>
                      <a:cubicBezTo>
                        <a:pt x="1110" y="253"/>
                        <a:pt x="484" y="1"/>
                        <a:pt x="164" y="1"/>
                      </a:cubicBezTo>
                      <a:close/>
                    </a:path>
                  </a:pathLst>
                </a:custGeom>
                <a:solidFill>
                  <a:srgbClr val="F3A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2" name="Google Shape;1863;p64">
                  <a:extLst>
                    <a:ext uri="{FF2B5EF4-FFF2-40B4-BE49-F238E27FC236}">
                      <a16:creationId xmlns:a16="http://schemas.microsoft.com/office/drawing/2014/main" id="{B0FDAD9E-543C-4FC7-A620-CA40A05F50BE}"/>
                    </a:ext>
                  </a:extLst>
                </p:cNvPr>
                <p:cNvSpPr/>
                <p:nvPr/>
              </p:nvSpPr>
              <p:spPr>
                <a:xfrm>
                  <a:off x="4891963" y="2424199"/>
                  <a:ext cx="106387" cy="160145"/>
                </a:xfrm>
                <a:custGeom>
                  <a:avLst/>
                  <a:gdLst/>
                  <a:ahLst/>
                  <a:cxnLst/>
                  <a:rect l="l" t="t" r="r" b="b"/>
                  <a:pathLst>
                    <a:path w="4619" h="6953" extrusionOk="0">
                      <a:moveTo>
                        <a:pt x="2152" y="1"/>
                      </a:moveTo>
                      <a:cubicBezTo>
                        <a:pt x="2069" y="1"/>
                        <a:pt x="1987" y="9"/>
                        <a:pt x="1908" y="25"/>
                      </a:cubicBezTo>
                      <a:cubicBezTo>
                        <a:pt x="1230" y="25"/>
                        <a:pt x="552" y="251"/>
                        <a:pt x="0" y="652"/>
                      </a:cubicBezTo>
                      <a:cubicBezTo>
                        <a:pt x="75" y="778"/>
                        <a:pt x="2033" y="4166"/>
                        <a:pt x="2610" y="6375"/>
                      </a:cubicBezTo>
                      <a:cubicBezTo>
                        <a:pt x="2661" y="6551"/>
                        <a:pt x="2711" y="6701"/>
                        <a:pt x="2736" y="6852"/>
                      </a:cubicBezTo>
                      <a:lnTo>
                        <a:pt x="2761" y="6902"/>
                      </a:lnTo>
                      <a:cubicBezTo>
                        <a:pt x="2987" y="6601"/>
                        <a:pt x="3313" y="6425"/>
                        <a:pt x="3690" y="6425"/>
                      </a:cubicBezTo>
                      <a:cubicBezTo>
                        <a:pt x="3966" y="6475"/>
                        <a:pt x="4217" y="6626"/>
                        <a:pt x="4392" y="6852"/>
                      </a:cubicBezTo>
                      <a:lnTo>
                        <a:pt x="4392" y="6927"/>
                      </a:lnTo>
                      <a:cubicBezTo>
                        <a:pt x="4443" y="6927"/>
                        <a:pt x="4493" y="6927"/>
                        <a:pt x="4543" y="6952"/>
                      </a:cubicBezTo>
                      <a:lnTo>
                        <a:pt x="4618" y="6952"/>
                      </a:lnTo>
                      <a:cubicBezTo>
                        <a:pt x="4242" y="4593"/>
                        <a:pt x="3614" y="2309"/>
                        <a:pt x="2686" y="125"/>
                      </a:cubicBezTo>
                      <a:cubicBezTo>
                        <a:pt x="2514" y="39"/>
                        <a:pt x="2331" y="1"/>
                        <a:pt x="21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3" name="Google Shape;1864;p64">
                  <a:extLst>
                    <a:ext uri="{FF2B5EF4-FFF2-40B4-BE49-F238E27FC236}">
                      <a16:creationId xmlns:a16="http://schemas.microsoft.com/office/drawing/2014/main" id="{E01F2D19-BC19-47D9-A43B-D88E4DBB9E2C}"/>
                    </a:ext>
                  </a:extLst>
                </p:cNvPr>
                <p:cNvSpPr/>
                <p:nvPr/>
              </p:nvSpPr>
              <p:spPr>
                <a:xfrm>
                  <a:off x="4847441" y="2638655"/>
                  <a:ext cx="165350" cy="182694"/>
                </a:xfrm>
                <a:custGeom>
                  <a:avLst/>
                  <a:gdLst/>
                  <a:ahLst/>
                  <a:cxnLst/>
                  <a:rect l="l" t="t" r="r" b="b"/>
                  <a:pathLst>
                    <a:path w="7179" h="7932" extrusionOk="0">
                      <a:moveTo>
                        <a:pt x="6852" y="0"/>
                      </a:moveTo>
                      <a:lnTo>
                        <a:pt x="6802" y="51"/>
                      </a:lnTo>
                      <a:lnTo>
                        <a:pt x="6727" y="25"/>
                      </a:lnTo>
                      <a:cubicBezTo>
                        <a:pt x="6627" y="502"/>
                        <a:pt x="6401" y="929"/>
                        <a:pt x="6099" y="1306"/>
                      </a:cubicBezTo>
                      <a:cubicBezTo>
                        <a:pt x="5924" y="1908"/>
                        <a:pt x="5597" y="2460"/>
                        <a:pt x="5221" y="2937"/>
                      </a:cubicBezTo>
                      <a:cubicBezTo>
                        <a:pt x="5221" y="2937"/>
                        <a:pt x="4669" y="5597"/>
                        <a:pt x="3063" y="6325"/>
                      </a:cubicBezTo>
                      <a:cubicBezTo>
                        <a:pt x="2912" y="6401"/>
                        <a:pt x="2786" y="6451"/>
                        <a:pt x="2636" y="6476"/>
                      </a:cubicBezTo>
                      <a:cubicBezTo>
                        <a:pt x="2327" y="6562"/>
                        <a:pt x="2007" y="6600"/>
                        <a:pt x="1690" y="6600"/>
                      </a:cubicBezTo>
                      <a:cubicBezTo>
                        <a:pt x="1544" y="6600"/>
                        <a:pt x="1398" y="6592"/>
                        <a:pt x="1255" y="6576"/>
                      </a:cubicBezTo>
                      <a:cubicBezTo>
                        <a:pt x="728" y="6476"/>
                        <a:pt x="251" y="6175"/>
                        <a:pt x="0" y="5698"/>
                      </a:cubicBezTo>
                      <a:lnTo>
                        <a:pt x="0" y="5698"/>
                      </a:lnTo>
                      <a:cubicBezTo>
                        <a:pt x="151" y="6275"/>
                        <a:pt x="477" y="6777"/>
                        <a:pt x="904" y="7179"/>
                      </a:cubicBezTo>
                      <a:cubicBezTo>
                        <a:pt x="1358" y="7614"/>
                        <a:pt x="2008" y="7932"/>
                        <a:pt x="2932" y="7932"/>
                      </a:cubicBezTo>
                      <a:cubicBezTo>
                        <a:pt x="3285" y="7932"/>
                        <a:pt x="3679" y="7885"/>
                        <a:pt x="4117" y="7781"/>
                      </a:cubicBezTo>
                      <a:cubicBezTo>
                        <a:pt x="4644" y="7630"/>
                        <a:pt x="5121" y="7329"/>
                        <a:pt x="5447" y="6903"/>
                      </a:cubicBezTo>
                      <a:cubicBezTo>
                        <a:pt x="7179" y="4819"/>
                        <a:pt x="6928" y="0"/>
                        <a:pt x="69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4" name="Google Shape;1865;p64">
                  <a:extLst>
                    <a:ext uri="{FF2B5EF4-FFF2-40B4-BE49-F238E27FC236}">
                      <a16:creationId xmlns:a16="http://schemas.microsoft.com/office/drawing/2014/main" id="{7347EE46-1D49-409A-9897-85D1E9F96599}"/>
                    </a:ext>
                  </a:extLst>
                </p:cNvPr>
                <p:cNvSpPr/>
                <p:nvPr/>
              </p:nvSpPr>
              <p:spPr>
                <a:xfrm>
                  <a:off x="4880976" y="2705703"/>
                  <a:ext cx="86142" cy="82111"/>
                </a:xfrm>
                <a:custGeom>
                  <a:avLst/>
                  <a:gdLst/>
                  <a:ahLst/>
                  <a:cxnLst/>
                  <a:rect l="l" t="t" r="r" b="b"/>
                  <a:pathLst>
                    <a:path w="3740" h="3565" extrusionOk="0">
                      <a:moveTo>
                        <a:pt x="3740" y="1"/>
                      </a:moveTo>
                      <a:lnTo>
                        <a:pt x="3740" y="1"/>
                      </a:lnTo>
                      <a:cubicBezTo>
                        <a:pt x="2861" y="1080"/>
                        <a:pt x="1531" y="1984"/>
                        <a:pt x="151" y="2009"/>
                      </a:cubicBezTo>
                      <a:lnTo>
                        <a:pt x="151" y="2109"/>
                      </a:lnTo>
                      <a:lnTo>
                        <a:pt x="0" y="3239"/>
                      </a:lnTo>
                      <a:cubicBezTo>
                        <a:pt x="402" y="3364"/>
                        <a:pt x="778" y="3490"/>
                        <a:pt x="1180" y="3565"/>
                      </a:cubicBezTo>
                      <a:cubicBezTo>
                        <a:pt x="1305" y="3515"/>
                        <a:pt x="1456" y="3464"/>
                        <a:pt x="1607" y="3414"/>
                      </a:cubicBezTo>
                      <a:cubicBezTo>
                        <a:pt x="3213" y="2686"/>
                        <a:pt x="3740" y="1"/>
                        <a:pt x="3740" y="1"/>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5" name="Google Shape;1866;p64">
                  <a:extLst>
                    <a:ext uri="{FF2B5EF4-FFF2-40B4-BE49-F238E27FC236}">
                      <a16:creationId xmlns:a16="http://schemas.microsoft.com/office/drawing/2014/main" id="{B0862A4D-8016-4DB2-97E3-AF159AAE293B}"/>
                    </a:ext>
                  </a:extLst>
                </p:cNvPr>
                <p:cNvSpPr/>
                <p:nvPr/>
              </p:nvSpPr>
              <p:spPr>
                <a:xfrm>
                  <a:off x="4679787" y="2654271"/>
                  <a:ext cx="204667" cy="264206"/>
                </a:xfrm>
                <a:custGeom>
                  <a:avLst/>
                  <a:gdLst/>
                  <a:ahLst/>
                  <a:cxnLst/>
                  <a:rect l="l" t="t" r="r" b="b"/>
                  <a:pathLst>
                    <a:path w="8886" h="11471" extrusionOk="0">
                      <a:moveTo>
                        <a:pt x="2724" y="5522"/>
                      </a:moveTo>
                      <a:cubicBezTo>
                        <a:pt x="2768" y="5522"/>
                        <a:pt x="2814" y="5538"/>
                        <a:pt x="2862" y="5572"/>
                      </a:cubicBezTo>
                      <a:cubicBezTo>
                        <a:pt x="3070" y="5556"/>
                        <a:pt x="3278" y="5548"/>
                        <a:pt x="3488" y="5548"/>
                      </a:cubicBezTo>
                      <a:cubicBezTo>
                        <a:pt x="4240" y="5548"/>
                        <a:pt x="4997" y="5652"/>
                        <a:pt x="5723" y="5848"/>
                      </a:cubicBezTo>
                      <a:cubicBezTo>
                        <a:pt x="5723" y="5848"/>
                        <a:pt x="6025" y="8559"/>
                        <a:pt x="5397" y="9738"/>
                      </a:cubicBezTo>
                      <a:cubicBezTo>
                        <a:pt x="5116" y="10277"/>
                        <a:pt x="4595" y="10466"/>
                        <a:pt x="4060" y="10466"/>
                      </a:cubicBezTo>
                      <a:cubicBezTo>
                        <a:pt x="3448" y="10466"/>
                        <a:pt x="2819" y="10219"/>
                        <a:pt x="2511" y="9964"/>
                      </a:cubicBezTo>
                      <a:cubicBezTo>
                        <a:pt x="1709" y="9281"/>
                        <a:pt x="2037" y="5522"/>
                        <a:pt x="2724" y="5522"/>
                      </a:cubicBezTo>
                      <a:close/>
                      <a:moveTo>
                        <a:pt x="5246" y="0"/>
                      </a:moveTo>
                      <a:cubicBezTo>
                        <a:pt x="5246" y="0"/>
                        <a:pt x="3741" y="1908"/>
                        <a:pt x="2686" y="2008"/>
                      </a:cubicBezTo>
                      <a:cubicBezTo>
                        <a:pt x="2511" y="3062"/>
                        <a:pt x="2360" y="3966"/>
                        <a:pt x="2235" y="4367"/>
                      </a:cubicBezTo>
                      <a:cubicBezTo>
                        <a:pt x="1607" y="6777"/>
                        <a:pt x="1" y="11420"/>
                        <a:pt x="5322" y="11470"/>
                      </a:cubicBezTo>
                      <a:lnTo>
                        <a:pt x="5372" y="11470"/>
                      </a:lnTo>
                      <a:lnTo>
                        <a:pt x="8183" y="6526"/>
                      </a:lnTo>
                      <a:cubicBezTo>
                        <a:pt x="7756" y="6099"/>
                        <a:pt x="7430" y="5597"/>
                        <a:pt x="7254" y="5020"/>
                      </a:cubicBezTo>
                      <a:cubicBezTo>
                        <a:pt x="7179" y="4769"/>
                        <a:pt x="7129" y="4518"/>
                        <a:pt x="7079" y="4267"/>
                      </a:cubicBezTo>
                      <a:cubicBezTo>
                        <a:pt x="7114" y="4226"/>
                        <a:pt x="7182" y="4209"/>
                        <a:pt x="7268" y="4209"/>
                      </a:cubicBezTo>
                      <a:cubicBezTo>
                        <a:pt x="7604" y="4209"/>
                        <a:pt x="8213" y="4468"/>
                        <a:pt x="8233" y="4568"/>
                      </a:cubicBezTo>
                      <a:cubicBezTo>
                        <a:pt x="8258" y="4694"/>
                        <a:pt x="8534" y="5773"/>
                        <a:pt x="8534" y="5773"/>
                      </a:cubicBezTo>
                      <a:lnTo>
                        <a:pt x="8585" y="5798"/>
                      </a:lnTo>
                      <a:lnTo>
                        <a:pt x="8735" y="5497"/>
                      </a:lnTo>
                      <a:lnTo>
                        <a:pt x="8886" y="4342"/>
                      </a:lnTo>
                      <a:lnTo>
                        <a:pt x="8886" y="4267"/>
                      </a:lnTo>
                      <a:cubicBezTo>
                        <a:pt x="8858" y="4268"/>
                        <a:pt x="8830" y="4268"/>
                        <a:pt x="8803" y="4268"/>
                      </a:cubicBezTo>
                      <a:cubicBezTo>
                        <a:pt x="7824" y="4268"/>
                        <a:pt x="6803" y="3834"/>
                        <a:pt x="5924" y="2736"/>
                      </a:cubicBezTo>
                      <a:cubicBezTo>
                        <a:pt x="5422" y="2108"/>
                        <a:pt x="5246" y="1129"/>
                        <a:pt x="52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6" name="Google Shape;1867;p64">
                  <a:extLst>
                    <a:ext uri="{FF2B5EF4-FFF2-40B4-BE49-F238E27FC236}">
                      <a16:creationId xmlns:a16="http://schemas.microsoft.com/office/drawing/2014/main" id="{05235301-BA20-454B-A8C3-4A62864105CD}"/>
                    </a:ext>
                  </a:extLst>
                </p:cNvPr>
                <p:cNvSpPr/>
                <p:nvPr/>
              </p:nvSpPr>
              <p:spPr>
                <a:xfrm>
                  <a:off x="4801192" y="2531139"/>
                  <a:ext cx="226064" cy="220928"/>
                </a:xfrm>
                <a:custGeom>
                  <a:avLst/>
                  <a:gdLst/>
                  <a:ahLst/>
                  <a:cxnLst/>
                  <a:rect l="l" t="t" r="r" b="b"/>
                  <a:pathLst>
                    <a:path w="9815" h="9592" extrusionOk="0">
                      <a:moveTo>
                        <a:pt x="1331" y="0"/>
                      </a:moveTo>
                      <a:cubicBezTo>
                        <a:pt x="628" y="1707"/>
                        <a:pt x="176" y="3489"/>
                        <a:pt x="51" y="5346"/>
                      </a:cubicBezTo>
                      <a:cubicBezTo>
                        <a:pt x="1" y="6475"/>
                        <a:pt x="176" y="7454"/>
                        <a:pt x="678" y="8082"/>
                      </a:cubicBezTo>
                      <a:cubicBezTo>
                        <a:pt x="1535" y="9153"/>
                        <a:pt x="2504" y="9592"/>
                        <a:pt x="3458" y="9592"/>
                      </a:cubicBezTo>
                      <a:cubicBezTo>
                        <a:pt x="3510" y="9592"/>
                        <a:pt x="3563" y="9590"/>
                        <a:pt x="3615" y="9588"/>
                      </a:cubicBezTo>
                      <a:cubicBezTo>
                        <a:pt x="5020" y="9563"/>
                        <a:pt x="6351" y="8659"/>
                        <a:pt x="7229" y="7580"/>
                      </a:cubicBezTo>
                      <a:cubicBezTo>
                        <a:pt x="7605" y="7103"/>
                        <a:pt x="7932" y="6551"/>
                        <a:pt x="8107" y="5974"/>
                      </a:cubicBezTo>
                      <a:cubicBezTo>
                        <a:pt x="8409" y="5597"/>
                        <a:pt x="8635" y="5145"/>
                        <a:pt x="8735" y="4668"/>
                      </a:cubicBezTo>
                      <a:lnTo>
                        <a:pt x="8810" y="4693"/>
                      </a:lnTo>
                      <a:lnTo>
                        <a:pt x="8860" y="4668"/>
                      </a:lnTo>
                      <a:cubicBezTo>
                        <a:pt x="9237" y="4317"/>
                        <a:pt x="9814" y="3012"/>
                        <a:pt x="9061" y="2711"/>
                      </a:cubicBezTo>
                      <a:cubicBezTo>
                        <a:pt x="9008" y="2693"/>
                        <a:pt x="8967" y="2675"/>
                        <a:pt x="8921" y="2675"/>
                      </a:cubicBezTo>
                      <a:cubicBezTo>
                        <a:pt x="8902" y="2675"/>
                        <a:pt x="8882" y="2678"/>
                        <a:pt x="8860" y="2686"/>
                      </a:cubicBezTo>
                      <a:lnTo>
                        <a:pt x="8835" y="2560"/>
                      </a:lnTo>
                      <a:cubicBezTo>
                        <a:pt x="8735" y="2435"/>
                        <a:pt x="8635" y="2359"/>
                        <a:pt x="8484" y="2309"/>
                      </a:cubicBezTo>
                      <a:cubicBezTo>
                        <a:pt x="8434" y="2284"/>
                        <a:pt x="8409" y="2259"/>
                        <a:pt x="8358" y="2259"/>
                      </a:cubicBezTo>
                      <a:lnTo>
                        <a:pt x="8358" y="2209"/>
                      </a:lnTo>
                      <a:cubicBezTo>
                        <a:pt x="8183" y="1958"/>
                        <a:pt x="7932" y="1807"/>
                        <a:pt x="7631" y="1782"/>
                      </a:cubicBezTo>
                      <a:cubicBezTo>
                        <a:pt x="7608" y="1780"/>
                        <a:pt x="7586" y="1780"/>
                        <a:pt x="7564" y="1780"/>
                      </a:cubicBezTo>
                      <a:cubicBezTo>
                        <a:pt x="7235" y="1780"/>
                        <a:pt x="6915" y="1952"/>
                        <a:pt x="6727" y="2234"/>
                      </a:cubicBezTo>
                      <a:lnTo>
                        <a:pt x="6677" y="2209"/>
                      </a:lnTo>
                      <a:cubicBezTo>
                        <a:pt x="6652" y="2033"/>
                        <a:pt x="6627" y="1882"/>
                        <a:pt x="6576" y="1707"/>
                      </a:cubicBezTo>
                      <a:cubicBezTo>
                        <a:pt x="6461" y="1652"/>
                        <a:pt x="6358" y="1628"/>
                        <a:pt x="6266" y="1628"/>
                      </a:cubicBezTo>
                      <a:cubicBezTo>
                        <a:pt x="5562" y="1628"/>
                        <a:pt x="5522" y="3062"/>
                        <a:pt x="5522" y="3062"/>
                      </a:cubicBezTo>
                      <a:cubicBezTo>
                        <a:pt x="5522" y="3062"/>
                        <a:pt x="5271" y="3263"/>
                        <a:pt x="4895" y="3564"/>
                      </a:cubicBezTo>
                      <a:lnTo>
                        <a:pt x="4920" y="2510"/>
                      </a:lnTo>
                      <a:lnTo>
                        <a:pt x="4895" y="2510"/>
                      </a:lnTo>
                      <a:cubicBezTo>
                        <a:pt x="1983" y="2284"/>
                        <a:pt x="1356" y="0"/>
                        <a:pt x="1356"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7" name="Google Shape;1868;p64">
                  <a:extLst>
                    <a:ext uri="{FF2B5EF4-FFF2-40B4-BE49-F238E27FC236}">
                      <a16:creationId xmlns:a16="http://schemas.microsoft.com/office/drawing/2014/main" id="{9A5260F8-017D-42AC-8E83-AFA7640FDE14}"/>
                    </a:ext>
                  </a:extLst>
                </p:cNvPr>
                <p:cNvSpPr/>
                <p:nvPr/>
              </p:nvSpPr>
              <p:spPr>
                <a:xfrm>
                  <a:off x="4875771" y="2780858"/>
                  <a:ext cx="32384" cy="10249"/>
                </a:xfrm>
                <a:custGeom>
                  <a:avLst/>
                  <a:gdLst/>
                  <a:ahLst/>
                  <a:cxnLst/>
                  <a:rect l="l" t="t" r="r" b="b"/>
                  <a:pathLst>
                    <a:path w="1406" h="445" extrusionOk="0">
                      <a:moveTo>
                        <a:pt x="226" y="1"/>
                      </a:moveTo>
                      <a:lnTo>
                        <a:pt x="76" y="302"/>
                      </a:lnTo>
                      <a:lnTo>
                        <a:pt x="0" y="402"/>
                      </a:lnTo>
                      <a:cubicBezTo>
                        <a:pt x="179" y="430"/>
                        <a:pt x="358" y="445"/>
                        <a:pt x="535" y="445"/>
                      </a:cubicBezTo>
                      <a:cubicBezTo>
                        <a:pt x="831" y="445"/>
                        <a:pt x="1123" y="405"/>
                        <a:pt x="1406" y="327"/>
                      </a:cubicBezTo>
                      <a:cubicBezTo>
                        <a:pt x="1004" y="227"/>
                        <a:pt x="628" y="126"/>
                        <a:pt x="226" y="1"/>
                      </a:cubicBezTo>
                      <a:close/>
                    </a:path>
                  </a:pathLst>
                </a:custGeom>
                <a:solidFill>
                  <a:srgbClr val="31315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8" name="Google Shape;1869;p64">
                  <a:extLst>
                    <a:ext uri="{FF2B5EF4-FFF2-40B4-BE49-F238E27FC236}">
                      <a16:creationId xmlns:a16="http://schemas.microsoft.com/office/drawing/2014/main" id="{AF01E864-DE22-459A-931D-09D6F40D9BCB}"/>
                    </a:ext>
                  </a:extLst>
                </p:cNvPr>
                <p:cNvSpPr/>
                <p:nvPr/>
              </p:nvSpPr>
              <p:spPr>
                <a:xfrm>
                  <a:off x="5197190" y="2279072"/>
                  <a:ext cx="339361" cy="371860"/>
                </a:xfrm>
                <a:custGeom>
                  <a:avLst/>
                  <a:gdLst/>
                  <a:ahLst/>
                  <a:cxnLst/>
                  <a:rect l="l" t="t" r="r" b="b"/>
                  <a:pathLst>
                    <a:path w="14734" h="16145" extrusionOk="0">
                      <a:moveTo>
                        <a:pt x="2661" y="1"/>
                      </a:moveTo>
                      <a:cubicBezTo>
                        <a:pt x="2485" y="1607"/>
                        <a:pt x="1255" y="3088"/>
                        <a:pt x="0" y="4017"/>
                      </a:cubicBezTo>
                      <a:cubicBezTo>
                        <a:pt x="757" y="5752"/>
                        <a:pt x="2519" y="5851"/>
                        <a:pt x="2909" y="5851"/>
                      </a:cubicBezTo>
                      <a:cubicBezTo>
                        <a:pt x="2959" y="5851"/>
                        <a:pt x="2987" y="5849"/>
                        <a:pt x="2987" y="5849"/>
                      </a:cubicBezTo>
                      <a:lnTo>
                        <a:pt x="2987" y="5849"/>
                      </a:lnTo>
                      <a:cubicBezTo>
                        <a:pt x="2711" y="7932"/>
                        <a:pt x="5396" y="9488"/>
                        <a:pt x="5396" y="9488"/>
                      </a:cubicBezTo>
                      <a:cubicBezTo>
                        <a:pt x="5813" y="11652"/>
                        <a:pt x="7355" y="12017"/>
                        <a:pt x="8347" y="12017"/>
                      </a:cubicBezTo>
                      <a:cubicBezTo>
                        <a:pt x="8850" y="12017"/>
                        <a:pt x="9211" y="11923"/>
                        <a:pt x="9211" y="11923"/>
                      </a:cubicBezTo>
                      <a:lnTo>
                        <a:pt x="9211" y="11923"/>
                      </a:lnTo>
                      <a:cubicBezTo>
                        <a:pt x="9141" y="13946"/>
                        <a:pt x="11737" y="16145"/>
                        <a:pt x="12498" y="16145"/>
                      </a:cubicBezTo>
                      <a:cubicBezTo>
                        <a:pt x="12549" y="16145"/>
                        <a:pt x="12592" y="16135"/>
                        <a:pt x="12625" y="16114"/>
                      </a:cubicBezTo>
                      <a:cubicBezTo>
                        <a:pt x="13127" y="15788"/>
                        <a:pt x="12424" y="14985"/>
                        <a:pt x="12424" y="14985"/>
                      </a:cubicBezTo>
                      <a:lnTo>
                        <a:pt x="12424" y="14985"/>
                      </a:lnTo>
                      <a:cubicBezTo>
                        <a:pt x="12424" y="14985"/>
                        <a:pt x="12908" y="15388"/>
                        <a:pt x="13285" y="15388"/>
                      </a:cubicBezTo>
                      <a:cubicBezTo>
                        <a:pt x="13424" y="15388"/>
                        <a:pt x="13548" y="15334"/>
                        <a:pt x="13629" y="15186"/>
                      </a:cubicBezTo>
                      <a:cubicBezTo>
                        <a:pt x="13955" y="14659"/>
                        <a:pt x="13177" y="14508"/>
                        <a:pt x="13177" y="14508"/>
                      </a:cubicBezTo>
                      <a:lnTo>
                        <a:pt x="13177" y="14508"/>
                      </a:lnTo>
                      <a:cubicBezTo>
                        <a:pt x="13177" y="14508"/>
                        <a:pt x="13206" y="14509"/>
                        <a:pt x="13256" y="14509"/>
                      </a:cubicBezTo>
                      <a:cubicBezTo>
                        <a:pt x="13531" y="14509"/>
                        <a:pt x="14434" y="14473"/>
                        <a:pt x="14583" y="14006"/>
                      </a:cubicBezTo>
                      <a:cubicBezTo>
                        <a:pt x="14733" y="13454"/>
                        <a:pt x="13579" y="14006"/>
                        <a:pt x="12725" y="12174"/>
                      </a:cubicBezTo>
                      <a:cubicBezTo>
                        <a:pt x="12041" y="10704"/>
                        <a:pt x="10985" y="10559"/>
                        <a:pt x="10594" y="10559"/>
                      </a:cubicBezTo>
                      <a:cubicBezTo>
                        <a:pt x="10497" y="10559"/>
                        <a:pt x="10441" y="10568"/>
                        <a:pt x="10441" y="10568"/>
                      </a:cubicBezTo>
                      <a:cubicBezTo>
                        <a:pt x="10341" y="7982"/>
                        <a:pt x="7580" y="7455"/>
                        <a:pt x="7580" y="7455"/>
                      </a:cubicBezTo>
                      <a:cubicBezTo>
                        <a:pt x="7530" y="4845"/>
                        <a:pt x="5070" y="4343"/>
                        <a:pt x="5070" y="4343"/>
                      </a:cubicBezTo>
                      <a:cubicBezTo>
                        <a:pt x="6300" y="1256"/>
                        <a:pt x="2887" y="76"/>
                        <a:pt x="2661" y="1"/>
                      </a:cubicBez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99" name="Google Shape;1870;p64">
                  <a:extLst>
                    <a:ext uri="{FF2B5EF4-FFF2-40B4-BE49-F238E27FC236}">
                      <a16:creationId xmlns:a16="http://schemas.microsoft.com/office/drawing/2014/main" id="{63837E2D-4A3D-45E9-ACEB-0863A556177B}"/>
                    </a:ext>
                  </a:extLst>
                </p:cNvPr>
                <p:cNvSpPr/>
                <p:nvPr/>
              </p:nvSpPr>
              <p:spPr>
                <a:xfrm>
                  <a:off x="5200069" y="3250260"/>
                  <a:ext cx="136468" cy="45466"/>
                </a:xfrm>
                <a:custGeom>
                  <a:avLst/>
                  <a:gdLst/>
                  <a:ahLst/>
                  <a:cxnLst/>
                  <a:rect l="l" t="t" r="r" b="b"/>
                  <a:pathLst>
                    <a:path w="5925" h="1974" extrusionOk="0">
                      <a:moveTo>
                        <a:pt x="4669" y="1"/>
                      </a:moveTo>
                      <a:cubicBezTo>
                        <a:pt x="3515" y="729"/>
                        <a:pt x="26" y="729"/>
                        <a:pt x="26" y="729"/>
                      </a:cubicBezTo>
                      <a:lnTo>
                        <a:pt x="1" y="729"/>
                      </a:lnTo>
                      <a:cubicBezTo>
                        <a:pt x="202" y="1381"/>
                        <a:pt x="377" y="1808"/>
                        <a:pt x="503" y="1858"/>
                      </a:cubicBezTo>
                      <a:cubicBezTo>
                        <a:pt x="664" y="1939"/>
                        <a:pt x="980" y="1974"/>
                        <a:pt x="1382" y="1974"/>
                      </a:cubicBezTo>
                      <a:cubicBezTo>
                        <a:pt x="2977" y="1974"/>
                        <a:pt x="5924" y="1421"/>
                        <a:pt x="5924" y="980"/>
                      </a:cubicBezTo>
                      <a:cubicBezTo>
                        <a:pt x="5924" y="453"/>
                        <a:pt x="4669" y="1"/>
                        <a:pt x="466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0" name="Google Shape;1871;p64">
                  <a:extLst>
                    <a:ext uri="{FF2B5EF4-FFF2-40B4-BE49-F238E27FC236}">
                      <a16:creationId xmlns:a16="http://schemas.microsoft.com/office/drawing/2014/main" id="{31E0B7AC-0ABB-4E3C-81C4-A1506EEE34BB}"/>
                    </a:ext>
                  </a:extLst>
                </p:cNvPr>
                <p:cNvSpPr/>
                <p:nvPr/>
              </p:nvSpPr>
              <p:spPr>
                <a:xfrm>
                  <a:off x="4680363" y="1822130"/>
                  <a:ext cx="648641" cy="404957"/>
                </a:xfrm>
                <a:custGeom>
                  <a:avLst/>
                  <a:gdLst/>
                  <a:ahLst/>
                  <a:cxnLst/>
                  <a:rect l="l" t="t" r="r" b="b"/>
                  <a:pathLst>
                    <a:path w="28162" h="17582" extrusionOk="0">
                      <a:moveTo>
                        <a:pt x="14449" y="0"/>
                      </a:moveTo>
                      <a:cubicBezTo>
                        <a:pt x="9326" y="0"/>
                        <a:pt x="7982" y="2447"/>
                        <a:pt x="7982" y="2447"/>
                      </a:cubicBezTo>
                      <a:cubicBezTo>
                        <a:pt x="7982" y="2447"/>
                        <a:pt x="7929" y="2443"/>
                        <a:pt x="7830" y="2443"/>
                      </a:cubicBezTo>
                      <a:cubicBezTo>
                        <a:pt x="7137" y="2443"/>
                        <a:pt x="4220" y="2598"/>
                        <a:pt x="2285" y="5082"/>
                      </a:cubicBezTo>
                      <a:cubicBezTo>
                        <a:pt x="1" y="7968"/>
                        <a:pt x="76" y="14143"/>
                        <a:pt x="2009" y="17581"/>
                      </a:cubicBezTo>
                      <a:cubicBezTo>
                        <a:pt x="2235" y="17506"/>
                        <a:pt x="2511" y="17481"/>
                        <a:pt x="2762" y="17481"/>
                      </a:cubicBezTo>
                      <a:cubicBezTo>
                        <a:pt x="2963" y="17481"/>
                        <a:pt x="3163" y="17506"/>
                        <a:pt x="3364" y="17531"/>
                      </a:cubicBezTo>
                      <a:cubicBezTo>
                        <a:pt x="9739" y="13992"/>
                        <a:pt x="8836" y="6839"/>
                        <a:pt x="8836" y="6839"/>
                      </a:cubicBezTo>
                      <a:lnTo>
                        <a:pt x="8836" y="6839"/>
                      </a:lnTo>
                      <a:cubicBezTo>
                        <a:pt x="8836" y="6839"/>
                        <a:pt x="13802" y="13468"/>
                        <a:pt x="23226" y="13468"/>
                      </a:cubicBezTo>
                      <a:cubicBezTo>
                        <a:pt x="23348" y="13468"/>
                        <a:pt x="23471" y="13467"/>
                        <a:pt x="23594" y="13465"/>
                      </a:cubicBezTo>
                      <a:cubicBezTo>
                        <a:pt x="23795" y="13465"/>
                        <a:pt x="24020" y="13440"/>
                        <a:pt x="24221" y="13440"/>
                      </a:cubicBezTo>
                      <a:cubicBezTo>
                        <a:pt x="28162" y="13114"/>
                        <a:pt x="27760" y="10579"/>
                        <a:pt x="27559" y="10227"/>
                      </a:cubicBezTo>
                      <a:cubicBezTo>
                        <a:pt x="27469" y="10081"/>
                        <a:pt x="27258" y="10041"/>
                        <a:pt x="27053" y="10041"/>
                      </a:cubicBezTo>
                      <a:cubicBezTo>
                        <a:pt x="26800" y="10041"/>
                        <a:pt x="26555" y="10102"/>
                        <a:pt x="26555" y="10102"/>
                      </a:cubicBezTo>
                      <a:cubicBezTo>
                        <a:pt x="26555" y="10102"/>
                        <a:pt x="23870" y="916"/>
                        <a:pt x="16441" y="112"/>
                      </a:cubicBezTo>
                      <a:cubicBezTo>
                        <a:pt x="15721" y="35"/>
                        <a:pt x="15058" y="0"/>
                        <a:pt x="14449" y="0"/>
                      </a:cubicBez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1" name="Google Shape;1872;p64">
                  <a:extLst>
                    <a:ext uri="{FF2B5EF4-FFF2-40B4-BE49-F238E27FC236}">
                      <a16:creationId xmlns:a16="http://schemas.microsoft.com/office/drawing/2014/main" id="{ABD3F15A-2C0E-4E43-8534-E16706BB260E}"/>
                    </a:ext>
                  </a:extLst>
                </p:cNvPr>
                <p:cNvSpPr/>
                <p:nvPr/>
              </p:nvSpPr>
              <p:spPr>
                <a:xfrm>
                  <a:off x="5154994" y="3037532"/>
                  <a:ext cx="156091" cy="112168"/>
                </a:xfrm>
                <a:custGeom>
                  <a:avLst/>
                  <a:gdLst/>
                  <a:ahLst/>
                  <a:cxnLst/>
                  <a:rect l="l" t="t" r="r" b="b"/>
                  <a:pathLst>
                    <a:path w="6777" h="4870" extrusionOk="0">
                      <a:moveTo>
                        <a:pt x="6701" y="1"/>
                      </a:moveTo>
                      <a:cubicBezTo>
                        <a:pt x="6325" y="176"/>
                        <a:pt x="5923" y="327"/>
                        <a:pt x="5497" y="452"/>
                      </a:cubicBezTo>
                      <a:cubicBezTo>
                        <a:pt x="3564" y="1130"/>
                        <a:pt x="1908" y="1908"/>
                        <a:pt x="0" y="2310"/>
                      </a:cubicBezTo>
                      <a:lnTo>
                        <a:pt x="0" y="2385"/>
                      </a:lnTo>
                      <a:cubicBezTo>
                        <a:pt x="0" y="2385"/>
                        <a:pt x="251" y="3464"/>
                        <a:pt x="577" y="4870"/>
                      </a:cubicBezTo>
                      <a:cubicBezTo>
                        <a:pt x="577" y="4870"/>
                        <a:pt x="5070" y="4744"/>
                        <a:pt x="6701" y="3590"/>
                      </a:cubicBezTo>
                      <a:lnTo>
                        <a:pt x="6752" y="3590"/>
                      </a:lnTo>
                      <a:cubicBezTo>
                        <a:pt x="6777" y="2159"/>
                        <a:pt x="6752" y="804"/>
                        <a:pt x="6701" y="51"/>
                      </a:cubicBezTo>
                      <a:lnTo>
                        <a:pt x="6701" y="1"/>
                      </a:ln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2" name="Google Shape;1873;p64">
                  <a:extLst>
                    <a:ext uri="{FF2B5EF4-FFF2-40B4-BE49-F238E27FC236}">
                      <a16:creationId xmlns:a16="http://schemas.microsoft.com/office/drawing/2014/main" id="{978AA756-1EA8-4159-8185-F0AD577FE43F}"/>
                    </a:ext>
                  </a:extLst>
                </p:cNvPr>
                <p:cNvSpPr/>
                <p:nvPr/>
              </p:nvSpPr>
              <p:spPr>
                <a:xfrm>
                  <a:off x="5168284" y="3120771"/>
                  <a:ext cx="142226" cy="146279"/>
                </a:xfrm>
                <a:custGeom>
                  <a:avLst/>
                  <a:gdLst/>
                  <a:ahLst/>
                  <a:cxnLst/>
                  <a:rect l="l" t="t" r="r" b="b"/>
                  <a:pathLst>
                    <a:path w="6175" h="6351" extrusionOk="0">
                      <a:moveTo>
                        <a:pt x="6124" y="1"/>
                      </a:moveTo>
                      <a:cubicBezTo>
                        <a:pt x="4493" y="1130"/>
                        <a:pt x="0" y="1256"/>
                        <a:pt x="0" y="1256"/>
                      </a:cubicBezTo>
                      <a:cubicBezTo>
                        <a:pt x="402" y="2937"/>
                        <a:pt x="954" y="5071"/>
                        <a:pt x="1381" y="6351"/>
                      </a:cubicBezTo>
                      <a:lnTo>
                        <a:pt x="1431" y="6351"/>
                      </a:lnTo>
                      <a:cubicBezTo>
                        <a:pt x="1431" y="6351"/>
                        <a:pt x="4895" y="6351"/>
                        <a:pt x="6049" y="5623"/>
                      </a:cubicBezTo>
                      <a:cubicBezTo>
                        <a:pt x="6049" y="5623"/>
                        <a:pt x="6149" y="2661"/>
                        <a:pt x="6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3" name="Google Shape;1874;p64">
                  <a:extLst>
                    <a:ext uri="{FF2B5EF4-FFF2-40B4-BE49-F238E27FC236}">
                      <a16:creationId xmlns:a16="http://schemas.microsoft.com/office/drawing/2014/main" id="{7322B6D6-BEF5-4A10-9437-735E2FD46617}"/>
                    </a:ext>
                  </a:extLst>
                </p:cNvPr>
                <p:cNvSpPr/>
                <p:nvPr/>
              </p:nvSpPr>
              <p:spPr>
                <a:xfrm>
                  <a:off x="5238809" y="2137445"/>
                  <a:ext cx="84414" cy="130088"/>
                </a:xfrm>
                <a:custGeom>
                  <a:avLst/>
                  <a:gdLst/>
                  <a:ahLst/>
                  <a:cxnLst/>
                  <a:rect l="l" t="t" r="r" b="b"/>
                  <a:pathLst>
                    <a:path w="3665" h="5648" extrusionOk="0">
                      <a:moveTo>
                        <a:pt x="849" y="0"/>
                      </a:moveTo>
                      <a:cubicBezTo>
                        <a:pt x="834" y="0"/>
                        <a:pt x="819" y="1"/>
                        <a:pt x="804" y="1"/>
                      </a:cubicBezTo>
                      <a:cubicBezTo>
                        <a:pt x="527" y="1"/>
                        <a:pt x="251" y="26"/>
                        <a:pt x="0" y="126"/>
                      </a:cubicBezTo>
                      <a:lnTo>
                        <a:pt x="226" y="3740"/>
                      </a:lnTo>
                      <a:cubicBezTo>
                        <a:pt x="628" y="4293"/>
                        <a:pt x="829" y="4945"/>
                        <a:pt x="854" y="5648"/>
                      </a:cubicBezTo>
                      <a:cubicBezTo>
                        <a:pt x="2410" y="5623"/>
                        <a:pt x="3665" y="4343"/>
                        <a:pt x="3665" y="2787"/>
                      </a:cubicBezTo>
                      <a:cubicBezTo>
                        <a:pt x="3640" y="1246"/>
                        <a:pt x="2385" y="0"/>
                        <a:pt x="849" y="0"/>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4" name="Google Shape;1875;p64">
                  <a:extLst>
                    <a:ext uri="{FF2B5EF4-FFF2-40B4-BE49-F238E27FC236}">
                      <a16:creationId xmlns:a16="http://schemas.microsoft.com/office/drawing/2014/main" id="{F1101997-502C-42AA-A0AE-C8DACF05C0AB}"/>
                    </a:ext>
                  </a:extLst>
                </p:cNvPr>
                <p:cNvSpPr/>
                <p:nvPr/>
              </p:nvSpPr>
              <p:spPr>
                <a:xfrm>
                  <a:off x="4880400" y="3067013"/>
                  <a:ext cx="150310" cy="88468"/>
                </a:xfrm>
                <a:custGeom>
                  <a:avLst/>
                  <a:gdLst/>
                  <a:ahLst/>
                  <a:cxnLst/>
                  <a:rect l="l" t="t" r="r" b="b"/>
                  <a:pathLst>
                    <a:path w="6526" h="3841" extrusionOk="0">
                      <a:moveTo>
                        <a:pt x="301" y="1"/>
                      </a:moveTo>
                      <a:cubicBezTo>
                        <a:pt x="251" y="302"/>
                        <a:pt x="126" y="1356"/>
                        <a:pt x="0" y="2661"/>
                      </a:cubicBezTo>
                      <a:lnTo>
                        <a:pt x="25" y="2661"/>
                      </a:lnTo>
                      <a:cubicBezTo>
                        <a:pt x="25" y="2661"/>
                        <a:pt x="2173" y="3841"/>
                        <a:pt x="4434" y="3841"/>
                      </a:cubicBezTo>
                      <a:cubicBezTo>
                        <a:pt x="4872" y="3841"/>
                        <a:pt x="5315" y="3796"/>
                        <a:pt x="5748" y="3690"/>
                      </a:cubicBezTo>
                      <a:cubicBezTo>
                        <a:pt x="6099" y="2561"/>
                        <a:pt x="6425" y="1557"/>
                        <a:pt x="6526" y="1105"/>
                      </a:cubicBezTo>
                      <a:cubicBezTo>
                        <a:pt x="5672" y="954"/>
                        <a:pt x="4819" y="779"/>
                        <a:pt x="3991" y="528"/>
                      </a:cubicBezTo>
                      <a:cubicBezTo>
                        <a:pt x="2610" y="126"/>
                        <a:pt x="1456" y="101"/>
                        <a:pt x="301"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5" name="Google Shape;1876;p64">
                  <a:extLst>
                    <a:ext uri="{FF2B5EF4-FFF2-40B4-BE49-F238E27FC236}">
                      <a16:creationId xmlns:a16="http://schemas.microsoft.com/office/drawing/2014/main" id="{94FF33CC-1751-499F-A8ED-14640EDC6FF3}"/>
                    </a:ext>
                  </a:extLst>
                </p:cNvPr>
                <p:cNvSpPr/>
                <p:nvPr/>
              </p:nvSpPr>
              <p:spPr>
                <a:xfrm>
                  <a:off x="4871141" y="3128303"/>
                  <a:ext cx="141650" cy="138840"/>
                </a:xfrm>
                <a:custGeom>
                  <a:avLst/>
                  <a:gdLst/>
                  <a:ahLst/>
                  <a:cxnLst/>
                  <a:rect l="l" t="t" r="r" b="b"/>
                  <a:pathLst>
                    <a:path w="6150" h="6028" extrusionOk="0">
                      <a:moveTo>
                        <a:pt x="402" y="0"/>
                      </a:moveTo>
                      <a:cubicBezTo>
                        <a:pt x="226" y="1707"/>
                        <a:pt x="26" y="3790"/>
                        <a:pt x="0" y="5145"/>
                      </a:cubicBezTo>
                      <a:lnTo>
                        <a:pt x="51" y="5145"/>
                      </a:lnTo>
                      <a:cubicBezTo>
                        <a:pt x="51" y="5145"/>
                        <a:pt x="3024" y="6028"/>
                        <a:pt x="4322" y="6028"/>
                      </a:cubicBezTo>
                      <a:cubicBezTo>
                        <a:pt x="4374" y="6028"/>
                        <a:pt x="4422" y="6027"/>
                        <a:pt x="4468" y="6024"/>
                      </a:cubicBezTo>
                      <a:cubicBezTo>
                        <a:pt x="4468" y="6024"/>
                        <a:pt x="5422" y="3263"/>
                        <a:pt x="6150" y="1029"/>
                      </a:cubicBezTo>
                      <a:lnTo>
                        <a:pt x="6150" y="1029"/>
                      </a:lnTo>
                      <a:cubicBezTo>
                        <a:pt x="5717" y="1135"/>
                        <a:pt x="5275" y="1180"/>
                        <a:pt x="4838" y="1180"/>
                      </a:cubicBezTo>
                      <a:cubicBezTo>
                        <a:pt x="2582" y="1180"/>
                        <a:pt x="452" y="0"/>
                        <a:pt x="45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6" name="Google Shape;1877;p64">
                  <a:extLst>
                    <a:ext uri="{FF2B5EF4-FFF2-40B4-BE49-F238E27FC236}">
                      <a16:creationId xmlns:a16="http://schemas.microsoft.com/office/drawing/2014/main" id="{E968A27D-BAC8-4C79-B893-E5D5E745E4F7}"/>
                    </a:ext>
                  </a:extLst>
                </p:cNvPr>
                <p:cNvSpPr/>
                <p:nvPr/>
              </p:nvSpPr>
              <p:spPr>
                <a:xfrm>
                  <a:off x="4870566" y="3246805"/>
                  <a:ext cx="122003" cy="52975"/>
                </a:xfrm>
                <a:custGeom>
                  <a:avLst/>
                  <a:gdLst/>
                  <a:ahLst/>
                  <a:cxnLst/>
                  <a:rect l="l" t="t" r="r" b="b"/>
                  <a:pathLst>
                    <a:path w="5297" h="2300" extrusionOk="0">
                      <a:moveTo>
                        <a:pt x="25" y="0"/>
                      </a:moveTo>
                      <a:cubicBezTo>
                        <a:pt x="0" y="728"/>
                        <a:pt x="25" y="1255"/>
                        <a:pt x="126" y="1356"/>
                      </a:cubicBezTo>
                      <a:cubicBezTo>
                        <a:pt x="517" y="1726"/>
                        <a:pt x="3391" y="2300"/>
                        <a:pt x="4550" y="2300"/>
                      </a:cubicBezTo>
                      <a:cubicBezTo>
                        <a:pt x="4804" y="2300"/>
                        <a:pt x="4975" y="2272"/>
                        <a:pt x="5020" y="2209"/>
                      </a:cubicBezTo>
                      <a:cubicBezTo>
                        <a:pt x="5296" y="1883"/>
                        <a:pt x="4493" y="879"/>
                        <a:pt x="4493" y="879"/>
                      </a:cubicBezTo>
                      <a:cubicBezTo>
                        <a:pt x="4447" y="882"/>
                        <a:pt x="4399" y="883"/>
                        <a:pt x="4347" y="883"/>
                      </a:cubicBezTo>
                      <a:cubicBezTo>
                        <a:pt x="3047" y="883"/>
                        <a:pt x="51" y="0"/>
                        <a:pt x="5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7" name="Google Shape;1878;p64">
                  <a:extLst>
                    <a:ext uri="{FF2B5EF4-FFF2-40B4-BE49-F238E27FC236}">
                      <a16:creationId xmlns:a16="http://schemas.microsoft.com/office/drawing/2014/main" id="{DAA760B0-7D07-4819-918C-3024FFC108F6}"/>
                    </a:ext>
                  </a:extLst>
                </p:cNvPr>
                <p:cNvSpPr/>
                <p:nvPr/>
              </p:nvSpPr>
              <p:spPr>
                <a:xfrm>
                  <a:off x="4831825" y="2439217"/>
                  <a:ext cx="120852" cy="174034"/>
                </a:xfrm>
                <a:custGeom>
                  <a:avLst/>
                  <a:gdLst/>
                  <a:ahLst/>
                  <a:cxnLst/>
                  <a:rect l="l" t="t" r="r" b="b"/>
                  <a:pathLst>
                    <a:path w="5247" h="7556" extrusionOk="0">
                      <a:moveTo>
                        <a:pt x="2611" y="0"/>
                      </a:moveTo>
                      <a:cubicBezTo>
                        <a:pt x="2385" y="151"/>
                        <a:pt x="2184" y="327"/>
                        <a:pt x="1984" y="527"/>
                      </a:cubicBezTo>
                      <a:cubicBezTo>
                        <a:pt x="1607" y="954"/>
                        <a:pt x="1281" y="1406"/>
                        <a:pt x="1005" y="1908"/>
                      </a:cubicBezTo>
                      <a:cubicBezTo>
                        <a:pt x="628" y="2585"/>
                        <a:pt x="277" y="3288"/>
                        <a:pt x="1" y="3991"/>
                      </a:cubicBezTo>
                      <a:lnTo>
                        <a:pt x="26" y="3991"/>
                      </a:lnTo>
                      <a:cubicBezTo>
                        <a:pt x="26" y="3991"/>
                        <a:pt x="653" y="6275"/>
                        <a:pt x="3565" y="6501"/>
                      </a:cubicBezTo>
                      <a:lnTo>
                        <a:pt x="3590" y="6501"/>
                      </a:lnTo>
                      <a:lnTo>
                        <a:pt x="3565" y="7555"/>
                      </a:lnTo>
                      <a:cubicBezTo>
                        <a:pt x="3916" y="7254"/>
                        <a:pt x="4192" y="7078"/>
                        <a:pt x="4192" y="7078"/>
                      </a:cubicBezTo>
                      <a:cubicBezTo>
                        <a:pt x="4192" y="7078"/>
                        <a:pt x="4212" y="5626"/>
                        <a:pt x="4943" y="5626"/>
                      </a:cubicBezTo>
                      <a:cubicBezTo>
                        <a:pt x="5033" y="5626"/>
                        <a:pt x="5133" y="5648"/>
                        <a:pt x="5246" y="5698"/>
                      </a:cubicBezTo>
                      <a:cubicBezTo>
                        <a:pt x="4644" y="3489"/>
                        <a:pt x="2686" y="101"/>
                        <a:pt x="2611" y="0"/>
                      </a:cubicBez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8" name="Google Shape;1879;p64">
                  <a:extLst>
                    <a:ext uri="{FF2B5EF4-FFF2-40B4-BE49-F238E27FC236}">
                      <a16:creationId xmlns:a16="http://schemas.microsoft.com/office/drawing/2014/main" id="{FDAB5234-0E4B-4615-A2FC-DD0D0D7289A5}"/>
                    </a:ext>
                  </a:extLst>
                </p:cNvPr>
                <p:cNvSpPr/>
                <p:nvPr/>
              </p:nvSpPr>
              <p:spPr>
                <a:xfrm>
                  <a:off x="4589615" y="2339210"/>
                  <a:ext cx="249166" cy="412282"/>
                </a:xfrm>
                <a:custGeom>
                  <a:avLst/>
                  <a:gdLst/>
                  <a:ahLst/>
                  <a:cxnLst/>
                  <a:rect l="l" t="t" r="r" b="b"/>
                  <a:pathLst>
                    <a:path w="10818" h="17900" extrusionOk="0">
                      <a:moveTo>
                        <a:pt x="8509" y="0"/>
                      </a:moveTo>
                      <a:cubicBezTo>
                        <a:pt x="7995" y="432"/>
                        <a:pt x="7346" y="662"/>
                        <a:pt x="6673" y="662"/>
                      </a:cubicBezTo>
                      <a:cubicBezTo>
                        <a:pt x="6525" y="662"/>
                        <a:pt x="6375" y="650"/>
                        <a:pt x="6225" y="628"/>
                      </a:cubicBezTo>
                      <a:lnTo>
                        <a:pt x="6225" y="653"/>
                      </a:lnTo>
                      <a:cubicBezTo>
                        <a:pt x="6225" y="653"/>
                        <a:pt x="4543" y="2460"/>
                        <a:pt x="6099" y="4267"/>
                      </a:cubicBezTo>
                      <a:cubicBezTo>
                        <a:pt x="6099" y="4267"/>
                        <a:pt x="3941" y="5547"/>
                        <a:pt x="4744" y="8032"/>
                      </a:cubicBezTo>
                      <a:cubicBezTo>
                        <a:pt x="4744" y="8032"/>
                        <a:pt x="2335" y="9437"/>
                        <a:pt x="3088" y="11922"/>
                      </a:cubicBezTo>
                      <a:cubicBezTo>
                        <a:pt x="3088" y="11922"/>
                        <a:pt x="1657" y="12198"/>
                        <a:pt x="1456" y="14206"/>
                      </a:cubicBezTo>
                      <a:cubicBezTo>
                        <a:pt x="1280" y="16214"/>
                        <a:pt x="0" y="16089"/>
                        <a:pt x="327" y="16540"/>
                      </a:cubicBezTo>
                      <a:cubicBezTo>
                        <a:pt x="442" y="16699"/>
                        <a:pt x="647" y="16753"/>
                        <a:pt x="869" y="16753"/>
                      </a:cubicBezTo>
                      <a:cubicBezTo>
                        <a:pt x="1277" y="16753"/>
                        <a:pt x="1742" y="16573"/>
                        <a:pt x="1807" y="16540"/>
                      </a:cubicBezTo>
                      <a:lnTo>
                        <a:pt x="1807" y="16540"/>
                      </a:lnTo>
                      <a:cubicBezTo>
                        <a:pt x="1732" y="16590"/>
                        <a:pt x="1155" y="16967"/>
                        <a:pt x="1607" y="17343"/>
                      </a:cubicBezTo>
                      <a:cubicBezTo>
                        <a:pt x="1684" y="17416"/>
                        <a:pt x="1766" y="17446"/>
                        <a:pt x="1848" y="17446"/>
                      </a:cubicBezTo>
                      <a:cubicBezTo>
                        <a:pt x="2225" y="17446"/>
                        <a:pt x="2620" y="16828"/>
                        <a:pt x="2661" y="16766"/>
                      </a:cubicBezTo>
                      <a:lnTo>
                        <a:pt x="2661" y="16766"/>
                      </a:lnTo>
                      <a:cubicBezTo>
                        <a:pt x="2636" y="16867"/>
                        <a:pt x="2284" y="17745"/>
                        <a:pt x="2887" y="17896"/>
                      </a:cubicBezTo>
                      <a:cubicBezTo>
                        <a:pt x="2898" y="17898"/>
                        <a:pt x="2910" y="17899"/>
                        <a:pt x="2923" y="17899"/>
                      </a:cubicBezTo>
                      <a:cubicBezTo>
                        <a:pt x="3565" y="17899"/>
                        <a:pt x="5482" y="14770"/>
                        <a:pt x="4694" y="12801"/>
                      </a:cubicBezTo>
                      <a:cubicBezTo>
                        <a:pt x="4694" y="12801"/>
                        <a:pt x="7053" y="12600"/>
                        <a:pt x="7480" y="10542"/>
                      </a:cubicBezTo>
                      <a:cubicBezTo>
                        <a:pt x="7580" y="10115"/>
                        <a:pt x="7580" y="9663"/>
                        <a:pt x="7505" y="9237"/>
                      </a:cubicBezTo>
                      <a:cubicBezTo>
                        <a:pt x="7505" y="9237"/>
                        <a:pt x="9513" y="6902"/>
                        <a:pt x="8584" y="5020"/>
                      </a:cubicBezTo>
                      <a:cubicBezTo>
                        <a:pt x="8584" y="5020"/>
                        <a:pt x="10642" y="4418"/>
                        <a:pt x="10768" y="2259"/>
                      </a:cubicBezTo>
                      <a:lnTo>
                        <a:pt x="10818" y="2209"/>
                      </a:lnTo>
                      <a:cubicBezTo>
                        <a:pt x="9914" y="1657"/>
                        <a:pt x="9161" y="929"/>
                        <a:pt x="8559" y="50"/>
                      </a:cubicBezTo>
                      <a:lnTo>
                        <a:pt x="8509" y="0"/>
                      </a:lnTo>
                      <a:close/>
                    </a:path>
                  </a:pathLst>
                </a:custGeom>
                <a:solidFill>
                  <a:srgbClr val="6B30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09" name="Google Shape;1880;p64">
                  <a:extLst>
                    <a:ext uri="{FF2B5EF4-FFF2-40B4-BE49-F238E27FC236}">
                      <a16:creationId xmlns:a16="http://schemas.microsoft.com/office/drawing/2014/main" id="{8FEF9D48-09E3-4170-B560-318501AA8FC8}"/>
                    </a:ext>
                  </a:extLst>
                </p:cNvPr>
                <p:cNvSpPr/>
                <p:nvPr/>
              </p:nvSpPr>
              <p:spPr>
                <a:xfrm>
                  <a:off x="4741653" y="2483140"/>
                  <a:ext cx="113320" cy="217381"/>
                </a:xfrm>
                <a:custGeom>
                  <a:avLst/>
                  <a:gdLst/>
                  <a:ahLst/>
                  <a:cxnLst/>
                  <a:rect l="l" t="t" r="r" b="b"/>
                  <a:pathLst>
                    <a:path w="4920" h="9438" extrusionOk="0">
                      <a:moveTo>
                        <a:pt x="4920" y="1"/>
                      </a:moveTo>
                      <a:cubicBezTo>
                        <a:pt x="4794" y="51"/>
                        <a:pt x="1732" y="1055"/>
                        <a:pt x="979" y="3992"/>
                      </a:cubicBezTo>
                      <a:cubicBezTo>
                        <a:pt x="954" y="4092"/>
                        <a:pt x="929" y="4192"/>
                        <a:pt x="904" y="4318"/>
                      </a:cubicBezTo>
                      <a:cubicBezTo>
                        <a:pt x="603" y="5673"/>
                        <a:pt x="276" y="7756"/>
                        <a:pt x="0" y="9438"/>
                      </a:cubicBezTo>
                      <a:cubicBezTo>
                        <a:pt x="1055" y="9338"/>
                        <a:pt x="2586" y="7430"/>
                        <a:pt x="2586" y="7430"/>
                      </a:cubicBezTo>
                      <a:lnTo>
                        <a:pt x="2636" y="7430"/>
                      </a:lnTo>
                      <a:cubicBezTo>
                        <a:pt x="2862" y="4820"/>
                        <a:pt x="3640" y="2285"/>
                        <a:pt x="49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0" name="Google Shape;1881;p64">
                  <a:extLst>
                    <a:ext uri="{FF2B5EF4-FFF2-40B4-BE49-F238E27FC236}">
                      <a16:creationId xmlns:a16="http://schemas.microsoft.com/office/drawing/2014/main" id="{E3422ACE-A498-49CA-BD28-47590053CFB3}"/>
                    </a:ext>
                  </a:extLst>
                </p:cNvPr>
                <p:cNvSpPr/>
                <p:nvPr/>
              </p:nvSpPr>
              <p:spPr>
                <a:xfrm>
                  <a:off x="4719104" y="2781457"/>
                  <a:ext cx="99454" cy="113734"/>
                </a:xfrm>
                <a:custGeom>
                  <a:avLst/>
                  <a:gdLst/>
                  <a:ahLst/>
                  <a:cxnLst/>
                  <a:rect l="l" t="t" r="r" b="b"/>
                  <a:pathLst>
                    <a:path w="4318" h="4938" extrusionOk="0">
                      <a:moveTo>
                        <a:pt x="1016" y="0"/>
                      </a:moveTo>
                      <a:cubicBezTo>
                        <a:pt x="330" y="0"/>
                        <a:pt x="1" y="3757"/>
                        <a:pt x="779" y="4417"/>
                      </a:cubicBezTo>
                      <a:cubicBezTo>
                        <a:pt x="1086" y="4684"/>
                        <a:pt x="1714" y="4938"/>
                        <a:pt x="2328" y="4938"/>
                      </a:cubicBezTo>
                      <a:cubicBezTo>
                        <a:pt x="2868" y="4938"/>
                        <a:pt x="3397" y="4743"/>
                        <a:pt x="3690" y="4191"/>
                      </a:cubicBezTo>
                      <a:cubicBezTo>
                        <a:pt x="4317" y="3037"/>
                        <a:pt x="4016" y="326"/>
                        <a:pt x="4016" y="326"/>
                      </a:cubicBezTo>
                      <a:lnTo>
                        <a:pt x="4016" y="326"/>
                      </a:lnTo>
                      <a:cubicBezTo>
                        <a:pt x="3899" y="341"/>
                        <a:pt x="3380" y="578"/>
                        <a:pt x="2713" y="578"/>
                      </a:cubicBezTo>
                      <a:cubicBezTo>
                        <a:pt x="2238" y="578"/>
                        <a:pt x="1688" y="457"/>
                        <a:pt x="1155" y="50"/>
                      </a:cubicBezTo>
                      <a:cubicBezTo>
                        <a:pt x="1107" y="16"/>
                        <a:pt x="1061" y="0"/>
                        <a:pt x="101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1" name="Google Shape;1882;p64">
                  <a:extLst>
                    <a:ext uri="{FF2B5EF4-FFF2-40B4-BE49-F238E27FC236}">
                      <a16:creationId xmlns:a16="http://schemas.microsoft.com/office/drawing/2014/main" id="{A50D6A3F-08A2-438D-8C2B-72F5D1976603}"/>
                    </a:ext>
                  </a:extLst>
                </p:cNvPr>
                <p:cNvSpPr/>
                <p:nvPr/>
              </p:nvSpPr>
              <p:spPr>
                <a:xfrm>
                  <a:off x="4665922" y="1979626"/>
                  <a:ext cx="592557" cy="448696"/>
                </a:xfrm>
                <a:custGeom>
                  <a:avLst/>
                  <a:gdLst/>
                  <a:ahLst/>
                  <a:cxnLst/>
                  <a:rect l="l" t="t" r="r" b="b"/>
                  <a:pathLst>
                    <a:path w="25727" h="19481" extrusionOk="0">
                      <a:moveTo>
                        <a:pt x="9463" y="1"/>
                      </a:moveTo>
                      <a:cubicBezTo>
                        <a:pt x="9463" y="1"/>
                        <a:pt x="10366" y="7154"/>
                        <a:pt x="3991" y="10693"/>
                      </a:cubicBezTo>
                      <a:cubicBezTo>
                        <a:pt x="3790" y="10668"/>
                        <a:pt x="3590" y="10643"/>
                        <a:pt x="3389" y="10643"/>
                      </a:cubicBezTo>
                      <a:cubicBezTo>
                        <a:pt x="3138" y="10643"/>
                        <a:pt x="2862" y="10668"/>
                        <a:pt x="2636" y="10743"/>
                      </a:cubicBezTo>
                      <a:cubicBezTo>
                        <a:pt x="879" y="11220"/>
                        <a:pt x="0" y="13178"/>
                        <a:pt x="854" y="14784"/>
                      </a:cubicBezTo>
                      <a:cubicBezTo>
                        <a:pt x="1373" y="15762"/>
                        <a:pt x="2367" y="16293"/>
                        <a:pt x="3371" y="16293"/>
                      </a:cubicBezTo>
                      <a:cubicBezTo>
                        <a:pt x="4016" y="16293"/>
                        <a:pt x="4666" y="16074"/>
                        <a:pt x="5196" y="15612"/>
                      </a:cubicBezTo>
                      <a:lnTo>
                        <a:pt x="5271" y="15662"/>
                      </a:lnTo>
                      <a:cubicBezTo>
                        <a:pt x="5848" y="16541"/>
                        <a:pt x="6627" y="17269"/>
                        <a:pt x="7505" y="17821"/>
                      </a:cubicBezTo>
                      <a:cubicBezTo>
                        <a:pt x="8810" y="18599"/>
                        <a:pt x="10241" y="19101"/>
                        <a:pt x="11722" y="19302"/>
                      </a:cubicBezTo>
                      <a:cubicBezTo>
                        <a:pt x="11998" y="19302"/>
                        <a:pt x="12249" y="19327"/>
                        <a:pt x="12500" y="19402"/>
                      </a:cubicBezTo>
                      <a:cubicBezTo>
                        <a:pt x="12977" y="19452"/>
                        <a:pt x="13453" y="19477"/>
                        <a:pt x="13930" y="19477"/>
                      </a:cubicBezTo>
                      <a:cubicBezTo>
                        <a:pt x="14032" y="19479"/>
                        <a:pt x="14133" y="19480"/>
                        <a:pt x="14235" y="19480"/>
                      </a:cubicBezTo>
                      <a:cubicBezTo>
                        <a:pt x="15539" y="19480"/>
                        <a:pt x="16841" y="19332"/>
                        <a:pt x="18122" y="19076"/>
                      </a:cubicBezTo>
                      <a:cubicBezTo>
                        <a:pt x="18373" y="19026"/>
                        <a:pt x="18599" y="18950"/>
                        <a:pt x="18825" y="18900"/>
                      </a:cubicBezTo>
                      <a:cubicBezTo>
                        <a:pt x="19151" y="18825"/>
                        <a:pt x="19452" y="18724"/>
                        <a:pt x="19778" y="18649"/>
                      </a:cubicBezTo>
                      <a:cubicBezTo>
                        <a:pt x="20657" y="18373"/>
                        <a:pt x="21485" y="17997"/>
                        <a:pt x="22288" y="17545"/>
                      </a:cubicBezTo>
                      <a:cubicBezTo>
                        <a:pt x="22539" y="17369"/>
                        <a:pt x="22790" y="17193"/>
                        <a:pt x="23041" y="17018"/>
                      </a:cubicBezTo>
                      <a:cubicBezTo>
                        <a:pt x="24296" y="16064"/>
                        <a:pt x="25526" y="14608"/>
                        <a:pt x="25702" y="12977"/>
                      </a:cubicBezTo>
                      <a:cubicBezTo>
                        <a:pt x="25727" y="12801"/>
                        <a:pt x="25727" y="12651"/>
                        <a:pt x="25727" y="12475"/>
                      </a:cubicBezTo>
                      <a:cubicBezTo>
                        <a:pt x="25702" y="11797"/>
                        <a:pt x="25476" y="11145"/>
                        <a:pt x="25099" y="10567"/>
                      </a:cubicBezTo>
                      <a:lnTo>
                        <a:pt x="24873" y="6953"/>
                      </a:lnTo>
                      <a:lnTo>
                        <a:pt x="24848" y="6602"/>
                      </a:lnTo>
                      <a:cubicBezTo>
                        <a:pt x="24647" y="6602"/>
                        <a:pt x="24422" y="6627"/>
                        <a:pt x="24221" y="6627"/>
                      </a:cubicBezTo>
                      <a:cubicBezTo>
                        <a:pt x="24098" y="6629"/>
                        <a:pt x="23975" y="6630"/>
                        <a:pt x="23853" y="6630"/>
                      </a:cubicBezTo>
                      <a:cubicBezTo>
                        <a:pt x="14429" y="6630"/>
                        <a:pt x="9463" y="1"/>
                        <a:pt x="9463" y="1"/>
                      </a:cubicBezTo>
                      <a:close/>
                    </a:path>
                  </a:pathLst>
                </a:custGeom>
                <a:solidFill>
                  <a:srgbClr val="E7A7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2" name="Google Shape;1883;p64">
                  <a:extLst>
                    <a:ext uri="{FF2B5EF4-FFF2-40B4-BE49-F238E27FC236}">
                      <a16:creationId xmlns:a16="http://schemas.microsoft.com/office/drawing/2014/main" id="{DE9AF373-BCBC-4613-A583-90A0F204EE6A}"/>
                    </a:ext>
                  </a:extLst>
                </p:cNvPr>
                <p:cNvSpPr/>
                <p:nvPr/>
              </p:nvSpPr>
              <p:spPr>
                <a:xfrm>
                  <a:off x="4745706" y="2782032"/>
                  <a:ext cx="65919" cy="12737"/>
                </a:xfrm>
                <a:custGeom>
                  <a:avLst/>
                  <a:gdLst/>
                  <a:ahLst/>
                  <a:cxnLst/>
                  <a:rect l="l" t="t" r="r" b="b"/>
                  <a:pathLst>
                    <a:path w="2862" h="553" extrusionOk="0">
                      <a:moveTo>
                        <a:pt x="636" y="1"/>
                      </a:moveTo>
                      <a:cubicBezTo>
                        <a:pt x="425" y="1"/>
                        <a:pt x="213" y="9"/>
                        <a:pt x="0" y="25"/>
                      </a:cubicBezTo>
                      <a:cubicBezTo>
                        <a:pt x="543" y="432"/>
                        <a:pt x="1099" y="553"/>
                        <a:pt x="1576" y="553"/>
                      </a:cubicBezTo>
                      <a:cubicBezTo>
                        <a:pt x="2246" y="553"/>
                        <a:pt x="2759" y="316"/>
                        <a:pt x="2861" y="301"/>
                      </a:cubicBezTo>
                      <a:cubicBezTo>
                        <a:pt x="2135" y="105"/>
                        <a:pt x="1393" y="1"/>
                        <a:pt x="636" y="1"/>
                      </a:cubicBezTo>
                      <a:close/>
                    </a:path>
                  </a:pathLst>
                </a:custGeom>
                <a:solidFill>
                  <a:srgbClr val="F3AA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3" name="Google Shape;1884;p64">
                  <a:extLst>
                    <a:ext uri="{FF2B5EF4-FFF2-40B4-BE49-F238E27FC236}">
                      <a16:creationId xmlns:a16="http://schemas.microsoft.com/office/drawing/2014/main" id="{12D4BDD2-CBAE-4B05-A4BD-85B95859F128}"/>
                    </a:ext>
                  </a:extLst>
                </p:cNvPr>
                <p:cNvSpPr/>
                <p:nvPr/>
              </p:nvSpPr>
              <p:spPr>
                <a:xfrm>
                  <a:off x="4911034" y="2553527"/>
                  <a:ext cx="6956" cy="61036"/>
                </a:xfrm>
                <a:custGeom>
                  <a:avLst/>
                  <a:gdLst/>
                  <a:ahLst/>
                  <a:cxnLst/>
                  <a:rect l="l" t="t" r="r" b="b"/>
                  <a:pathLst>
                    <a:path w="302" h="2650" extrusionOk="0">
                      <a:moveTo>
                        <a:pt x="173" y="0"/>
                      </a:moveTo>
                      <a:cubicBezTo>
                        <a:pt x="134" y="0"/>
                        <a:pt x="101" y="37"/>
                        <a:pt x="101" y="57"/>
                      </a:cubicBezTo>
                      <a:cubicBezTo>
                        <a:pt x="101" y="57"/>
                        <a:pt x="76" y="233"/>
                        <a:pt x="51" y="459"/>
                      </a:cubicBezTo>
                      <a:cubicBezTo>
                        <a:pt x="25" y="685"/>
                        <a:pt x="0" y="1011"/>
                        <a:pt x="0" y="1312"/>
                      </a:cubicBezTo>
                      <a:lnTo>
                        <a:pt x="0" y="1789"/>
                      </a:lnTo>
                      <a:lnTo>
                        <a:pt x="0" y="2190"/>
                      </a:lnTo>
                      <a:cubicBezTo>
                        <a:pt x="0" y="2416"/>
                        <a:pt x="25" y="2592"/>
                        <a:pt x="25" y="2592"/>
                      </a:cubicBezTo>
                      <a:cubicBezTo>
                        <a:pt x="25" y="2617"/>
                        <a:pt x="51" y="2642"/>
                        <a:pt x="101" y="2642"/>
                      </a:cubicBezTo>
                      <a:cubicBezTo>
                        <a:pt x="110" y="2647"/>
                        <a:pt x="119" y="2649"/>
                        <a:pt x="127" y="2649"/>
                      </a:cubicBezTo>
                      <a:cubicBezTo>
                        <a:pt x="160" y="2649"/>
                        <a:pt x="181" y="2612"/>
                        <a:pt x="201" y="2592"/>
                      </a:cubicBezTo>
                      <a:cubicBezTo>
                        <a:pt x="201" y="2592"/>
                        <a:pt x="226" y="2441"/>
                        <a:pt x="251" y="2190"/>
                      </a:cubicBezTo>
                      <a:cubicBezTo>
                        <a:pt x="251" y="2065"/>
                        <a:pt x="251" y="1939"/>
                        <a:pt x="276" y="1789"/>
                      </a:cubicBezTo>
                      <a:cubicBezTo>
                        <a:pt x="302" y="1638"/>
                        <a:pt x="302" y="1488"/>
                        <a:pt x="302" y="1337"/>
                      </a:cubicBezTo>
                      <a:cubicBezTo>
                        <a:pt x="302" y="1011"/>
                        <a:pt x="302" y="710"/>
                        <a:pt x="302" y="459"/>
                      </a:cubicBezTo>
                      <a:cubicBezTo>
                        <a:pt x="276" y="233"/>
                        <a:pt x="276" y="82"/>
                        <a:pt x="276" y="82"/>
                      </a:cubicBezTo>
                      <a:cubicBezTo>
                        <a:pt x="251" y="32"/>
                        <a:pt x="226" y="7"/>
                        <a:pt x="201" y="7"/>
                      </a:cubicBezTo>
                      <a:cubicBezTo>
                        <a:pt x="192" y="2"/>
                        <a:pt x="182" y="0"/>
                        <a:pt x="173" y="0"/>
                      </a:cubicBezTo>
                      <a:close/>
                    </a:path>
                  </a:pathLst>
                </a:custGeom>
                <a:solidFill>
                  <a:srgbClr val="B74E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4" name="Google Shape;1885;p64">
                  <a:extLst>
                    <a:ext uri="{FF2B5EF4-FFF2-40B4-BE49-F238E27FC236}">
                      <a16:creationId xmlns:a16="http://schemas.microsoft.com/office/drawing/2014/main" id="{7D1DFA14-4361-4ADE-A193-7E385DD2407F}"/>
                    </a:ext>
                  </a:extLst>
                </p:cNvPr>
                <p:cNvSpPr/>
                <p:nvPr/>
              </p:nvSpPr>
              <p:spPr>
                <a:xfrm>
                  <a:off x="5189658" y="2555416"/>
                  <a:ext cx="92522" cy="38741"/>
                </a:xfrm>
                <a:custGeom>
                  <a:avLst/>
                  <a:gdLst/>
                  <a:ahLst/>
                  <a:cxnLst/>
                  <a:rect l="l" t="t" r="r" b="b"/>
                  <a:pathLst>
                    <a:path w="4017" h="1682" extrusionOk="0">
                      <a:moveTo>
                        <a:pt x="51" y="0"/>
                      </a:moveTo>
                      <a:cubicBezTo>
                        <a:pt x="26" y="25"/>
                        <a:pt x="26" y="25"/>
                        <a:pt x="1" y="50"/>
                      </a:cubicBezTo>
                      <a:cubicBezTo>
                        <a:pt x="1" y="75"/>
                        <a:pt x="26" y="101"/>
                        <a:pt x="51" y="101"/>
                      </a:cubicBezTo>
                      <a:cubicBezTo>
                        <a:pt x="126" y="101"/>
                        <a:pt x="202" y="126"/>
                        <a:pt x="252" y="151"/>
                      </a:cubicBezTo>
                      <a:cubicBezTo>
                        <a:pt x="327" y="176"/>
                        <a:pt x="377" y="226"/>
                        <a:pt x="403" y="301"/>
                      </a:cubicBezTo>
                      <a:cubicBezTo>
                        <a:pt x="428" y="352"/>
                        <a:pt x="428" y="427"/>
                        <a:pt x="428" y="502"/>
                      </a:cubicBezTo>
                      <a:cubicBezTo>
                        <a:pt x="428" y="552"/>
                        <a:pt x="428" y="628"/>
                        <a:pt x="403" y="703"/>
                      </a:cubicBezTo>
                      <a:cubicBezTo>
                        <a:pt x="403" y="753"/>
                        <a:pt x="428" y="828"/>
                        <a:pt x="503" y="828"/>
                      </a:cubicBezTo>
                      <a:lnTo>
                        <a:pt x="930" y="904"/>
                      </a:lnTo>
                      <a:lnTo>
                        <a:pt x="1155" y="954"/>
                      </a:lnTo>
                      <a:lnTo>
                        <a:pt x="1381" y="1004"/>
                      </a:lnTo>
                      <a:cubicBezTo>
                        <a:pt x="1657" y="1054"/>
                        <a:pt x="1959" y="1105"/>
                        <a:pt x="2235" y="1180"/>
                      </a:cubicBezTo>
                      <a:cubicBezTo>
                        <a:pt x="2536" y="1230"/>
                        <a:pt x="2812" y="1305"/>
                        <a:pt x="3088" y="1406"/>
                      </a:cubicBezTo>
                      <a:cubicBezTo>
                        <a:pt x="3239" y="1431"/>
                        <a:pt x="3364" y="1481"/>
                        <a:pt x="3515" y="1531"/>
                      </a:cubicBezTo>
                      <a:cubicBezTo>
                        <a:pt x="3665" y="1556"/>
                        <a:pt x="3791" y="1632"/>
                        <a:pt x="3941" y="1682"/>
                      </a:cubicBezTo>
                      <a:cubicBezTo>
                        <a:pt x="3992" y="1682"/>
                        <a:pt x="4017" y="1606"/>
                        <a:pt x="3992" y="1581"/>
                      </a:cubicBezTo>
                      <a:cubicBezTo>
                        <a:pt x="3866" y="1506"/>
                        <a:pt x="3716" y="1406"/>
                        <a:pt x="3590" y="1355"/>
                      </a:cubicBezTo>
                      <a:cubicBezTo>
                        <a:pt x="3465" y="1280"/>
                        <a:pt x="3314" y="1205"/>
                        <a:pt x="3188" y="1155"/>
                      </a:cubicBezTo>
                      <a:lnTo>
                        <a:pt x="2335" y="904"/>
                      </a:lnTo>
                      <a:cubicBezTo>
                        <a:pt x="2034" y="803"/>
                        <a:pt x="1733" y="753"/>
                        <a:pt x="1432" y="703"/>
                      </a:cubicBezTo>
                      <a:cubicBezTo>
                        <a:pt x="1356" y="703"/>
                        <a:pt x="1281" y="678"/>
                        <a:pt x="1206" y="678"/>
                      </a:cubicBezTo>
                      <a:lnTo>
                        <a:pt x="980" y="653"/>
                      </a:lnTo>
                      <a:lnTo>
                        <a:pt x="654" y="614"/>
                      </a:lnTo>
                      <a:lnTo>
                        <a:pt x="654" y="614"/>
                      </a:lnTo>
                      <a:cubicBezTo>
                        <a:pt x="654" y="570"/>
                        <a:pt x="654" y="524"/>
                        <a:pt x="654" y="477"/>
                      </a:cubicBezTo>
                      <a:cubicBezTo>
                        <a:pt x="628" y="377"/>
                        <a:pt x="603" y="276"/>
                        <a:pt x="553" y="201"/>
                      </a:cubicBezTo>
                      <a:cubicBezTo>
                        <a:pt x="503" y="126"/>
                        <a:pt x="403" y="50"/>
                        <a:pt x="327" y="25"/>
                      </a:cubicBezTo>
                      <a:cubicBezTo>
                        <a:pt x="227" y="0"/>
                        <a:pt x="126" y="0"/>
                        <a:pt x="51" y="0"/>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5" name="Google Shape;1886;p64">
                  <a:extLst>
                    <a:ext uri="{FF2B5EF4-FFF2-40B4-BE49-F238E27FC236}">
                      <a16:creationId xmlns:a16="http://schemas.microsoft.com/office/drawing/2014/main" id="{2886BE8F-FD87-4545-9B4A-3CCA136B5FAB}"/>
                    </a:ext>
                  </a:extLst>
                </p:cNvPr>
                <p:cNvSpPr/>
                <p:nvPr/>
              </p:nvSpPr>
              <p:spPr>
                <a:xfrm>
                  <a:off x="4955533" y="2232362"/>
                  <a:ext cx="122003" cy="47562"/>
                </a:xfrm>
                <a:custGeom>
                  <a:avLst/>
                  <a:gdLst/>
                  <a:ahLst/>
                  <a:cxnLst/>
                  <a:rect l="l" t="t" r="r" b="b"/>
                  <a:pathLst>
                    <a:path w="5297" h="2065" extrusionOk="0">
                      <a:moveTo>
                        <a:pt x="5105" y="1"/>
                      </a:moveTo>
                      <a:cubicBezTo>
                        <a:pt x="5046" y="1"/>
                        <a:pt x="4989" y="42"/>
                        <a:pt x="4970" y="96"/>
                      </a:cubicBezTo>
                      <a:cubicBezTo>
                        <a:pt x="4970" y="96"/>
                        <a:pt x="4920" y="172"/>
                        <a:pt x="4820" y="297"/>
                      </a:cubicBezTo>
                      <a:cubicBezTo>
                        <a:pt x="4694" y="448"/>
                        <a:pt x="4544" y="598"/>
                        <a:pt x="4393" y="749"/>
                      </a:cubicBezTo>
                      <a:cubicBezTo>
                        <a:pt x="4318" y="849"/>
                        <a:pt x="4192" y="925"/>
                        <a:pt x="4092" y="1000"/>
                      </a:cubicBezTo>
                      <a:cubicBezTo>
                        <a:pt x="3967" y="1100"/>
                        <a:pt x="3841" y="1176"/>
                        <a:pt x="3716" y="1226"/>
                      </a:cubicBezTo>
                      <a:cubicBezTo>
                        <a:pt x="3565" y="1301"/>
                        <a:pt x="3414" y="1351"/>
                        <a:pt x="3264" y="1401"/>
                      </a:cubicBezTo>
                      <a:cubicBezTo>
                        <a:pt x="3188" y="1401"/>
                        <a:pt x="3138" y="1452"/>
                        <a:pt x="3038" y="1452"/>
                      </a:cubicBezTo>
                      <a:lnTo>
                        <a:pt x="2310" y="1452"/>
                      </a:lnTo>
                      <a:cubicBezTo>
                        <a:pt x="2134" y="1427"/>
                        <a:pt x="1984" y="1401"/>
                        <a:pt x="1833" y="1351"/>
                      </a:cubicBezTo>
                      <a:cubicBezTo>
                        <a:pt x="1683" y="1326"/>
                        <a:pt x="1532" y="1276"/>
                        <a:pt x="1381" y="1226"/>
                      </a:cubicBezTo>
                      <a:cubicBezTo>
                        <a:pt x="1256" y="1176"/>
                        <a:pt x="1130" y="1100"/>
                        <a:pt x="1030" y="1050"/>
                      </a:cubicBezTo>
                      <a:cubicBezTo>
                        <a:pt x="829" y="950"/>
                        <a:pt x="653" y="849"/>
                        <a:pt x="503" y="724"/>
                      </a:cubicBezTo>
                      <a:cubicBezTo>
                        <a:pt x="453" y="674"/>
                        <a:pt x="403" y="623"/>
                        <a:pt x="377" y="598"/>
                      </a:cubicBezTo>
                      <a:lnTo>
                        <a:pt x="327" y="573"/>
                      </a:lnTo>
                      <a:lnTo>
                        <a:pt x="302" y="548"/>
                      </a:lnTo>
                      <a:cubicBezTo>
                        <a:pt x="271" y="517"/>
                        <a:pt x="230" y="496"/>
                        <a:pt x="186" y="496"/>
                      </a:cubicBezTo>
                      <a:cubicBezTo>
                        <a:pt x="159" y="496"/>
                        <a:pt x="130" y="504"/>
                        <a:pt x="101" y="523"/>
                      </a:cubicBezTo>
                      <a:cubicBezTo>
                        <a:pt x="26" y="573"/>
                        <a:pt x="1" y="674"/>
                        <a:pt x="51" y="749"/>
                      </a:cubicBezTo>
                      <a:lnTo>
                        <a:pt x="101" y="824"/>
                      </a:lnTo>
                      <a:cubicBezTo>
                        <a:pt x="126" y="849"/>
                        <a:pt x="177" y="900"/>
                        <a:pt x="227" y="975"/>
                      </a:cubicBezTo>
                      <a:cubicBezTo>
                        <a:pt x="377" y="1151"/>
                        <a:pt x="553" y="1326"/>
                        <a:pt x="754" y="1452"/>
                      </a:cubicBezTo>
                      <a:cubicBezTo>
                        <a:pt x="879" y="1552"/>
                        <a:pt x="1005" y="1627"/>
                        <a:pt x="1155" y="1703"/>
                      </a:cubicBezTo>
                      <a:cubicBezTo>
                        <a:pt x="1331" y="1803"/>
                        <a:pt x="1482" y="1853"/>
                        <a:pt x="1657" y="1903"/>
                      </a:cubicBezTo>
                      <a:cubicBezTo>
                        <a:pt x="1833" y="1979"/>
                        <a:pt x="2034" y="2004"/>
                        <a:pt x="2235" y="2029"/>
                      </a:cubicBezTo>
                      <a:cubicBezTo>
                        <a:pt x="2377" y="2047"/>
                        <a:pt x="2506" y="2064"/>
                        <a:pt x="2641" y="2064"/>
                      </a:cubicBezTo>
                      <a:cubicBezTo>
                        <a:pt x="2697" y="2064"/>
                        <a:pt x="2753" y="2061"/>
                        <a:pt x="2812" y="2054"/>
                      </a:cubicBezTo>
                      <a:lnTo>
                        <a:pt x="2988" y="2054"/>
                      </a:lnTo>
                      <a:lnTo>
                        <a:pt x="3113" y="2029"/>
                      </a:lnTo>
                      <a:cubicBezTo>
                        <a:pt x="3214" y="2029"/>
                        <a:pt x="3339" y="2004"/>
                        <a:pt x="3439" y="1979"/>
                      </a:cubicBezTo>
                      <a:cubicBezTo>
                        <a:pt x="3615" y="1929"/>
                        <a:pt x="3816" y="1828"/>
                        <a:pt x="3992" y="1753"/>
                      </a:cubicBezTo>
                      <a:cubicBezTo>
                        <a:pt x="4142" y="1652"/>
                        <a:pt x="4293" y="1552"/>
                        <a:pt x="4443" y="1427"/>
                      </a:cubicBezTo>
                      <a:cubicBezTo>
                        <a:pt x="4720" y="1151"/>
                        <a:pt x="4970" y="849"/>
                        <a:pt x="5146" y="498"/>
                      </a:cubicBezTo>
                      <a:cubicBezTo>
                        <a:pt x="5171" y="423"/>
                        <a:pt x="5196" y="372"/>
                        <a:pt x="5221" y="297"/>
                      </a:cubicBezTo>
                      <a:lnTo>
                        <a:pt x="5272" y="222"/>
                      </a:lnTo>
                      <a:cubicBezTo>
                        <a:pt x="5297" y="147"/>
                        <a:pt x="5272" y="46"/>
                        <a:pt x="5171" y="21"/>
                      </a:cubicBezTo>
                      <a:cubicBezTo>
                        <a:pt x="5150" y="7"/>
                        <a:pt x="5127" y="1"/>
                        <a:pt x="5105"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6" name="Google Shape;1887;p64">
                  <a:extLst>
                    <a:ext uri="{FF2B5EF4-FFF2-40B4-BE49-F238E27FC236}">
                      <a16:creationId xmlns:a16="http://schemas.microsoft.com/office/drawing/2014/main" id="{57C16EEF-D8C7-4200-AD39-15012F751802}"/>
                    </a:ext>
                  </a:extLst>
                </p:cNvPr>
                <p:cNvSpPr/>
                <p:nvPr/>
              </p:nvSpPr>
              <p:spPr>
                <a:xfrm>
                  <a:off x="4795986" y="2258619"/>
                  <a:ext cx="141074" cy="120506"/>
                </a:xfrm>
                <a:custGeom>
                  <a:avLst/>
                  <a:gdLst/>
                  <a:ahLst/>
                  <a:cxnLst/>
                  <a:rect l="l" t="t" r="r" b="b"/>
                  <a:pathLst>
                    <a:path w="6125" h="5232" extrusionOk="0">
                      <a:moveTo>
                        <a:pt x="3473" y="0"/>
                      </a:moveTo>
                      <a:cubicBezTo>
                        <a:pt x="2833" y="0"/>
                        <a:pt x="2184" y="237"/>
                        <a:pt x="1657" y="763"/>
                      </a:cubicBezTo>
                      <a:cubicBezTo>
                        <a:pt x="1" y="2420"/>
                        <a:pt x="1180" y="5231"/>
                        <a:pt x="3489" y="5231"/>
                      </a:cubicBezTo>
                      <a:cubicBezTo>
                        <a:pt x="4945" y="5231"/>
                        <a:pt x="6125" y="4051"/>
                        <a:pt x="6125" y="2621"/>
                      </a:cubicBezTo>
                      <a:cubicBezTo>
                        <a:pt x="6108" y="1040"/>
                        <a:pt x="4813" y="0"/>
                        <a:pt x="3473" y="0"/>
                      </a:cubicBezTo>
                      <a:close/>
                    </a:path>
                  </a:pathLst>
                </a:custGeom>
                <a:solidFill>
                  <a:srgbClr val="F18A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7" name="Google Shape;1888;p64">
                  <a:extLst>
                    <a:ext uri="{FF2B5EF4-FFF2-40B4-BE49-F238E27FC236}">
                      <a16:creationId xmlns:a16="http://schemas.microsoft.com/office/drawing/2014/main" id="{261013CD-9481-4269-AD5C-49CE1F65C9F2}"/>
                    </a:ext>
                  </a:extLst>
                </p:cNvPr>
                <p:cNvSpPr/>
                <p:nvPr/>
              </p:nvSpPr>
              <p:spPr>
                <a:xfrm>
                  <a:off x="5104691" y="2226235"/>
                  <a:ext cx="141074" cy="120506"/>
                </a:xfrm>
                <a:custGeom>
                  <a:avLst/>
                  <a:gdLst/>
                  <a:ahLst/>
                  <a:cxnLst/>
                  <a:rect l="l" t="t" r="r" b="b"/>
                  <a:pathLst>
                    <a:path w="6125" h="5232" extrusionOk="0">
                      <a:moveTo>
                        <a:pt x="3489" y="1"/>
                      </a:moveTo>
                      <a:cubicBezTo>
                        <a:pt x="2847" y="1"/>
                        <a:pt x="2192" y="237"/>
                        <a:pt x="1657" y="764"/>
                      </a:cubicBezTo>
                      <a:cubicBezTo>
                        <a:pt x="0" y="2420"/>
                        <a:pt x="1180" y="5232"/>
                        <a:pt x="3514" y="5232"/>
                      </a:cubicBezTo>
                      <a:cubicBezTo>
                        <a:pt x="4945" y="5232"/>
                        <a:pt x="6125" y="4052"/>
                        <a:pt x="6125" y="2621"/>
                      </a:cubicBezTo>
                      <a:cubicBezTo>
                        <a:pt x="6125" y="1041"/>
                        <a:pt x="4836" y="1"/>
                        <a:pt x="3489" y="1"/>
                      </a:cubicBezTo>
                      <a:close/>
                    </a:path>
                  </a:pathLst>
                </a:custGeom>
                <a:solidFill>
                  <a:srgbClr val="F18A8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8" name="Google Shape;1889;p64">
                  <a:extLst>
                    <a:ext uri="{FF2B5EF4-FFF2-40B4-BE49-F238E27FC236}">
                      <a16:creationId xmlns:a16="http://schemas.microsoft.com/office/drawing/2014/main" id="{70B4D26A-5BF4-4F45-ADE8-4CD9537856B1}"/>
                    </a:ext>
                  </a:extLst>
                </p:cNvPr>
                <p:cNvSpPr/>
                <p:nvPr/>
              </p:nvSpPr>
              <p:spPr>
                <a:xfrm>
                  <a:off x="4837030" y="2179065"/>
                  <a:ext cx="101182" cy="70295"/>
                </a:xfrm>
                <a:custGeom>
                  <a:avLst/>
                  <a:gdLst/>
                  <a:ahLst/>
                  <a:cxnLst/>
                  <a:rect l="l" t="t" r="r" b="b"/>
                  <a:pathLst>
                    <a:path w="4393" h="3052" extrusionOk="0">
                      <a:moveTo>
                        <a:pt x="4192" y="1"/>
                      </a:moveTo>
                      <a:cubicBezTo>
                        <a:pt x="4092" y="1"/>
                        <a:pt x="3991" y="76"/>
                        <a:pt x="3991" y="177"/>
                      </a:cubicBezTo>
                      <a:cubicBezTo>
                        <a:pt x="3966" y="227"/>
                        <a:pt x="3941" y="302"/>
                        <a:pt x="3916" y="352"/>
                      </a:cubicBezTo>
                      <a:cubicBezTo>
                        <a:pt x="3866" y="503"/>
                        <a:pt x="3791" y="628"/>
                        <a:pt x="3715" y="779"/>
                      </a:cubicBezTo>
                      <a:cubicBezTo>
                        <a:pt x="3615" y="930"/>
                        <a:pt x="3464" y="1080"/>
                        <a:pt x="3289" y="1206"/>
                      </a:cubicBezTo>
                      <a:cubicBezTo>
                        <a:pt x="3213" y="1256"/>
                        <a:pt x="3113" y="1306"/>
                        <a:pt x="2987" y="1331"/>
                      </a:cubicBezTo>
                      <a:cubicBezTo>
                        <a:pt x="2887" y="1381"/>
                        <a:pt x="2762" y="1406"/>
                        <a:pt x="2636" y="1406"/>
                      </a:cubicBezTo>
                      <a:lnTo>
                        <a:pt x="2561" y="1432"/>
                      </a:lnTo>
                      <a:lnTo>
                        <a:pt x="2285" y="1432"/>
                      </a:lnTo>
                      <a:cubicBezTo>
                        <a:pt x="2184" y="1406"/>
                        <a:pt x="2084" y="1381"/>
                        <a:pt x="1958" y="1356"/>
                      </a:cubicBezTo>
                      <a:cubicBezTo>
                        <a:pt x="1783" y="1281"/>
                        <a:pt x="1582" y="1181"/>
                        <a:pt x="1406" y="1055"/>
                      </a:cubicBezTo>
                      <a:cubicBezTo>
                        <a:pt x="1281" y="955"/>
                        <a:pt x="1180" y="829"/>
                        <a:pt x="1080" y="729"/>
                      </a:cubicBezTo>
                      <a:lnTo>
                        <a:pt x="954" y="578"/>
                      </a:lnTo>
                      <a:lnTo>
                        <a:pt x="879" y="503"/>
                      </a:lnTo>
                      <a:cubicBezTo>
                        <a:pt x="841" y="458"/>
                        <a:pt x="793" y="440"/>
                        <a:pt x="746" y="440"/>
                      </a:cubicBezTo>
                      <a:cubicBezTo>
                        <a:pt x="605" y="440"/>
                        <a:pt x="465" y="604"/>
                        <a:pt x="578" y="754"/>
                      </a:cubicBezTo>
                      <a:cubicBezTo>
                        <a:pt x="603" y="829"/>
                        <a:pt x="653" y="904"/>
                        <a:pt x="678" y="980"/>
                      </a:cubicBezTo>
                      <a:cubicBezTo>
                        <a:pt x="754" y="1130"/>
                        <a:pt x="854" y="1281"/>
                        <a:pt x="954" y="1432"/>
                      </a:cubicBezTo>
                      <a:cubicBezTo>
                        <a:pt x="879" y="1582"/>
                        <a:pt x="779" y="1733"/>
                        <a:pt x="628" y="1833"/>
                      </a:cubicBezTo>
                      <a:cubicBezTo>
                        <a:pt x="302" y="2084"/>
                        <a:pt x="1" y="2059"/>
                        <a:pt x="1" y="2210"/>
                      </a:cubicBezTo>
                      <a:cubicBezTo>
                        <a:pt x="1" y="2258"/>
                        <a:pt x="132" y="2299"/>
                        <a:pt x="325" y="2299"/>
                      </a:cubicBezTo>
                      <a:cubicBezTo>
                        <a:pt x="628" y="2299"/>
                        <a:pt x="1083" y="2196"/>
                        <a:pt x="1406" y="1858"/>
                      </a:cubicBezTo>
                      <a:cubicBezTo>
                        <a:pt x="1481" y="1883"/>
                        <a:pt x="1532" y="1933"/>
                        <a:pt x="1607" y="1959"/>
                      </a:cubicBezTo>
                      <a:cubicBezTo>
                        <a:pt x="1557" y="2034"/>
                        <a:pt x="1481" y="2109"/>
                        <a:pt x="1406" y="2184"/>
                      </a:cubicBezTo>
                      <a:cubicBezTo>
                        <a:pt x="1080" y="2536"/>
                        <a:pt x="703" y="2611"/>
                        <a:pt x="729" y="2762"/>
                      </a:cubicBezTo>
                      <a:cubicBezTo>
                        <a:pt x="740" y="2790"/>
                        <a:pt x="799" y="2806"/>
                        <a:pt x="890" y="2806"/>
                      </a:cubicBezTo>
                      <a:cubicBezTo>
                        <a:pt x="1200" y="2806"/>
                        <a:pt x="1877" y="2625"/>
                        <a:pt x="2285" y="2159"/>
                      </a:cubicBezTo>
                      <a:cubicBezTo>
                        <a:pt x="2310" y="2172"/>
                        <a:pt x="2341" y="2178"/>
                        <a:pt x="2373" y="2178"/>
                      </a:cubicBezTo>
                      <a:cubicBezTo>
                        <a:pt x="2404" y="2178"/>
                        <a:pt x="2435" y="2172"/>
                        <a:pt x="2460" y="2159"/>
                      </a:cubicBezTo>
                      <a:lnTo>
                        <a:pt x="2661" y="2159"/>
                      </a:lnTo>
                      <a:cubicBezTo>
                        <a:pt x="2636" y="2235"/>
                        <a:pt x="2636" y="2285"/>
                        <a:pt x="2611" y="2335"/>
                      </a:cubicBezTo>
                      <a:cubicBezTo>
                        <a:pt x="2410" y="2737"/>
                        <a:pt x="2109" y="2963"/>
                        <a:pt x="2184" y="3038"/>
                      </a:cubicBezTo>
                      <a:cubicBezTo>
                        <a:pt x="2191" y="3047"/>
                        <a:pt x="2205" y="3052"/>
                        <a:pt x="2225" y="3052"/>
                      </a:cubicBezTo>
                      <a:cubicBezTo>
                        <a:pt x="2414" y="3052"/>
                        <a:pt x="3136" y="2621"/>
                        <a:pt x="3364" y="1984"/>
                      </a:cubicBezTo>
                      <a:cubicBezTo>
                        <a:pt x="3489" y="1933"/>
                        <a:pt x="3615" y="1858"/>
                        <a:pt x="3715" y="1783"/>
                      </a:cubicBezTo>
                      <a:cubicBezTo>
                        <a:pt x="3966" y="1582"/>
                        <a:pt x="4142" y="1331"/>
                        <a:pt x="4267" y="1030"/>
                      </a:cubicBezTo>
                      <a:cubicBezTo>
                        <a:pt x="4343" y="829"/>
                        <a:pt x="4368" y="628"/>
                        <a:pt x="4393" y="428"/>
                      </a:cubicBezTo>
                      <a:cubicBezTo>
                        <a:pt x="4393" y="352"/>
                        <a:pt x="4393" y="277"/>
                        <a:pt x="4393" y="202"/>
                      </a:cubicBezTo>
                      <a:cubicBezTo>
                        <a:pt x="4393" y="76"/>
                        <a:pt x="4318" y="1"/>
                        <a:pt x="4192"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19" name="Google Shape;1890;p64">
                  <a:extLst>
                    <a:ext uri="{FF2B5EF4-FFF2-40B4-BE49-F238E27FC236}">
                      <a16:creationId xmlns:a16="http://schemas.microsoft.com/office/drawing/2014/main" id="{AF1FF1FA-30BD-48C8-865B-32A2AD5E5A5B}"/>
                    </a:ext>
                  </a:extLst>
                </p:cNvPr>
                <p:cNvSpPr/>
                <p:nvPr/>
              </p:nvSpPr>
              <p:spPr>
                <a:xfrm>
                  <a:off x="5086772" y="2151909"/>
                  <a:ext cx="110832" cy="67370"/>
                </a:xfrm>
                <a:custGeom>
                  <a:avLst/>
                  <a:gdLst/>
                  <a:ahLst/>
                  <a:cxnLst/>
                  <a:rect l="l" t="t" r="r" b="b"/>
                  <a:pathLst>
                    <a:path w="4812" h="2925" extrusionOk="0">
                      <a:moveTo>
                        <a:pt x="3591" y="0"/>
                      </a:moveTo>
                      <a:cubicBezTo>
                        <a:pt x="3528" y="0"/>
                        <a:pt x="3472" y="34"/>
                        <a:pt x="3439" y="101"/>
                      </a:cubicBezTo>
                      <a:lnTo>
                        <a:pt x="3414" y="201"/>
                      </a:lnTo>
                      <a:lnTo>
                        <a:pt x="3338" y="352"/>
                      </a:lnTo>
                      <a:cubicBezTo>
                        <a:pt x="3263" y="502"/>
                        <a:pt x="3188" y="653"/>
                        <a:pt x="3088" y="778"/>
                      </a:cubicBezTo>
                      <a:cubicBezTo>
                        <a:pt x="2962" y="954"/>
                        <a:pt x="2837" y="1130"/>
                        <a:pt x="2661" y="1255"/>
                      </a:cubicBezTo>
                      <a:cubicBezTo>
                        <a:pt x="2586" y="1305"/>
                        <a:pt x="2485" y="1356"/>
                        <a:pt x="2385" y="1406"/>
                      </a:cubicBezTo>
                      <a:cubicBezTo>
                        <a:pt x="2335" y="1431"/>
                        <a:pt x="2259" y="1456"/>
                        <a:pt x="2209" y="1481"/>
                      </a:cubicBezTo>
                      <a:lnTo>
                        <a:pt x="2033" y="1481"/>
                      </a:lnTo>
                      <a:cubicBezTo>
                        <a:pt x="1908" y="1506"/>
                        <a:pt x="1782" y="1506"/>
                        <a:pt x="1682" y="1506"/>
                      </a:cubicBezTo>
                      <a:cubicBezTo>
                        <a:pt x="1582" y="1506"/>
                        <a:pt x="1456" y="1481"/>
                        <a:pt x="1356" y="1456"/>
                      </a:cubicBezTo>
                      <a:cubicBezTo>
                        <a:pt x="1155" y="1406"/>
                        <a:pt x="979" y="1305"/>
                        <a:pt x="829" y="1180"/>
                      </a:cubicBezTo>
                      <a:cubicBezTo>
                        <a:pt x="703" y="1079"/>
                        <a:pt x="603" y="979"/>
                        <a:pt x="527" y="854"/>
                      </a:cubicBezTo>
                      <a:cubicBezTo>
                        <a:pt x="477" y="803"/>
                        <a:pt x="427" y="753"/>
                        <a:pt x="402" y="703"/>
                      </a:cubicBezTo>
                      <a:cubicBezTo>
                        <a:pt x="384" y="630"/>
                        <a:pt x="311" y="583"/>
                        <a:pt x="235" y="583"/>
                      </a:cubicBezTo>
                      <a:cubicBezTo>
                        <a:pt x="207" y="583"/>
                        <a:pt x="178" y="589"/>
                        <a:pt x="151" y="603"/>
                      </a:cubicBezTo>
                      <a:cubicBezTo>
                        <a:pt x="51" y="628"/>
                        <a:pt x="0" y="753"/>
                        <a:pt x="25" y="854"/>
                      </a:cubicBezTo>
                      <a:cubicBezTo>
                        <a:pt x="51" y="929"/>
                        <a:pt x="76" y="1004"/>
                        <a:pt x="101" y="1079"/>
                      </a:cubicBezTo>
                      <a:cubicBezTo>
                        <a:pt x="176" y="1280"/>
                        <a:pt x="276" y="1456"/>
                        <a:pt x="427" y="1607"/>
                      </a:cubicBezTo>
                      <a:cubicBezTo>
                        <a:pt x="603" y="1858"/>
                        <a:pt x="879" y="2033"/>
                        <a:pt x="1155" y="2134"/>
                      </a:cubicBezTo>
                      <a:cubicBezTo>
                        <a:pt x="1280" y="2184"/>
                        <a:pt x="1406" y="2209"/>
                        <a:pt x="1531" y="2234"/>
                      </a:cubicBezTo>
                      <a:cubicBezTo>
                        <a:pt x="1893" y="2716"/>
                        <a:pt x="2592" y="2925"/>
                        <a:pt x="2882" y="2925"/>
                      </a:cubicBezTo>
                      <a:cubicBezTo>
                        <a:pt x="2955" y="2925"/>
                        <a:pt x="3002" y="2912"/>
                        <a:pt x="3012" y="2887"/>
                      </a:cubicBezTo>
                      <a:cubicBezTo>
                        <a:pt x="3037" y="2786"/>
                        <a:pt x="2686" y="2661"/>
                        <a:pt x="2385" y="2334"/>
                      </a:cubicBezTo>
                      <a:cubicBezTo>
                        <a:pt x="2335" y="2284"/>
                        <a:pt x="2309" y="2234"/>
                        <a:pt x="2259" y="2184"/>
                      </a:cubicBezTo>
                      <a:lnTo>
                        <a:pt x="2435" y="2184"/>
                      </a:lnTo>
                      <a:cubicBezTo>
                        <a:pt x="2510" y="2159"/>
                        <a:pt x="2560" y="2134"/>
                        <a:pt x="2611" y="2109"/>
                      </a:cubicBezTo>
                      <a:cubicBezTo>
                        <a:pt x="2917" y="2279"/>
                        <a:pt x="3286" y="2336"/>
                        <a:pt x="3597" y="2336"/>
                      </a:cubicBezTo>
                      <a:cubicBezTo>
                        <a:pt x="3974" y="2336"/>
                        <a:pt x="4267" y="2253"/>
                        <a:pt x="4267" y="2184"/>
                      </a:cubicBezTo>
                      <a:cubicBezTo>
                        <a:pt x="4267" y="2058"/>
                        <a:pt x="3866" y="2083"/>
                        <a:pt x="3439" y="1883"/>
                      </a:cubicBezTo>
                      <a:cubicBezTo>
                        <a:pt x="3364" y="1832"/>
                        <a:pt x="3263" y="1782"/>
                        <a:pt x="3188" y="1707"/>
                      </a:cubicBezTo>
                      <a:cubicBezTo>
                        <a:pt x="3238" y="1657"/>
                        <a:pt x="3288" y="1607"/>
                        <a:pt x="3338" y="1556"/>
                      </a:cubicBezTo>
                      <a:cubicBezTo>
                        <a:pt x="3553" y="1667"/>
                        <a:pt x="3779" y="1708"/>
                        <a:pt x="3988" y="1708"/>
                      </a:cubicBezTo>
                      <a:cubicBezTo>
                        <a:pt x="4441" y="1708"/>
                        <a:pt x="4811" y="1517"/>
                        <a:pt x="4794" y="1431"/>
                      </a:cubicBezTo>
                      <a:cubicBezTo>
                        <a:pt x="4744" y="1305"/>
                        <a:pt x="4443" y="1431"/>
                        <a:pt x="4066" y="1280"/>
                      </a:cubicBezTo>
                      <a:cubicBezTo>
                        <a:pt x="3916" y="1205"/>
                        <a:pt x="3740" y="1105"/>
                        <a:pt x="3640" y="979"/>
                      </a:cubicBezTo>
                      <a:cubicBezTo>
                        <a:pt x="3690" y="803"/>
                        <a:pt x="3740" y="653"/>
                        <a:pt x="3765" y="477"/>
                      </a:cubicBezTo>
                      <a:cubicBezTo>
                        <a:pt x="3790" y="327"/>
                        <a:pt x="3765" y="251"/>
                        <a:pt x="3790" y="226"/>
                      </a:cubicBezTo>
                      <a:cubicBezTo>
                        <a:pt x="3815" y="151"/>
                        <a:pt x="3765" y="50"/>
                        <a:pt x="3690" y="25"/>
                      </a:cubicBezTo>
                      <a:cubicBezTo>
                        <a:pt x="3656" y="9"/>
                        <a:pt x="3623" y="0"/>
                        <a:pt x="3591" y="0"/>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0" name="Google Shape;1891;p64">
                  <a:extLst>
                    <a:ext uri="{FF2B5EF4-FFF2-40B4-BE49-F238E27FC236}">
                      <a16:creationId xmlns:a16="http://schemas.microsoft.com/office/drawing/2014/main" id="{9400C380-BFEA-4832-B18E-7550C2DD9D34}"/>
                    </a:ext>
                  </a:extLst>
                </p:cNvPr>
                <p:cNvSpPr/>
                <p:nvPr/>
              </p:nvSpPr>
              <p:spPr>
                <a:xfrm>
                  <a:off x="4980408" y="2171118"/>
                  <a:ext cx="69973" cy="43232"/>
                </a:xfrm>
                <a:custGeom>
                  <a:avLst/>
                  <a:gdLst/>
                  <a:ahLst/>
                  <a:cxnLst/>
                  <a:rect l="l" t="t" r="r" b="b"/>
                  <a:pathLst>
                    <a:path w="3038" h="1877" extrusionOk="0">
                      <a:moveTo>
                        <a:pt x="1534" y="1"/>
                      </a:moveTo>
                      <a:cubicBezTo>
                        <a:pt x="1462" y="1"/>
                        <a:pt x="1393" y="7"/>
                        <a:pt x="1330" y="20"/>
                      </a:cubicBezTo>
                      <a:cubicBezTo>
                        <a:pt x="1255" y="20"/>
                        <a:pt x="1180" y="45"/>
                        <a:pt x="1105" y="45"/>
                      </a:cubicBezTo>
                      <a:lnTo>
                        <a:pt x="904" y="120"/>
                      </a:lnTo>
                      <a:cubicBezTo>
                        <a:pt x="778" y="170"/>
                        <a:pt x="653" y="245"/>
                        <a:pt x="552" y="321"/>
                      </a:cubicBezTo>
                      <a:cubicBezTo>
                        <a:pt x="452" y="396"/>
                        <a:pt x="377" y="496"/>
                        <a:pt x="301" y="572"/>
                      </a:cubicBezTo>
                      <a:cubicBezTo>
                        <a:pt x="176" y="722"/>
                        <a:pt x="101" y="873"/>
                        <a:pt x="50" y="1024"/>
                      </a:cubicBezTo>
                      <a:cubicBezTo>
                        <a:pt x="25" y="1074"/>
                        <a:pt x="0" y="1124"/>
                        <a:pt x="0" y="1174"/>
                      </a:cubicBezTo>
                      <a:lnTo>
                        <a:pt x="0" y="1224"/>
                      </a:lnTo>
                      <a:lnTo>
                        <a:pt x="25" y="1275"/>
                      </a:lnTo>
                      <a:cubicBezTo>
                        <a:pt x="0" y="1350"/>
                        <a:pt x="50" y="1400"/>
                        <a:pt x="126" y="1425"/>
                      </a:cubicBezTo>
                      <a:cubicBezTo>
                        <a:pt x="176" y="1425"/>
                        <a:pt x="251" y="1375"/>
                        <a:pt x="251" y="1325"/>
                      </a:cubicBezTo>
                      <a:cubicBezTo>
                        <a:pt x="276" y="1275"/>
                        <a:pt x="326" y="1224"/>
                        <a:pt x="352" y="1174"/>
                      </a:cubicBezTo>
                      <a:cubicBezTo>
                        <a:pt x="427" y="1074"/>
                        <a:pt x="527" y="948"/>
                        <a:pt x="628" y="873"/>
                      </a:cubicBezTo>
                      <a:cubicBezTo>
                        <a:pt x="678" y="798"/>
                        <a:pt x="753" y="747"/>
                        <a:pt x="828" y="697"/>
                      </a:cubicBezTo>
                      <a:cubicBezTo>
                        <a:pt x="929" y="647"/>
                        <a:pt x="1004" y="597"/>
                        <a:pt x="1105" y="572"/>
                      </a:cubicBezTo>
                      <a:lnTo>
                        <a:pt x="1255" y="522"/>
                      </a:lnTo>
                      <a:lnTo>
                        <a:pt x="1406" y="496"/>
                      </a:lnTo>
                      <a:lnTo>
                        <a:pt x="1757" y="496"/>
                      </a:lnTo>
                      <a:cubicBezTo>
                        <a:pt x="1857" y="522"/>
                        <a:pt x="1958" y="547"/>
                        <a:pt x="2058" y="572"/>
                      </a:cubicBezTo>
                      <a:cubicBezTo>
                        <a:pt x="2159" y="622"/>
                        <a:pt x="2234" y="672"/>
                        <a:pt x="2309" y="722"/>
                      </a:cubicBezTo>
                      <a:cubicBezTo>
                        <a:pt x="2385" y="798"/>
                        <a:pt x="2460" y="873"/>
                        <a:pt x="2510" y="948"/>
                      </a:cubicBezTo>
                      <a:cubicBezTo>
                        <a:pt x="2560" y="1024"/>
                        <a:pt x="2610" y="1099"/>
                        <a:pt x="2636" y="1174"/>
                      </a:cubicBezTo>
                      <a:cubicBezTo>
                        <a:pt x="2686" y="1325"/>
                        <a:pt x="2736" y="1450"/>
                        <a:pt x="2761" y="1601"/>
                      </a:cubicBezTo>
                      <a:cubicBezTo>
                        <a:pt x="2786" y="1701"/>
                        <a:pt x="2786" y="1751"/>
                        <a:pt x="2786" y="1751"/>
                      </a:cubicBezTo>
                      <a:cubicBezTo>
                        <a:pt x="2786" y="1827"/>
                        <a:pt x="2836" y="1877"/>
                        <a:pt x="2912" y="1877"/>
                      </a:cubicBezTo>
                      <a:cubicBezTo>
                        <a:pt x="2987" y="1877"/>
                        <a:pt x="3037" y="1827"/>
                        <a:pt x="3037" y="1777"/>
                      </a:cubicBezTo>
                      <a:cubicBezTo>
                        <a:pt x="3037" y="1701"/>
                        <a:pt x="3037" y="1626"/>
                        <a:pt x="3037" y="1576"/>
                      </a:cubicBezTo>
                      <a:cubicBezTo>
                        <a:pt x="3037" y="1400"/>
                        <a:pt x="3012" y="1224"/>
                        <a:pt x="2987" y="1074"/>
                      </a:cubicBezTo>
                      <a:cubicBezTo>
                        <a:pt x="2937" y="923"/>
                        <a:pt x="2887" y="798"/>
                        <a:pt x="2811" y="697"/>
                      </a:cubicBezTo>
                      <a:cubicBezTo>
                        <a:pt x="2761" y="572"/>
                        <a:pt x="2661" y="471"/>
                        <a:pt x="2560" y="371"/>
                      </a:cubicBezTo>
                      <a:cubicBezTo>
                        <a:pt x="2460" y="271"/>
                        <a:pt x="2334" y="195"/>
                        <a:pt x="2184" y="120"/>
                      </a:cubicBezTo>
                      <a:lnTo>
                        <a:pt x="2058" y="95"/>
                      </a:lnTo>
                      <a:cubicBezTo>
                        <a:pt x="2033" y="70"/>
                        <a:pt x="2008" y="70"/>
                        <a:pt x="1983" y="70"/>
                      </a:cubicBezTo>
                      <a:lnTo>
                        <a:pt x="1883" y="45"/>
                      </a:lnTo>
                      <a:cubicBezTo>
                        <a:pt x="1832" y="20"/>
                        <a:pt x="1807" y="20"/>
                        <a:pt x="1757" y="20"/>
                      </a:cubicBezTo>
                      <a:cubicBezTo>
                        <a:pt x="1682" y="7"/>
                        <a:pt x="1606" y="1"/>
                        <a:pt x="1534"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1" name="Google Shape;1892;p64">
                  <a:extLst>
                    <a:ext uri="{FF2B5EF4-FFF2-40B4-BE49-F238E27FC236}">
                      <a16:creationId xmlns:a16="http://schemas.microsoft.com/office/drawing/2014/main" id="{E91E66A2-B5C4-41AD-9FA2-C3DA50919570}"/>
                    </a:ext>
                  </a:extLst>
                </p:cNvPr>
                <p:cNvSpPr/>
                <p:nvPr/>
              </p:nvSpPr>
              <p:spPr>
                <a:xfrm>
                  <a:off x="4644525" y="2602816"/>
                  <a:ext cx="71124" cy="41067"/>
                </a:xfrm>
                <a:custGeom>
                  <a:avLst/>
                  <a:gdLst/>
                  <a:ahLst/>
                  <a:cxnLst/>
                  <a:rect l="l" t="t" r="r" b="b"/>
                  <a:pathLst>
                    <a:path w="3088" h="1783" extrusionOk="0">
                      <a:moveTo>
                        <a:pt x="202" y="0"/>
                      </a:moveTo>
                      <a:lnTo>
                        <a:pt x="1" y="251"/>
                      </a:lnTo>
                      <a:cubicBezTo>
                        <a:pt x="1" y="251"/>
                        <a:pt x="51" y="301"/>
                        <a:pt x="101" y="377"/>
                      </a:cubicBezTo>
                      <a:cubicBezTo>
                        <a:pt x="202" y="452"/>
                        <a:pt x="302" y="552"/>
                        <a:pt x="402" y="628"/>
                      </a:cubicBezTo>
                      <a:cubicBezTo>
                        <a:pt x="528" y="753"/>
                        <a:pt x="678" y="854"/>
                        <a:pt x="829" y="979"/>
                      </a:cubicBezTo>
                      <a:cubicBezTo>
                        <a:pt x="1005" y="1080"/>
                        <a:pt x="1180" y="1180"/>
                        <a:pt x="1381" y="1280"/>
                      </a:cubicBezTo>
                      <a:cubicBezTo>
                        <a:pt x="1557" y="1381"/>
                        <a:pt x="1758" y="1481"/>
                        <a:pt x="1958" y="1556"/>
                      </a:cubicBezTo>
                      <a:cubicBezTo>
                        <a:pt x="2134" y="1607"/>
                        <a:pt x="2310" y="1682"/>
                        <a:pt x="2486" y="1707"/>
                      </a:cubicBezTo>
                      <a:cubicBezTo>
                        <a:pt x="2661" y="1757"/>
                        <a:pt x="2837" y="1782"/>
                        <a:pt x="3013" y="1782"/>
                      </a:cubicBezTo>
                      <a:lnTo>
                        <a:pt x="3088" y="1481"/>
                      </a:lnTo>
                      <a:cubicBezTo>
                        <a:pt x="2962" y="1406"/>
                        <a:pt x="2812" y="1305"/>
                        <a:pt x="2636" y="1255"/>
                      </a:cubicBezTo>
                      <a:cubicBezTo>
                        <a:pt x="2586" y="1230"/>
                        <a:pt x="2511" y="1180"/>
                        <a:pt x="2435" y="1130"/>
                      </a:cubicBezTo>
                      <a:cubicBezTo>
                        <a:pt x="2360" y="1105"/>
                        <a:pt x="2285" y="1054"/>
                        <a:pt x="2184" y="1004"/>
                      </a:cubicBezTo>
                      <a:cubicBezTo>
                        <a:pt x="2109" y="979"/>
                        <a:pt x="2009" y="929"/>
                        <a:pt x="1933" y="879"/>
                      </a:cubicBezTo>
                      <a:lnTo>
                        <a:pt x="1657" y="728"/>
                      </a:lnTo>
                      <a:cubicBezTo>
                        <a:pt x="1306" y="527"/>
                        <a:pt x="955" y="352"/>
                        <a:pt x="678" y="201"/>
                      </a:cubicBezTo>
                      <a:cubicBezTo>
                        <a:pt x="528" y="151"/>
                        <a:pt x="427" y="76"/>
                        <a:pt x="352" y="50"/>
                      </a:cubicBezTo>
                      <a:lnTo>
                        <a:pt x="202"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2" name="Google Shape;1893;p64">
                  <a:extLst>
                    <a:ext uri="{FF2B5EF4-FFF2-40B4-BE49-F238E27FC236}">
                      <a16:creationId xmlns:a16="http://schemas.microsoft.com/office/drawing/2014/main" id="{192C01B0-91D3-4C45-9320-2F87CBD7BE14}"/>
                    </a:ext>
                  </a:extLst>
                </p:cNvPr>
                <p:cNvSpPr/>
                <p:nvPr/>
              </p:nvSpPr>
              <p:spPr>
                <a:xfrm>
                  <a:off x="5392574" y="2508015"/>
                  <a:ext cx="58410" cy="60714"/>
                </a:xfrm>
                <a:custGeom>
                  <a:avLst/>
                  <a:gdLst/>
                  <a:ahLst/>
                  <a:cxnLst/>
                  <a:rect l="l" t="t" r="r" b="b"/>
                  <a:pathLst>
                    <a:path w="2536" h="2636" extrusionOk="0">
                      <a:moveTo>
                        <a:pt x="2260" y="0"/>
                      </a:moveTo>
                      <a:lnTo>
                        <a:pt x="2134" y="100"/>
                      </a:lnTo>
                      <a:cubicBezTo>
                        <a:pt x="2084" y="151"/>
                        <a:pt x="1983" y="251"/>
                        <a:pt x="1883" y="351"/>
                      </a:cubicBezTo>
                      <a:cubicBezTo>
                        <a:pt x="1657" y="577"/>
                        <a:pt x="1381" y="879"/>
                        <a:pt x="1130" y="1180"/>
                      </a:cubicBezTo>
                      <a:lnTo>
                        <a:pt x="904" y="1406"/>
                      </a:lnTo>
                      <a:cubicBezTo>
                        <a:pt x="854" y="1481"/>
                        <a:pt x="779" y="1556"/>
                        <a:pt x="728" y="1631"/>
                      </a:cubicBezTo>
                      <a:cubicBezTo>
                        <a:pt x="653" y="1682"/>
                        <a:pt x="578" y="1757"/>
                        <a:pt x="528" y="1807"/>
                      </a:cubicBezTo>
                      <a:cubicBezTo>
                        <a:pt x="478" y="1882"/>
                        <a:pt x="427" y="1933"/>
                        <a:pt x="352" y="2008"/>
                      </a:cubicBezTo>
                      <a:cubicBezTo>
                        <a:pt x="227" y="2108"/>
                        <a:pt x="126" y="2234"/>
                        <a:pt x="1" y="2359"/>
                      </a:cubicBezTo>
                      <a:lnTo>
                        <a:pt x="201" y="2635"/>
                      </a:lnTo>
                      <a:cubicBezTo>
                        <a:pt x="352" y="2560"/>
                        <a:pt x="528" y="2485"/>
                        <a:pt x="678" y="2384"/>
                      </a:cubicBezTo>
                      <a:cubicBezTo>
                        <a:pt x="804" y="2284"/>
                        <a:pt x="979" y="2184"/>
                        <a:pt x="1130" y="2058"/>
                      </a:cubicBezTo>
                      <a:cubicBezTo>
                        <a:pt x="1256" y="1933"/>
                        <a:pt x="1431" y="1782"/>
                        <a:pt x="1582" y="1606"/>
                      </a:cubicBezTo>
                      <a:cubicBezTo>
                        <a:pt x="1732" y="1431"/>
                        <a:pt x="1858" y="1280"/>
                        <a:pt x="1983" y="1130"/>
                      </a:cubicBezTo>
                      <a:cubicBezTo>
                        <a:pt x="2084" y="979"/>
                        <a:pt x="2209" y="828"/>
                        <a:pt x="2285" y="678"/>
                      </a:cubicBezTo>
                      <a:cubicBezTo>
                        <a:pt x="2385" y="527"/>
                        <a:pt x="2435" y="402"/>
                        <a:pt x="2485" y="326"/>
                      </a:cubicBezTo>
                      <a:cubicBezTo>
                        <a:pt x="2485" y="276"/>
                        <a:pt x="2511" y="226"/>
                        <a:pt x="2536" y="176"/>
                      </a:cubicBezTo>
                      <a:lnTo>
                        <a:pt x="2260" y="0"/>
                      </a:lnTo>
                      <a:close/>
                    </a:path>
                  </a:pathLst>
                </a:custGeom>
                <a:solidFill>
                  <a:srgbClr val="F982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3" name="Google Shape;1894;p64">
                  <a:extLst>
                    <a:ext uri="{FF2B5EF4-FFF2-40B4-BE49-F238E27FC236}">
                      <a16:creationId xmlns:a16="http://schemas.microsoft.com/office/drawing/2014/main" id="{6BF1D12D-10FD-4813-AFE8-E61EDBF4206F}"/>
                    </a:ext>
                  </a:extLst>
                </p:cNvPr>
                <p:cNvSpPr/>
                <p:nvPr/>
              </p:nvSpPr>
              <p:spPr>
                <a:xfrm>
                  <a:off x="4866512" y="2566978"/>
                  <a:ext cx="87316" cy="95262"/>
                </a:xfrm>
                <a:custGeom>
                  <a:avLst/>
                  <a:gdLst/>
                  <a:ahLst/>
                  <a:cxnLst/>
                  <a:rect l="l" t="t" r="r" b="b"/>
                  <a:pathLst>
                    <a:path w="3791" h="4136" extrusionOk="0">
                      <a:moveTo>
                        <a:pt x="3339" y="0"/>
                      </a:moveTo>
                      <a:cubicBezTo>
                        <a:pt x="3289" y="0"/>
                        <a:pt x="3238" y="25"/>
                        <a:pt x="3188" y="25"/>
                      </a:cubicBezTo>
                      <a:cubicBezTo>
                        <a:pt x="3138" y="50"/>
                        <a:pt x="3113" y="75"/>
                        <a:pt x="3063" y="101"/>
                      </a:cubicBezTo>
                      <a:cubicBezTo>
                        <a:pt x="3013" y="126"/>
                        <a:pt x="2987" y="176"/>
                        <a:pt x="2937" y="201"/>
                      </a:cubicBezTo>
                      <a:cubicBezTo>
                        <a:pt x="2887" y="276"/>
                        <a:pt x="2837" y="352"/>
                        <a:pt x="2787" y="452"/>
                      </a:cubicBezTo>
                      <a:cubicBezTo>
                        <a:pt x="2711" y="628"/>
                        <a:pt x="2636" y="778"/>
                        <a:pt x="2611" y="979"/>
                      </a:cubicBezTo>
                      <a:cubicBezTo>
                        <a:pt x="2567" y="1133"/>
                        <a:pt x="2542" y="1286"/>
                        <a:pt x="2537" y="1440"/>
                      </a:cubicBezTo>
                      <a:lnTo>
                        <a:pt x="2537" y="1440"/>
                      </a:lnTo>
                      <a:lnTo>
                        <a:pt x="2235" y="1682"/>
                      </a:lnTo>
                      <a:cubicBezTo>
                        <a:pt x="2109" y="1757"/>
                        <a:pt x="1984" y="1857"/>
                        <a:pt x="1858" y="1958"/>
                      </a:cubicBezTo>
                      <a:cubicBezTo>
                        <a:pt x="1632" y="2159"/>
                        <a:pt x="1381" y="2385"/>
                        <a:pt x="1155" y="2585"/>
                      </a:cubicBezTo>
                      <a:cubicBezTo>
                        <a:pt x="929" y="2811"/>
                        <a:pt x="729" y="3037"/>
                        <a:pt x="528" y="3288"/>
                      </a:cubicBezTo>
                      <a:cubicBezTo>
                        <a:pt x="427" y="3414"/>
                        <a:pt x="327" y="3539"/>
                        <a:pt x="252" y="3665"/>
                      </a:cubicBezTo>
                      <a:cubicBezTo>
                        <a:pt x="176" y="3790"/>
                        <a:pt x="76" y="3941"/>
                        <a:pt x="26" y="4066"/>
                      </a:cubicBezTo>
                      <a:cubicBezTo>
                        <a:pt x="1" y="4091"/>
                        <a:pt x="1" y="4116"/>
                        <a:pt x="26" y="4116"/>
                      </a:cubicBezTo>
                      <a:cubicBezTo>
                        <a:pt x="26" y="4129"/>
                        <a:pt x="32" y="4135"/>
                        <a:pt x="41" y="4135"/>
                      </a:cubicBezTo>
                      <a:cubicBezTo>
                        <a:pt x="51" y="4135"/>
                        <a:pt x="63" y="4129"/>
                        <a:pt x="76" y="4116"/>
                      </a:cubicBezTo>
                      <a:cubicBezTo>
                        <a:pt x="176" y="4016"/>
                        <a:pt x="252" y="3890"/>
                        <a:pt x="352" y="3765"/>
                      </a:cubicBezTo>
                      <a:lnTo>
                        <a:pt x="1356" y="2786"/>
                      </a:lnTo>
                      <a:cubicBezTo>
                        <a:pt x="1808" y="2385"/>
                        <a:pt x="2310" y="2008"/>
                        <a:pt x="2787" y="1632"/>
                      </a:cubicBezTo>
                      <a:cubicBezTo>
                        <a:pt x="2812" y="1606"/>
                        <a:pt x="2837" y="1556"/>
                        <a:pt x="2837" y="1506"/>
                      </a:cubicBezTo>
                      <a:cubicBezTo>
                        <a:pt x="2837" y="1355"/>
                        <a:pt x="2862" y="1180"/>
                        <a:pt x="2887" y="1029"/>
                      </a:cubicBezTo>
                      <a:cubicBezTo>
                        <a:pt x="2912" y="853"/>
                        <a:pt x="2937" y="703"/>
                        <a:pt x="3013" y="552"/>
                      </a:cubicBezTo>
                      <a:cubicBezTo>
                        <a:pt x="3038" y="477"/>
                        <a:pt x="3063" y="402"/>
                        <a:pt x="3113" y="352"/>
                      </a:cubicBezTo>
                      <a:cubicBezTo>
                        <a:pt x="3138" y="301"/>
                        <a:pt x="3163" y="301"/>
                        <a:pt x="3188" y="251"/>
                      </a:cubicBezTo>
                      <a:cubicBezTo>
                        <a:pt x="3213" y="226"/>
                        <a:pt x="3238" y="226"/>
                        <a:pt x="3264" y="201"/>
                      </a:cubicBezTo>
                      <a:cubicBezTo>
                        <a:pt x="3289" y="151"/>
                        <a:pt x="3339" y="151"/>
                        <a:pt x="3364" y="151"/>
                      </a:cubicBezTo>
                      <a:lnTo>
                        <a:pt x="3590" y="151"/>
                      </a:lnTo>
                      <a:lnTo>
                        <a:pt x="3715" y="201"/>
                      </a:lnTo>
                      <a:cubicBezTo>
                        <a:pt x="3740" y="201"/>
                        <a:pt x="3766" y="176"/>
                        <a:pt x="3791" y="151"/>
                      </a:cubicBezTo>
                      <a:cubicBezTo>
                        <a:pt x="3791" y="126"/>
                        <a:pt x="3766" y="101"/>
                        <a:pt x="3740" y="101"/>
                      </a:cubicBezTo>
                      <a:lnTo>
                        <a:pt x="3640" y="50"/>
                      </a:lnTo>
                      <a:cubicBezTo>
                        <a:pt x="3590" y="25"/>
                        <a:pt x="3540" y="0"/>
                        <a:pt x="3489" y="0"/>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4" name="Google Shape;1895;p64">
                  <a:extLst>
                    <a:ext uri="{FF2B5EF4-FFF2-40B4-BE49-F238E27FC236}">
                      <a16:creationId xmlns:a16="http://schemas.microsoft.com/office/drawing/2014/main" id="{065AEAFE-59E8-4DE5-B972-358C85C4EFF6}"/>
                    </a:ext>
                  </a:extLst>
                </p:cNvPr>
                <p:cNvSpPr/>
                <p:nvPr/>
              </p:nvSpPr>
              <p:spPr>
                <a:xfrm>
                  <a:off x="4697131" y="2250028"/>
                  <a:ext cx="68821" cy="40629"/>
                </a:xfrm>
                <a:custGeom>
                  <a:avLst/>
                  <a:gdLst/>
                  <a:ahLst/>
                  <a:cxnLst/>
                  <a:rect l="l" t="t" r="r" b="b"/>
                  <a:pathLst>
                    <a:path w="2988" h="1764" extrusionOk="0">
                      <a:moveTo>
                        <a:pt x="1513" y="1"/>
                      </a:moveTo>
                      <a:cubicBezTo>
                        <a:pt x="1267" y="1"/>
                        <a:pt x="1039" y="57"/>
                        <a:pt x="829" y="183"/>
                      </a:cubicBezTo>
                      <a:cubicBezTo>
                        <a:pt x="603" y="283"/>
                        <a:pt x="402" y="434"/>
                        <a:pt x="252" y="634"/>
                      </a:cubicBezTo>
                      <a:cubicBezTo>
                        <a:pt x="151" y="760"/>
                        <a:pt x="51" y="911"/>
                        <a:pt x="26" y="1086"/>
                      </a:cubicBezTo>
                      <a:cubicBezTo>
                        <a:pt x="1" y="1162"/>
                        <a:pt x="1" y="1212"/>
                        <a:pt x="26" y="1262"/>
                      </a:cubicBezTo>
                      <a:lnTo>
                        <a:pt x="26" y="1312"/>
                      </a:lnTo>
                      <a:cubicBezTo>
                        <a:pt x="26" y="1387"/>
                        <a:pt x="101" y="1438"/>
                        <a:pt x="176" y="1438"/>
                      </a:cubicBezTo>
                      <a:cubicBezTo>
                        <a:pt x="227" y="1413"/>
                        <a:pt x="277" y="1387"/>
                        <a:pt x="302" y="1337"/>
                      </a:cubicBezTo>
                      <a:lnTo>
                        <a:pt x="302" y="1287"/>
                      </a:lnTo>
                      <a:cubicBezTo>
                        <a:pt x="302" y="1262"/>
                        <a:pt x="327" y="1237"/>
                        <a:pt x="327" y="1212"/>
                      </a:cubicBezTo>
                      <a:cubicBezTo>
                        <a:pt x="377" y="1111"/>
                        <a:pt x="478" y="1011"/>
                        <a:pt x="578" y="936"/>
                      </a:cubicBezTo>
                      <a:cubicBezTo>
                        <a:pt x="854" y="660"/>
                        <a:pt x="1231" y="509"/>
                        <a:pt x="1607" y="509"/>
                      </a:cubicBezTo>
                      <a:cubicBezTo>
                        <a:pt x="1707" y="509"/>
                        <a:pt x="1808" y="534"/>
                        <a:pt x="1908" y="584"/>
                      </a:cubicBezTo>
                      <a:cubicBezTo>
                        <a:pt x="1958" y="584"/>
                        <a:pt x="1984" y="609"/>
                        <a:pt x="2034" y="634"/>
                      </a:cubicBezTo>
                      <a:lnTo>
                        <a:pt x="2084" y="660"/>
                      </a:lnTo>
                      <a:lnTo>
                        <a:pt x="2159" y="710"/>
                      </a:lnTo>
                      <a:cubicBezTo>
                        <a:pt x="2209" y="760"/>
                        <a:pt x="2235" y="785"/>
                        <a:pt x="2285" y="810"/>
                      </a:cubicBezTo>
                      <a:cubicBezTo>
                        <a:pt x="2310" y="835"/>
                        <a:pt x="2335" y="860"/>
                        <a:pt x="2360" y="911"/>
                      </a:cubicBezTo>
                      <a:cubicBezTo>
                        <a:pt x="2435" y="961"/>
                        <a:pt x="2486" y="1036"/>
                        <a:pt x="2536" y="1111"/>
                      </a:cubicBezTo>
                      <a:cubicBezTo>
                        <a:pt x="2611" y="1262"/>
                        <a:pt x="2686" y="1438"/>
                        <a:pt x="2711" y="1613"/>
                      </a:cubicBezTo>
                      <a:cubicBezTo>
                        <a:pt x="2711" y="1689"/>
                        <a:pt x="2787" y="1764"/>
                        <a:pt x="2862" y="1764"/>
                      </a:cubicBezTo>
                      <a:cubicBezTo>
                        <a:pt x="2937" y="1764"/>
                        <a:pt x="2988" y="1689"/>
                        <a:pt x="2988" y="1613"/>
                      </a:cubicBezTo>
                      <a:cubicBezTo>
                        <a:pt x="2988" y="1563"/>
                        <a:pt x="2988" y="1488"/>
                        <a:pt x="2988" y="1413"/>
                      </a:cubicBezTo>
                      <a:cubicBezTo>
                        <a:pt x="2988" y="1262"/>
                        <a:pt x="2937" y="1086"/>
                        <a:pt x="2862" y="936"/>
                      </a:cubicBezTo>
                      <a:cubicBezTo>
                        <a:pt x="2837" y="810"/>
                        <a:pt x="2787" y="710"/>
                        <a:pt x="2711" y="609"/>
                      </a:cubicBezTo>
                      <a:cubicBezTo>
                        <a:pt x="2661" y="559"/>
                        <a:pt x="2636" y="509"/>
                        <a:pt x="2586" y="459"/>
                      </a:cubicBezTo>
                      <a:cubicBezTo>
                        <a:pt x="2536" y="409"/>
                        <a:pt x="2486" y="384"/>
                        <a:pt x="2435" y="333"/>
                      </a:cubicBezTo>
                      <a:lnTo>
                        <a:pt x="2360" y="283"/>
                      </a:lnTo>
                      <a:lnTo>
                        <a:pt x="2285" y="208"/>
                      </a:lnTo>
                      <a:cubicBezTo>
                        <a:pt x="2209" y="158"/>
                        <a:pt x="2159" y="133"/>
                        <a:pt x="2084" y="107"/>
                      </a:cubicBezTo>
                      <a:cubicBezTo>
                        <a:pt x="1958" y="32"/>
                        <a:pt x="1808" y="7"/>
                        <a:pt x="1657" y="7"/>
                      </a:cubicBezTo>
                      <a:cubicBezTo>
                        <a:pt x="1608" y="3"/>
                        <a:pt x="1560" y="1"/>
                        <a:pt x="1513"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125" name="Google Shape;1896;p64">
                  <a:extLst>
                    <a:ext uri="{FF2B5EF4-FFF2-40B4-BE49-F238E27FC236}">
                      <a16:creationId xmlns:a16="http://schemas.microsoft.com/office/drawing/2014/main" id="{4B093211-1958-4482-AFD5-1A943E2A0666}"/>
                    </a:ext>
                  </a:extLst>
                </p:cNvPr>
                <p:cNvSpPr/>
                <p:nvPr/>
              </p:nvSpPr>
              <p:spPr>
                <a:xfrm>
                  <a:off x="5242863" y="2164508"/>
                  <a:ext cx="68222" cy="40030"/>
                </a:xfrm>
                <a:custGeom>
                  <a:avLst/>
                  <a:gdLst/>
                  <a:ahLst/>
                  <a:cxnLst/>
                  <a:rect l="l" t="t" r="r" b="b"/>
                  <a:pathLst>
                    <a:path w="2962" h="1738" extrusionOk="0">
                      <a:moveTo>
                        <a:pt x="1516" y="1"/>
                      </a:moveTo>
                      <a:cubicBezTo>
                        <a:pt x="1259" y="1"/>
                        <a:pt x="1022" y="72"/>
                        <a:pt x="803" y="181"/>
                      </a:cubicBezTo>
                      <a:cubicBezTo>
                        <a:pt x="577" y="281"/>
                        <a:pt x="402" y="457"/>
                        <a:pt x="251" y="633"/>
                      </a:cubicBezTo>
                      <a:cubicBezTo>
                        <a:pt x="126" y="783"/>
                        <a:pt x="50" y="934"/>
                        <a:pt x="0" y="1110"/>
                      </a:cubicBezTo>
                      <a:cubicBezTo>
                        <a:pt x="0" y="1160"/>
                        <a:pt x="0" y="1235"/>
                        <a:pt x="0" y="1285"/>
                      </a:cubicBezTo>
                      <a:lnTo>
                        <a:pt x="0" y="1336"/>
                      </a:lnTo>
                      <a:cubicBezTo>
                        <a:pt x="0" y="1398"/>
                        <a:pt x="51" y="1443"/>
                        <a:pt x="111" y="1443"/>
                      </a:cubicBezTo>
                      <a:cubicBezTo>
                        <a:pt x="124" y="1443"/>
                        <a:pt x="137" y="1440"/>
                        <a:pt x="151" y="1436"/>
                      </a:cubicBezTo>
                      <a:cubicBezTo>
                        <a:pt x="226" y="1436"/>
                        <a:pt x="251" y="1386"/>
                        <a:pt x="276" y="1311"/>
                      </a:cubicBezTo>
                      <a:lnTo>
                        <a:pt x="276" y="1285"/>
                      </a:lnTo>
                      <a:cubicBezTo>
                        <a:pt x="276" y="1235"/>
                        <a:pt x="301" y="1235"/>
                        <a:pt x="301" y="1210"/>
                      </a:cubicBezTo>
                      <a:cubicBezTo>
                        <a:pt x="377" y="1085"/>
                        <a:pt x="452" y="1009"/>
                        <a:pt x="552" y="909"/>
                      </a:cubicBezTo>
                      <a:cubicBezTo>
                        <a:pt x="828" y="658"/>
                        <a:pt x="1205" y="507"/>
                        <a:pt x="1606" y="507"/>
                      </a:cubicBezTo>
                      <a:cubicBezTo>
                        <a:pt x="1682" y="507"/>
                        <a:pt x="1782" y="532"/>
                        <a:pt x="1882" y="583"/>
                      </a:cubicBezTo>
                      <a:cubicBezTo>
                        <a:pt x="1933" y="583"/>
                        <a:pt x="1958" y="608"/>
                        <a:pt x="2008" y="633"/>
                      </a:cubicBezTo>
                      <a:lnTo>
                        <a:pt x="2058" y="658"/>
                      </a:lnTo>
                      <a:lnTo>
                        <a:pt x="2133" y="708"/>
                      </a:lnTo>
                      <a:cubicBezTo>
                        <a:pt x="2184" y="733"/>
                        <a:pt x="2209" y="758"/>
                        <a:pt x="2259" y="809"/>
                      </a:cubicBezTo>
                      <a:cubicBezTo>
                        <a:pt x="2284" y="834"/>
                        <a:pt x="2309" y="859"/>
                        <a:pt x="2359" y="884"/>
                      </a:cubicBezTo>
                      <a:cubicBezTo>
                        <a:pt x="2410" y="959"/>
                        <a:pt x="2460" y="1034"/>
                        <a:pt x="2510" y="1110"/>
                      </a:cubicBezTo>
                      <a:cubicBezTo>
                        <a:pt x="2610" y="1260"/>
                        <a:pt x="2661" y="1436"/>
                        <a:pt x="2711" y="1612"/>
                      </a:cubicBezTo>
                      <a:cubicBezTo>
                        <a:pt x="2711" y="1687"/>
                        <a:pt x="2761" y="1737"/>
                        <a:pt x="2836" y="1737"/>
                      </a:cubicBezTo>
                      <a:cubicBezTo>
                        <a:pt x="2911" y="1737"/>
                        <a:pt x="2962" y="1687"/>
                        <a:pt x="2962" y="1612"/>
                      </a:cubicBezTo>
                      <a:cubicBezTo>
                        <a:pt x="2962" y="1562"/>
                        <a:pt x="2962" y="1486"/>
                        <a:pt x="2962" y="1411"/>
                      </a:cubicBezTo>
                      <a:cubicBezTo>
                        <a:pt x="2937" y="1135"/>
                        <a:pt x="2861" y="859"/>
                        <a:pt x="2686" y="633"/>
                      </a:cubicBezTo>
                      <a:cubicBezTo>
                        <a:pt x="2661" y="583"/>
                        <a:pt x="2610" y="532"/>
                        <a:pt x="2560" y="482"/>
                      </a:cubicBezTo>
                      <a:cubicBezTo>
                        <a:pt x="2510" y="432"/>
                        <a:pt x="2460" y="382"/>
                        <a:pt x="2410" y="332"/>
                      </a:cubicBezTo>
                      <a:lnTo>
                        <a:pt x="2359" y="281"/>
                      </a:lnTo>
                      <a:lnTo>
                        <a:pt x="2259" y="231"/>
                      </a:lnTo>
                      <a:cubicBezTo>
                        <a:pt x="2058" y="106"/>
                        <a:pt x="1857" y="31"/>
                        <a:pt x="1631" y="5"/>
                      </a:cubicBezTo>
                      <a:cubicBezTo>
                        <a:pt x="1593" y="2"/>
                        <a:pt x="1554" y="1"/>
                        <a:pt x="1516" y="1"/>
                      </a:cubicBezTo>
                      <a:close/>
                    </a:path>
                  </a:pathLst>
                </a:custGeom>
                <a:solidFill>
                  <a:srgbClr val="CD7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nvGrpSpPr>
              <p:cNvPr id="39" name="Google Shape;1358;p53">
                <a:extLst>
                  <a:ext uri="{FF2B5EF4-FFF2-40B4-BE49-F238E27FC236}">
                    <a16:creationId xmlns:a16="http://schemas.microsoft.com/office/drawing/2014/main" id="{2EB9C83F-5100-4241-BAF1-8ADE65FE61B4}"/>
                  </a:ext>
                </a:extLst>
              </p:cNvPr>
              <p:cNvGrpSpPr/>
              <p:nvPr/>
            </p:nvGrpSpPr>
            <p:grpSpPr>
              <a:xfrm flipH="1">
                <a:off x="156651" y="1629365"/>
                <a:ext cx="1735985" cy="3298527"/>
                <a:chOff x="6545269" y="2968225"/>
                <a:chExt cx="790806" cy="1631350"/>
              </a:xfrm>
            </p:grpSpPr>
            <p:sp>
              <p:nvSpPr>
                <p:cNvPr id="40" name="Google Shape;1359;p53">
                  <a:extLst>
                    <a:ext uri="{FF2B5EF4-FFF2-40B4-BE49-F238E27FC236}">
                      <a16:creationId xmlns:a16="http://schemas.microsoft.com/office/drawing/2014/main" id="{3F6D24E6-F12B-402C-A856-F03FB4F5DE34}"/>
                    </a:ext>
                  </a:extLst>
                </p:cNvPr>
                <p:cNvSpPr/>
                <p:nvPr/>
              </p:nvSpPr>
              <p:spPr>
                <a:xfrm>
                  <a:off x="6824050" y="3645900"/>
                  <a:ext cx="198300" cy="42150"/>
                </a:xfrm>
                <a:custGeom>
                  <a:avLst/>
                  <a:gdLst/>
                  <a:ahLst/>
                  <a:cxnLst/>
                  <a:rect l="l" t="t" r="r" b="b"/>
                  <a:pathLst>
                    <a:path w="7932" h="1686" extrusionOk="0">
                      <a:moveTo>
                        <a:pt x="7931" y="1"/>
                      </a:moveTo>
                      <a:lnTo>
                        <a:pt x="7931" y="1"/>
                      </a:lnTo>
                      <a:cubicBezTo>
                        <a:pt x="7103" y="252"/>
                        <a:pt x="6275" y="452"/>
                        <a:pt x="5422" y="578"/>
                      </a:cubicBezTo>
                      <a:cubicBezTo>
                        <a:pt x="4811" y="662"/>
                        <a:pt x="4200" y="703"/>
                        <a:pt x="3592" y="703"/>
                      </a:cubicBezTo>
                      <a:cubicBezTo>
                        <a:pt x="2376" y="703"/>
                        <a:pt x="1171" y="536"/>
                        <a:pt x="0" y="201"/>
                      </a:cubicBezTo>
                      <a:lnTo>
                        <a:pt x="0" y="252"/>
                      </a:lnTo>
                      <a:cubicBezTo>
                        <a:pt x="0" y="252"/>
                        <a:pt x="828" y="1431"/>
                        <a:pt x="3489" y="1632"/>
                      </a:cubicBezTo>
                      <a:cubicBezTo>
                        <a:pt x="3665" y="1657"/>
                        <a:pt x="3840" y="1682"/>
                        <a:pt x="4041" y="1682"/>
                      </a:cubicBezTo>
                      <a:cubicBezTo>
                        <a:pt x="4108" y="1684"/>
                        <a:pt x="4175" y="1685"/>
                        <a:pt x="4240" y="1685"/>
                      </a:cubicBezTo>
                      <a:cubicBezTo>
                        <a:pt x="6682" y="1685"/>
                        <a:pt x="7711" y="343"/>
                        <a:pt x="7931" y="1"/>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1" name="Google Shape;1360;p53">
                  <a:extLst>
                    <a:ext uri="{FF2B5EF4-FFF2-40B4-BE49-F238E27FC236}">
                      <a16:creationId xmlns:a16="http://schemas.microsoft.com/office/drawing/2014/main" id="{3A600CAD-E9C5-4644-A96C-F3CBA122C1B3}"/>
                    </a:ext>
                  </a:extLst>
                </p:cNvPr>
                <p:cNvSpPr/>
                <p:nvPr/>
              </p:nvSpPr>
              <p:spPr>
                <a:xfrm>
                  <a:off x="6980900" y="3908800"/>
                  <a:ext cx="112975" cy="24500"/>
                </a:xfrm>
                <a:custGeom>
                  <a:avLst/>
                  <a:gdLst/>
                  <a:ahLst/>
                  <a:cxnLst/>
                  <a:rect l="l" t="t" r="r" b="b"/>
                  <a:pathLst>
                    <a:path w="4519" h="980" extrusionOk="0">
                      <a:moveTo>
                        <a:pt x="302" y="1"/>
                      </a:moveTo>
                      <a:lnTo>
                        <a:pt x="302" y="51"/>
                      </a:lnTo>
                      <a:cubicBezTo>
                        <a:pt x="177" y="152"/>
                        <a:pt x="76" y="252"/>
                        <a:pt x="1" y="377"/>
                      </a:cubicBezTo>
                      <a:lnTo>
                        <a:pt x="3966" y="980"/>
                      </a:lnTo>
                      <a:cubicBezTo>
                        <a:pt x="4167" y="854"/>
                        <a:pt x="4343" y="704"/>
                        <a:pt x="4519" y="528"/>
                      </a:cubicBezTo>
                      <a:lnTo>
                        <a:pt x="879" y="1"/>
                      </a:lnTo>
                      <a:close/>
                    </a:path>
                  </a:pathLst>
                </a:custGeom>
                <a:solidFill>
                  <a:srgbClr val="C568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2" name="Google Shape;1361;p53">
                  <a:extLst>
                    <a:ext uri="{FF2B5EF4-FFF2-40B4-BE49-F238E27FC236}">
                      <a16:creationId xmlns:a16="http://schemas.microsoft.com/office/drawing/2014/main" id="{E35245C8-90AB-4856-8AD7-D8CB638F375C}"/>
                    </a:ext>
                  </a:extLst>
                </p:cNvPr>
                <p:cNvSpPr/>
                <p:nvPr/>
              </p:nvSpPr>
              <p:spPr>
                <a:xfrm>
                  <a:off x="6695400" y="3900650"/>
                  <a:ext cx="293075" cy="82225"/>
                </a:xfrm>
                <a:custGeom>
                  <a:avLst/>
                  <a:gdLst/>
                  <a:ahLst/>
                  <a:cxnLst/>
                  <a:rect l="l" t="t" r="r" b="b"/>
                  <a:pathLst>
                    <a:path w="11723" h="3289" extrusionOk="0">
                      <a:moveTo>
                        <a:pt x="202" y="1"/>
                      </a:moveTo>
                      <a:lnTo>
                        <a:pt x="202" y="76"/>
                      </a:lnTo>
                      <a:cubicBezTo>
                        <a:pt x="101" y="478"/>
                        <a:pt x="51" y="879"/>
                        <a:pt x="26" y="1306"/>
                      </a:cubicBezTo>
                      <a:lnTo>
                        <a:pt x="1" y="1331"/>
                      </a:lnTo>
                      <a:cubicBezTo>
                        <a:pt x="679" y="1933"/>
                        <a:pt x="1457" y="2385"/>
                        <a:pt x="2285" y="2686"/>
                      </a:cubicBezTo>
                      <a:cubicBezTo>
                        <a:pt x="3113" y="2962"/>
                        <a:pt x="3941" y="3163"/>
                        <a:pt x="4795" y="3263"/>
                      </a:cubicBezTo>
                      <a:lnTo>
                        <a:pt x="4820" y="3289"/>
                      </a:lnTo>
                      <a:cubicBezTo>
                        <a:pt x="4952" y="3232"/>
                        <a:pt x="5083" y="3204"/>
                        <a:pt x="5215" y="3204"/>
                      </a:cubicBezTo>
                      <a:cubicBezTo>
                        <a:pt x="5259" y="3204"/>
                        <a:pt x="5303" y="3207"/>
                        <a:pt x="5347" y="3213"/>
                      </a:cubicBezTo>
                      <a:cubicBezTo>
                        <a:pt x="5121" y="3013"/>
                        <a:pt x="4996" y="2837"/>
                        <a:pt x="5071" y="2711"/>
                      </a:cubicBezTo>
                      <a:cubicBezTo>
                        <a:pt x="5132" y="2605"/>
                        <a:pt x="5299" y="2564"/>
                        <a:pt x="5521" y="2564"/>
                      </a:cubicBezTo>
                      <a:cubicBezTo>
                        <a:pt x="6297" y="2564"/>
                        <a:pt x="7759" y="3068"/>
                        <a:pt x="7857" y="3088"/>
                      </a:cubicBezTo>
                      <a:cubicBezTo>
                        <a:pt x="7782" y="3038"/>
                        <a:pt x="6326" y="2084"/>
                        <a:pt x="6853" y="1657"/>
                      </a:cubicBezTo>
                      <a:cubicBezTo>
                        <a:pt x="6926" y="1599"/>
                        <a:pt x="7024" y="1575"/>
                        <a:pt x="7150" y="1575"/>
                      </a:cubicBezTo>
                      <a:cubicBezTo>
                        <a:pt x="7675" y="1575"/>
                        <a:pt x="8667" y="2002"/>
                        <a:pt x="10166" y="2184"/>
                      </a:cubicBezTo>
                      <a:cubicBezTo>
                        <a:pt x="10467" y="2234"/>
                        <a:pt x="10793" y="2260"/>
                        <a:pt x="11095" y="2285"/>
                      </a:cubicBezTo>
                      <a:cubicBezTo>
                        <a:pt x="10944" y="1732"/>
                        <a:pt x="11044" y="1155"/>
                        <a:pt x="11396" y="703"/>
                      </a:cubicBezTo>
                      <a:cubicBezTo>
                        <a:pt x="11496" y="578"/>
                        <a:pt x="11597" y="452"/>
                        <a:pt x="11722" y="377"/>
                      </a:cubicBezTo>
                      <a:lnTo>
                        <a:pt x="11722" y="302"/>
                      </a:lnTo>
                      <a:cubicBezTo>
                        <a:pt x="9564" y="277"/>
                        <a:pt x="2285" y="176"/>
                        <a:pt x="20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3" name="Google Shape;1362;p53">
                  <a:extLst>
                    <a:ext uri="{FF2B5EF4-FFF2-40B4-BE49-F238E27FC236}">
                      <a16:creationId xmlns:a16="http://schemas.microsoft.com/office/drawing/2014/main" id="{EC0EF5F4-F4D2-4A7C-94D0-41DA9015B94B}"/>
                    </a:ext>
                  </a:extLst>
                </p:cNvPr>
                <p:cNvSpPr/>
                <p:nvPr/>
              </p:nvSpPr>
              <p:spPr>
                <a:xfrm>
                  <a:off x="6969625" y="3918225"/>
                  <a:ext cx="110450" cy="39700"/>
                </a:xfrm>
                <a:custGeom>
                  <a:avLst/>
                  <a:gdLst/>
                  <a:ahLst/>
                  <a:cxnLst/>
                  <a:rect l="l" t="t" r="r" b="b"/>
                  <a:pathLst>
                    <a:path w="4418" h="1588" extrusionOk="0">
                      <a:moveTo>
                        <a:pt x="452" y="0"/>
                      </a:moveTo>
                      <a:cubicBezTo>
                        <a:pt x="100" y="452"/>
                        <a:pt x="0" y="1029"/>
                        <a:pt x="151" y="1582"/>
                      </a:cubicBezTo>
                      <a:cubicBezTo>
                        <a:pt x="281" y="1586"/>
                        <a:pt x="411" y="1588"/>
                        <a:pt x="542" y="1588"/>
                      </a:cubicBezTo>
                      <a:cubicBezTo>
                        <a:pt x="1214" y="1588"/>
                        <a:pt x="1883" y="1532"/>
                        <a:pt x="2535" y="1406"/>
                      </a:cubicBezTo>
                      <a:cubicBezTo>
                        <a:pt x="3213" y="1280"/>
                        <a:pt x="3865" y="1004"/>
                        <a:pt x="4417" y="603"/>
                      </a:cubicBezTo>
                      <a:lnTo>
                        <a:pt x="45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4" name="Google Shape;1363;p53">
                  <a:extLst>
                    <a:ext uri="{FF2B5EF4-FFF2-40B4-BE49-F238E27FC236}">
                      <a16:creationId xmlns:a16="http://schemas.microsoft.com/office/drawing/2014/main" id="{94890F8C-0C5A-4028-A153-37520B558B82}"/>
                    </a:ext>
                  </a:extLst>
                </p:cNvPr>
                <p:cNvSpPr/>
                <p:nvPr/>
              </p:nvSpPr>
              <p:spPr>
                <a:xfrm>
                  <a:off x="6986550" y="3816575"/>
                  <a:ext cx="125525" cy="105425"/>
                </a:xfrm>
                <a:custGeom>
                  <a:avLst/>
                  <a:gdLst/>
                  <a:ahLst/>
                  <a:cxnLst/>
                  <a:rect l="l" t="t" r="r" b="b"/>
                  <a:pathLst>
                    <a:path w="5021" h="4217" extrusionOk="0">
                      <a:moveTo>
                        <a:pt x="478" y="0"/>
                      </a:moveTo>
                      <a:lnTo>
                        <a:pt x="478" y="0"/>
                      </a:lnTo>
                      <a:cubicBezTo>
                        <a:pt x="1" y="1205"/>
                        <a:pt x="51" y="2535"/>
                        <a:pt x="653" y="3690"/>
                      </a:cubicBezTo>
                      <a:lnTo>
                        <a:pt x="4293" y="4217"/>
                      </a:lnTo>
                      <a:cubicBezTo>
                        <a:pt x="4493" y="4041"/>
                        <a:pt x="4669" y="3841"/>
                        <a:pt x="4845" y="3640"/>
                      </a:cubicBezTo>
                      <a:lnTo>
                        <a:pt x="4820" y="3615"/>
                      </a:lnTo>
                      <a:cubicBezTo>
                        <a:pt x="4418" y="3113"/>
                        <a:pt x="4619" y="2184"/>
                        <a:pt x="4795" y="1607"/>
                      </a:cubicBezTo>
                      <a:cubicBezTo>
                        <a:pt x="4920" y="1255"/>
                        <a:pt x="5021" y="1029"/>
                        <a:pt x="5021" y="1029"/>
                      </a:cubicBezTo>
                      <a:lnTo>
                        <a:pt x="503" y="26"/>
                      </a:lnTo>
                      <a:lnTo>
                        <a:pt x="47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5" name="Google Shape;1364;p53">
                  <a:extLst>
                    <a:ext uri="{FF2B5EF4-FFF2-40B4-BE49-F238E27FC236}">
                      <a16:creationId xmlns:a16="http://schemas.microsoft.com/office/drawing/2014/main" id="{E8B44FE3-0190-4E09-B732-073ACB4BD6F5}"/>
                    </a:ext>
                  </a:extLst>
                </p:cNvPr>
                <p:cNvSpPr/>
                <p:nvPr/>
              </p:nvSpPr>
              <p:spPr>
                <a:xfrm>
                  <a:off x="6659650" y="3968425"/>
                  <a:ext cx="570400" cy="186425"/>
                </a:xfrm>
                <a:custGeom>
                  <a:avLst/>
                  <a:gdLst/>
                  <a:ahLst/>
                  <a:cxnLst/>
                  <a:rect l="l" t="t" r="r" b="b"/>
                  <a:pathLst>
                    <a:path w="22816" h="7457" extrusionOk="0">
                      <a:moveTo>
                        <a:pt x="22815" y="0"/>
                      </a:moveTo>
                      <a:cubicBezTo>
                        <a:pt x="22012" y="1381"/>
                        <a:pt x="20857" y="2535"/>
                        <a:pt x="19452" y="3313"/>
                      </a:cubicBezTo>
                      <a:cubicBezTo>
                        <a:pt x="17884" y="4171"/>
                        <a:pt x="16022" y="4535"/>
                        <a:pt x="14157" y="4535"/>
                      </a:cubicBezTo>
                      <a:cubicBezTo>
                        <a:pt x="12530" y="4535"/>
                        <a:pt x="10901" y="4258"/>
                        <a:pt x="9463" y="3790"/>
                      </a:cubicBezTo>
                      <a:cubicBezTo>
                        <a:pt x="8760" y="3564"/>
                        <a:pt x="8107" y="3288"/>
                        <a:pt x="7455" y="2962"/>
                      </a:cubicBezTo>
                      <a:lnTo>
                        <a:pt x="7430" y="3012"/>
                      </a:lnTo>
                      <a:cubicBezTo>
                        <a:pt x="7097" y="3328"/>
                        <a:pt x="6400" y="3501"/>
                        <a:pt x="5543" y="3501"/>
                      </a:cubicBezTo>
                      <a:cubicBezTo>
                        <a:pt x="5108" y="3501"/>
                        <a:pt x="4632" y="3457"/>
                        <a:pt x="4142" y="3364"/>
                      </a:cubicBezTo>
                      <a:cubicBezTo>
                        <a:pt x="2987" y="3163"/>
                        <a:pt x="1883" y="2711"/>
                        <a:pt x="929" y="2033"/>
                      </a:cubicBezTo>
                      <a:lnTo>
                        <a:pt x="904" y="2058"/>
                      </a:lnTo>
                      <a:lnTo>
                        <a:pt x="0" y="5597"/>
                      </a:lnTo>
                      <a:cubicBezTo>
                        <a:pt x="527" y="5873"/>
                        <a:pt x="1105" y="6124"/>
                        <a:pt x="1682" y="6300"/>
                      </a:cubicBezTo>
                      <a:cubicBezTo>
                        <a:pt x="3257" y="6818"/>
                        <a:pt x="6002" y="7456"/>
                        <a:pt x="10116" y="7456"/>
                      </a:cubicBezTo>
                      <a:cubicBezTo>
                        <a:pt x="10591" y="7456"/>
                        <a:pt x="11084" y="7448"/>
                        <a:pt x="11596" y="7430"/>
                      </a:cubicBezTo>
                      <a:cubicBezTo>
                        <a:pt x="17093" y="7229"/>
                        <a:pt x="20255" y="6400"/>
                        <a:pt x="21761" y="5899"/>
                      </a:cubicBezTo>
                      <a:cubicBezTo>
                        <a:pt x="22112" y="5773"/>
                        <a:pt x="22464" y="5622"/>
                        <a:pt x="22815" y="5472"/>
                      </a:cubicBezTo>
                      <a:lnTo>
                        <a:pt x="2281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6" name="Google Shape;1365;p53">
                  <a:extLst>
                    <a:ext uri="{FF2B5EF4-FFF2-40B4-BE49-F238E27FC236}">
                      <a16:creationId xmlns:a16="http://schemas.microsoft.com/office/drawing/2014/main" id="{70E1878D-70C5-43ED-85E6-D354D8E99943}"/>
                    </a:ext>
                  </a:extLst>
                </p:cNvPr>
                <p:cNvSpPr/>
                <p:nvPr/>
              </p:nvSpPr>
              <p:spPr>
                <a:xfrm>
                  <a:off x="6610700" y="3639000"/>
                  <a:ext cx="302475" cy="413525"/>
                </a:xfrm>
                <a:custGeom>
                  <a:avLst/>
                  <a:gdLst/>
                  <a:ahLst/>
                  <a:cxnLst/>
                  <a:rect l="l" t="t" r="r" b="b"/>
                  <a:pathLst>
                    <a:path w="12099" h="16541" extrusionOk="0">
                      <a:moveTo>
                        <a:pt x="6351" y="0"/>
                      </a:moveTo>
                      <a:cubicBezTo>
                        <a:pt x="5723" y="0"/>
                        <a:pt x="3715" y="377"/>
                        <a:pt x="2234" y="4092"/>
                      </a:cubicBezTo>
                      <a:cubicBezTo>
                        <a:pt x="904" y="7430"/>
                        <a:pt x="1" y="10592"/>
                        <a:pt x="1055" y="13002"/>
                      </a:cubicBezTo>
                      <a:cubicBezTo>
                        <a:pt x="1431" y="13905"/>
                        <a:pt x="2084" y="14658"/>
                        <a:pt x="2887" y="15235"/>
                      </a:cubicBezTo>
                      <a:cubicBezTo>
                        <a:pt x="3841" y="15888"/>
                        <a:pt x="4945" y="16340"/>
                        <a:pt x="6100" y="16541"/>
                      </a:cubicBezTo>
                      <a:cubicBezTo>
                        <a:pt x="4845" y="15562"/>
                        <a:pt x="5623" y="13278"/>
                        <a:pt x="5623" y="13278"/>
                      </a:cubicBezTo>
                      <a:lnTo>
                        <a:pt x="5673" y="13152"/>
                      </a:lnTo>
                      <a:cubicBezTo>
                        <a:pt x="4820" y="12851"/>
                        <a:pt x="4041" y="12399"/>
                        <a:pt x="3364" y="11797"/>
                      </a:cubicBezTo>
                      <a:lnTo>
                        <a:pt x="3439" y="11772"/>
                      </a:lnTo>
                      <a:cubicBezTo>
                        <a:pt x="3439" y="11345"/>
                        <a:pt x="3489" y="10944"/>
                        <a:pt x="3590" y="10542"/>
                      </a:cubicBezTo>
                      <a:lnTo>
                        <a:pt x="3590" y="10467"/>
                      </a:lnTo>
                      <a:cubicBezTo>
                        <a:pt x="3414" y="10442"/>
                        <a:pt x="3238" y="10416"/>
                        <a:pt x="3063" y="10391"/>
                      </a:cubicBezTo>
                      <a:cubicBezTo>
                        <a:pt x="2385" y="10140"/>
                        <a:pt x="2761" y="6501"/>
                        <a:pt x="2937" y="6175"/>
                      </a:cubicBezTo>
                      <a:cubicBezTo>
                        <a:pt x="2962" y="6125"/>
                        <a:pt x="3238" y="6074"/>
                        <a:pt x="3665" y="6049"/>
                      </a:cubicBezTo>
                      <a:lnTo>
                        <a:pt x="3665" y="5974"/>
                      </a:lnTo>
                      <a:cubicBezTo>
                        <a:pt x="3414" y="5472"/>
                        <a:pt x="3665" y="2134"/>
                        <a:pt x="4292" y="1908"/>
                      </a:cubicBezTo>
                      <a:cubicBezTo>
                        <a:pt x="4401" y="1866"/>
                        <a:pt x="4923" y="1847"/>
                        <a:pt x="5697" y="1847"/>
                      </a:cubicBezTo>
                      <a:cubicBezTo>
                        <a:pt x="7246" y="1847"/>
                        <a:pt x="9806" y="1925"/>
                        <a:pt x="12098" y="2059"/>
                      </a:cubicBezTo>
                      <a:lnTo>
                        <a:pt x="12098" y="1657"/>
                      </a:lnTo>
                      <a:cubicBezTo>
                        <a:pt x="9864" y="1532"/>
                        <a:pt x="9162" y="829"/>
                        <a:pt x="9162" y="829"/>
                      </a:cubicBezTo>
                      <a:lnTo>
                        <a:pt x="9162" y="804"/>
                      </a:lnTo>
                      <a:cubicBezTo>
                        <a:pt x="8208" y="628"/>
                        <a:pt x="7254" y="352"/>
                        <a:pt x="63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7" name="Google Shape;1366;p53">
                  <a:extLst>
                    <a:ext uri="{FF2B5EF4-FFF2-40B4-BE49-F238E27FC236}">
                      <a16:creationId xmlns:a16="http://schemas.microsoft.com/office/drawing/2014/main" id="{80FCF422-882F-4489-AE17-4007CB8EF661}"/>
                    </a:ext>
                  </a:extLst>
                </p:cNvPr>
                <p:cNvSpPr/>
                <p:nvPr/>
              </p:nvSpPr>
              <p:spPr>
                <a:xfrm>
                  <a:off x="6598150" y="3154600"/>
                  <a:ext cx="737925" cy="511500"/>
                </a:xfrm>
                <a:custGeom>
                  <a:avLst/>
                  <a:gdLst/>
                  <a:ahLst/>
                  <a:cxnLst/>
                  <a:rect l="l" t="t" r="r" b="b"/>
                  <a:pathLst>
                    <a:path w="29517" h="20460" extrusionOk="0">
                      <a:moveTo>
                        <a:pt x="19929" y="0"/>
                      </a:moveTo>
                      <a:cubicBezTo>
                        <a:pt x="18874" y="2626"/>
                        <a:pt x="16234" y="3867"/>
                        <a:pt x="14341" y="3867"/>
                      </a:cubicBezTo>
                      <a:cubicBezTo>
                        <a:pt x="14117" y="3867"/>
                        <a:pt x="13904" y="3850"/>
                        <a:pt x="13705" y="3815"/>
                      </a:cubicBezTo>
                      <a:cubicBezTo>
                        <a:pt x="12977" y="3740"/>
                        <a:pt x="12500" y="3062"/>
                        <a:pt x="12675" y="2360"/>
                      </a:cubicBezTo>
                      <a:lnTo>
                        <a:pt x="12675" y="2360"/>
                      </a:lnTo>
                      <a:cubicBezTo>
                        <a:pt x="11245" y="3389"/>
                        <a:pt x="9563" y="4016"/>
                        <a:pt x="7806" y="4167"/>
                      </a:cubicBezTo>
                      <a:cubicBezTo>
                        <a:pt x="7690" y="4174"/>
                        <a:pt x="7578" y="4178"/>
                        <a:pt x="7471" y="4178"/>
                      </a:cubicBezTo>
                      <a:cubicBezTo>
                        <a:pt x="5029" y="4178"/>
                        <a:pt x="5121" y="2335"/>
                        <a:pt x="5121" y="2334"/>
                      </a:cubicBezTo>
                      <a:lnTo>
                        <a:pt x="5121" y="2334"/>
                      </a:lnTo>
                      <a:cubicBezTo>
                        <a:pt x="4543" y="3138"/>
                        <a:pt x="3314" y="3640"/>
                        <a:pt x="2059" y="3740"/>
                      </a:cubicBezTo>
                      <a:cubicBezTo>
                        <a:pt x="1833" y="5321"/>
                        <a:pt x="1707" y="6928"/>
                        <a:pt x="1707" y="8534"/>
                      </a:cubicBezTo>
                      <a:cubicBezTo>
                        <a:pt x="452" y="9914"/>
                        <a:pt x="1" y="11847"/>
                        <a:pt x="553" y="13629"/>
                      </a:cubicBezTo>
                      <a:cubicBezTo>
                        <a:pt x="1205" y="15863"/>
                        <a:pt x="3640" y="18071"/>
                        <a:pt x="6853" y="19351"/>
                      </a:cubicBezTo>
                      <a:cubicBezTo>
                        <a:pt x="8698" y="20086"/>
                        <a:pt x="10670" y="20459"/>
                        <a:pt x="12655" y="20459"/>
                      </a:cubicBezTo>
                      <a:cubicBezTo>
                        <a:pt x="13180" y="20459"/>
                        <a:pt x="13706" y="20433"/>
                        <a:pt x="14232" y="20380"/>
                      </a:cubicBezTo>
                      <a:cubicBezTo>
                        <a:pt x="14934" y="20330"/>
                        <a:pt x="15662" y="20205"/>
                        <a:pt x="16365" y="20054"/>
                      </a:cubicBezTo>
                      <a:cubicBezTo>
                        <a:pt x="17143" y="19853"/>
                        <a:pt x="17946" y="19627"/>
                        <a:pt x="18699" y="19326"/>
                      </a:cubicBezTo>
                      <a:cubicBezTo>
                        <a:pt x="19151" y="19050"/>
                        <a:pt x="19603" y="18824"/>
                        <a:pt x="20105" y="18699"/>
                      </a:cubicBezTo>
                      <a:cubicBezTo>
                        <a:pt x="22866" y="17268"/>
                        <a:pt x="24196" y="15511"/>
                        <a:pt x="24196" y="15511"/>
                      </a:cubicBezTo>
                      <a:cubicBezTo>
                        <a:pt x="24196" y="15511"/>
                        <a:pt x="24571" y="15856"/>
                        <a:pt x="25315" y="15856"/>
                      </a:cubicBezTo>
                      <a:cubicBezTo>
                        <a:pt x="25741" y="15856"/>
                        <a:pt x="26289" y="15743"/>
                        <a:pt x="26957" y="15386"/>
                      </a:cubicBezTo>
                      <a:cubicBezTo>
                        <a:pt x="29517" y="14030"/>
                        <a:pt x="29492" y="9086"/>
                        <a:pt x="27032" y="8710"/>
                      </a:cubicBezTo>
                      <a:cubicBezTo>
                        <a:pt x="26825" y="8662"/>
                        <a:pt x="26608" y="8644"/>
                        <a:pt x="26394" y="8644"/>
                      </a:cubicBezTo>
                      <a:cubicBezTo>
                        <a:pt x="26270" y="8644"/>
                        <a:pt x="26147" y="8650"/>
                        <a:pt x="26028" y="8659"/>
                      </a:cubicBezTo>
                      <a:cubicBezTo>
                        <a:pt x="25551" y="8710"/>
                        <a:pt x="25099" y="8860"/>
                        <a:pt x="24723" y="9111"/>
                      </a:cubicBezTo>
                      <a:lnTo>
                        <a:pt x="24497" y="9086"/>
                      </a:lnTo>
                      <a:cubicBezTo>
                        <a:pt x="23443" y="8509"/>
                        <a:pt x="22941" y="5472"/>
                        <a:pt x="22941" y="5472"/>
                      </a:cubicBezTo>
                      <a:cubicBezTo>
                        <a:pt x="22941" y="5472"/>
                        <a:pt x="22723" y="6165"/>
                        <a:pt x="22057" y="6165"/>
                      </a:cubicBezTo>
                      <a:cubicBezTo>
                        <a:pt x="21791" y="6165"/>
                        <a:pt x="21455" y="6055"/>
                        <a:pt x="21033" y="5748"/>
                      </a:cubicBezTo>
                      <a:cubicBezTo>
                        <a:pt x="19653" y="4769"/>
                        <a:pt x="19929" y="1"/>
                        <a:pt x="19929" y="0"/>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8" name="Google Shape;1367;p53">
                  <a:extLst>
                    <a:ext uri="{FF2B5EF4-FFF2-40B4-BE49-F238E27FC236}">
                      <a16:creationId xmlns:a16="http://schemas.microsoft.com/office/drawing/2014/main" id="{6FAC50FE-B022-4113-ADED-1666E78F035D}"/>
                    </a:ext>
                  </a:extLst>
                </p:cNvPr>
                <p:cNvSpPr/>
                <p:nvPr/>
              </p:nvSpPr>
              <p:spPr>
                <a:xfrm>
                  <a:off x="6545269" y="2968225"/>
                  <a:ext cx="722225" cy="414175"/>
                </a:xfrm>
                <a:custGeom>
                  <a:avLst/>
                  <a:gdLst/>
                  <a:ahLst/>
                  <a:cxnLst/>
                  <a:rect l="l" t="t" r="r" b="b"/>
                  <a:pathLst>
                    <a:path w="28889" h="16567" extrusionOk="0">
                      <a:moveTo>
                        <a:pt x="15210" y="1"/>
                      </a:moveTo>
                      <a:cubicBezTo>
                        <a:pt x="8634" y="1"/>
                        <a:pt x="6852" y="3339"/>
                        <a:pt x="4518" y="5397"/>
                      </a:cubicBezTo>
                      <a:cubicBezTo>
                        <a:pt x="2209" y="7430"/>
                        <a:pt x="0" y="7430"/>
                        <a:pt x="678" y="9513"/>
                      </a:cubicBezTo>
                      <a:cubicBezTo>
                        <a:pt x="1062" y="10690"/>
                        <a:pt x="2365" y="11214"/>
                        <a:pt x="3739" y="11214"/>
                      </a:cubicBezTo>
                      <a:cubicBezTo>
                        <a:pt x="3889" y="11214"/>
                        <a:pt x="4041" y="11207"/>
                        <a:pt x="4192" y="11195"/>
                      </a:cubicBezTo>
                      <a:cubicBezTo>
                        <a:pt x="5447" y="11095"/>
                        <a:pt x="6676" y="10593"/>
                        <a:pt x="7254" y="9789"/>
                      </a:cubicBezTo>
                      <a:lnTo>
                        <a:pt x="7254" y="9789"/>
                      </a:lnTo>
                      <a:cubicBezTo>
                        <a:pt x="7254" y="9790"/>
                        <a:pt x="7162" y="11633"/>
                        <a:pt x="9604" y="11633"/>
                      </a:cubicBezTo>
                      <a:cubicBezTo>
                        <a:pt x="9711" y="11633"/>
                        <a:pt x="9823" y="11629"/>
                        <a:pt x="9939" y="11622"/>
                      </a:cubicBezTo>
                      <a:cubicBezTo>
                        <a:pt x="11696" y="11471"/>
                        <a:pt x="13378" y="10844"/>
                        <a:pt x="14808" y="9815"/>
                      </a:cubicBezTo>
                      <a:lnTo>
                        <a:pt x="14808" y="9815"/>
                      </a:lnTo>
                      <a:cubicBezTo>
                        <a:pt x="14608" y="10517"/>
                        <a:pt x="15110" y="11220"/>
                        <a:pt x="15838" y="11270"/>
                      </a:cubicBezTo>
                      <a:cubicBezTo>
                        <a:pt x="16027" y="11301"/>
                        <a:pt x="16230" y="11316"/>
                        <a:pt x="16442" y="11316"/>
                      </a:cubicBezTo>
                      <a:cubicBezTo>
                        <a:pt x="18337" y="11316"/>
                        <a:pt x="21001" y="10096"/>
                        <a:pt x="22062" y="7455"/>
                      </a:cubicBezTo>
                      <a:lnTo>
                        <a:pt x="22062" y="7455"/>
                      </a:lnTo>
                      <a:cubicBezTo>
                        <a:pt x="22062" y="7456"/>
                        <a:pt x="21786" y="12224"/>
                        <a:pt x="23166" y="13203"/>
                      </a:cubicBezTo>
                      <a:cubicBezTo>
                        <a:pt x="23588" y="13510"/>
                        <a:pt x="23924" y="13620"/>
                        <a:pt x="24190" y="13620"/>
                      </a:cubicBezTo>
                      <a:cubicBezTo>
                        <a:pt x="24856" y="13620"/>
                        <a:pt x="25074" y="12927"/>
                        <a:pt x="25074" y="12927"/>
                      </a:cubicBezTo>
                      <a:cubicBezTo>
                        <a:pt x="25074" y="12927"/>
                        <a:pt x="25576" y="15964"/>
                        <a:pt x="26630" y="16541"/>
                      </a:cubicBezTo>
                      <a:lnTo>
                        <a:pt x="26856" y="16566"/>
                      </a:lnTo>
                      <a:cubicBezTo>
                        <a:pt x="27232" y="16315"/>
                        <a:pt x="27684" y="16165"/>
                        <a:pt x="28161" y="16114"/>
                      </a:cubicBezTo>
                      <a:cubicBezTo>
                        <a:pt x="28211" y="15713"/>
                        <a:pt x="28889" y="11622"/>
                        <a:pt x="27860" y="7782"/>
                      </a:cubicBezTo>
                      <a:cubicBezTo>
                        <a:pt x="26931" y="4327"/>
                        <a:pt x="24666" y="4086"/>
                        <a:pt x="24051" y="4086"/>
                      </a:cubicBezTo>
                      <a:cubicBezTo>
                        <a:pt x="23951" y="4086"/>
                        <a:pt x="23894" y="4092"/>
                        <a:pt x="23894" y="4092"/>
                      </a:cubicBezTo>
                      <a:cubicBezTo>
                        <a:pt x="23894" y="4092"/>
                        <a:pt x="22413" y="1"/>
                        <a:pt x="15210" y="1"/>
                      </a:cubicBezTo>
                      <a:close/>
                    </a:path>
                  </a:pathLst>
                </a:custGeom>
                <a:solidFill>
                  <a:srgbClr val="6D5C4E"/>
                </a:solidFill>
                <a:ln w="9525" cap="flat" cmpd="sng">
                  <a:solidFill>
                    <a:srgbClr val="6D5C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49" name="Google Shape;1368;p53">
                  <a:extLst>
                    <a:ext uri="{FF2B5EF4-FFF2-40B4-BE49-F238E27FC236}">
                      <a16:creationId xmlns:a16="http://schemas.microsoft.com/office/drawing/2014/main" id="{6E54AB4B-2996-4F4D-85F0-931767AEDD6B}"/>
                    </a:ext>
                  </a:extLst>
                </p:cNvPr>
                <p:cNvSpPr/>
                <p:nvPr/>
              </p:nvSpPr>
              <p:spPr>
                <a:xfrm>
                  <a:off x="6896200" y="3616375"/>
                  <a:ext cx="396575" cy="465200"/>
                </a:xfrm>
                <a:custGeom>
                  <a:avLst/>
                  <a:gdLst/>
                  <a:ahLst/>
                  <a:cxnLst/>
                  <a:rect l="l" t="t" r="r" b="b"/>
                  <a:pathLst>
                    <a:path w="15863" h="18608" extrusionOk="0">
                      <a:moveTo>
                        <a:pt x="9560" y="1"/>
                      </a:moveTo>
                      <a:cubicBezTo>
                        <a:pt x="9100" y="1"/>
                        <a:pt x="8636" y="74"/>
                        <a:pt x="8183" y="228"/>
                      </a:cubicBezTo>
                      <a:cubicBezTo>
                        <a:pt x="7756" y="429"/>
                        <a:pt x="7304" y="654"/>
                        <a:pt x="6802" y="855"/>
                      </a:cubicBezTo>
                      <a:cubicBezTo>
                        <a:pt x="6024" y="1156"/>
                        <a:pt x="5246" y="1407"/>
                        <a:pt x="4443" y="1583"/>
                      </a:cubicBezTo>
                      <a:cubicBezTo>
                        <a:pt x="4248" y="1778"/>
                        <a:pt x="3391" y="2564"/>
                        <a:pt x="1344" y="2564"/>
                      </a:cubicBezTo>
                      <a:cubicBezTo>
                        <a:pt x="1282" y="2564"/>
                        <a:pt x="1219" y="2563"/>
                        <a:pt x="1155" y="2562"/>
                      </a:cubicBezTo>
                      <a:lnTo>
                        <a:pt x="703" y="2562"/>
                      </a:lnTo>
                      <a:lnTo>
                        <a:pt x="678" y="2964"/>
                      </a:lnTo>
                      <a:cubicBezTo>
                        <a:pt x="3138" y="3089"/>
                        <a:pt x="5296" y="3290"/>
                        <a:pt x="5522" y="3516"/>
                      </a:cubicBezTo>
                      <a:cubicBezTo>
                        <a:pt x="5522" y="3516"/>
                        <a:pt x="10291" y="4846"/>
                        <a:pt x="10291" y="4946"/>
                      </a:cubicBezTo>
                      <a:cubicBezTo>
                        <a:pt x="10291" y="5072"/>
                        <a:pt x="9438" y="5649"/>
                        <a:pt x="9438" y="5649"/>
                      </a:cubicBezTo>
                      <a:lnTo>
                        <a:pt x="9413" y="5624"/>
                      </a:lnTo>
                      <a:cubicBezTo>
                        <a:pt x="9111" y="6302"/>
                        <a:pt x="8660" y="7582"/>
                        <a:pt x="8886" y="8385"/>
                      </a:cubicBezTo>
                      <a:lnTo>
                        <a:pt x="4995" y="7431"/>
                      </a:lnTo>
                      <a:lnTo>
                        <a:pt x="4995" y="7431"/>
                      </a:lnTo>
                      <a:cubicBezTo>
                        <a:pt x="5020" y="7481"/>
                        <a:pt x="5045" y="7532"/>
                        <a:pt x="5070" y="7582"/>
                      </a:cubicBezTo>
                      <a:lnTo>
                        <a:pt x="9413" y="8636"/>
                      </a:lnTo>
                      <a:lnTo>
                        <a:pt x="8509" y="9615"/>
                      </a:lnTo>
                      <a:lnTo>
                        <a:pt x="8409" y="9590"/>
                      </a:lnTo>
                      <a:lnTo>
                        <a:pt x="8409" y="9590"/>
                      </a:lnTo>
                      <a:cubicBezTo>
                        <a:pt x="8233" y="10192"/>
                        <a:pt x="8032" y="11096"/>
                        <a:pt x="8434" y="11623"/>
                      </a:cubicBezTo>
                      <a:lnTo>
                        <a:pt x="8459" y="11648"/>
                      </a:lnTo>
                      <a:cubicBezTo>
                        <a:pt x="8283" y="11849"/>
                        <a:pt x="8107" y="12049"/>
                        <a:pt x="7907" y="12225"/>
                      </a:cubicBezTo>
                      <a:cubicBezTo>
                        <a:pt x="7229" y="12852"/>
                        <a:pt x="6376" y="13279"/>
                        <a:pt x="5472" y="13480"/>
                      </a:cubicBezTo>
                      <a:cubicBezTo>
                        <a:pt x="4773" y="13589"/>
                        <a:pt x="4073" y="13660"/>
                        <a:pt x="3390" y="13660"/>
                      </a:cubicBezTo>
                      <a:cubicBezTo>
                        <a:pt x="3289" y="13660"/>
                        <a:pt x="3188" y="13659"/>
                        <a:pt x="3088" y="13656"/>
                      </a:cubicBezTo>
                      <a:cubicBezTo>
                        <a:pt x="2761" y="13631"/>
                        <a:pt x="2435" y="13605"/>
                        <a:pt x="2109" y="13555"/>
                      </a:cubicBezTo>
                      <a:lnTo>
                        <a:pt x="2109" y="13631"/>
                      </a:lnTo>
                      <a:cubicBezTo>
                        <a:pt x="2109" y="13631"/>
                        <a:pt x="2736" y="17094"/>
                        <a:pt x="1" y="17872"/>
                      </a:cubicBezTo>
                      <a:cubicBezTo>
                        <a:pt x="1446" y="18330"/>
                        <a:pt x="3083" y="18607"/>
                        <a:pt x="4717" y="18607"/>
                      </a:cubicBezTo>
                      <a:cubicBezTo>
                        <a:pt x="6575" y="18607"/>
                        <a:pt x="8428" y="18250"/>
                        <a:pt x="9990" y="17395"/>
                      </a:cubicBezTo>
                      <a:cubicBezTo>
                        <a:pt x="11395" y="16617"/>
                        <a:pt x="12575" y="15463"/>
                        <a:pt x="13353" y="14082"/>
                      </a:cubicBezTo>
                      <a:cubicBezTo>
                        <a:pt x="15863" y="9740"/>
                        <a:pt x="14859" y="3566"/>
                        <a:pt x="12751" y="1407"/>
                      </a:cubicBezTo>
                      <a:cubicBezTo>
                        <a:pt x="11917" y="501"/>
                        <a:pt x="10756" y="1"/>
                        <a:pt x="956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0" name="Google Shape;1369;p53">
                  <a:extLst>
                    <a:ext uri="{FF2B5EF4-FFF2-40B4-BE49-F238E27FC236}">
                      <a16:creationId xmlns:a16="http://schemas.microsoft.com/office/drawing/2014/main" id="{29BD0DAB-6330-4DD9-B032-74C7AA1E46F4}"/>
                    </a:ext>
                  </a:extLst>
                </p:cNvPr>
                <p:cNvSpPr/>
                <p:nvPr/>
              </p:nvSpPr>
              <p:spPr>
                <a:xfrm>
                  <a:off x="6652398" y="4096845"/>
                  <a:ext cx="564125" cy="425400"/>
                </a:xfrm>
                <a:custGeom>
                  <a:avLst/>
                  <a:gdLst/>
                  <a:ahLst/>
                  <a:cxnLst/>
                  <a:rect l="l" t="t" r="r" b="b"/>
                  <a:pathLst>
                    <a:path w="22565" h="17016" extrusionOk="0">
                      <a:moveTo>
                        <a:pt x="22564" y="1"/>
                      </a:moveTo>
                      <a:cubicBezTo>
                        <a:pt x="21058" y="502"/>
                        <a:pt x="17896" y="1331"/>
                        <a:pt x="12399" y="1532"/>
                      </a:cubicBezTo>
                      <a:cubicBezTo>
                        <a:pt x="11887" y="1550"/>
                        <a:pt x="11394" y="1558"/>
                        <a:pt x="10920" y="1558"/>
                      </a:cubicBezTo>
                      <a:cubicBezTo>
                        <a:pt x="6805" y="1558"/>
                        <a:pt x="4060" y="920"/>
                        <a:pt x="2485" y="402"/>
                      </a:cubicBezTo>
                      <a:cubicBezTo>
                        <a:pt x="2309" y="1456"/>
                        <a:pt x="0" y="14884"/>
                        <a:pt x="653" y="15185"/>
                      </a:cubicBezTo>
                      <a:cubicBezTo>
                        <a:pt x="2906" y="16174"/>
                        <a:pt x="4276" y="16308"/>
                        <a:pt x="4853" y="16308"/>
                      </a:cubicBezTo>
                      <a:cubicBezTo>
                        <a:pt x="5066" y="16308"/>
                        <a:pt x="5171" y="16290"/>
                        <a:pt x="5171" y="16290"/>
                      </a:cubicBezTo>
                      <a:lnTo>
                        <a:pt x="9237" y="4092"/>
                      </a:lnTo>
                      <a:lnTo>
                        <a:pt x="9237" y="4041"/>
                      </a:lnTo>
                      <a:cubicBezTo>
                        <a:pt x="10176" y="4157"/>
                        <a:pt x="11127" y="4218"/>
                        <a:pt x="12074" y="4218"/>
                      </a:cubicBezTo>
                      <a:cubicBezTo>
                        <a:pt x="12569" y="4218"/>
                        <a:pt x="13063" y="4201"/>
                        <a:pt x="13554" y="4167"/>
                      </a:cubicBezTo>
                      <a:cubicBezTo>
                        <a:pt x="13554" y="4167"/>
                        <a:pt x="15561" y="15637"/>
                        <a:pt x="16540" y="16792"/>
                      </a:cubicBezTo>
                      <a:cubicBezTo>
                        <a:pt x="16674" y="16953"/>
                        <a:pt x="16961" y="17015"/>
                        <a:pt x="17327" y="17015"/>
                      </a:cubicBezTo>
                      <a:cubicBezTo>
                        <a:pt x="18615" y="17015"/>
                        <a:pt x="20882" y="16239"/>
                        <a:pt x="20882" y="16239"/>
                      </a:cubicBezTo>
                      <a:lnTo>
                        <a:pt x="2256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1" name="Google Shape;1370;p53">
                  <a:extLst>
                    <a:ext uri="{FF2B5EF4-FFF2-40B4-BE49-F238E27FC236}">
                      <a16:creationId xmlns:a16="http://schemas.microsoft.com/office/drawing/2014/main" id="{362448CF-D6E0-457C-8DDB-A695555434D6}"/>
                    </a:ext>
                  </a:extLst>
                </p:cNvPr>
                <p:cNvSpPr/>
                <p:nvPr/>
              </p:nvSpPr>
              <p:spPr>
                <a:xfrm>
                  <a:off x="7002875" y="4521850"/>
                  <a:ext cx="164425" cy="77725"/>
                </a:xfrm>
                <a:custGeom>
                  <a:avLst/>
                  <a:gdLst/>
                  <a:ahLst/>
                  <a:cxnLst/>
                  <a:rect l="l" t="t" r="r" b="b"/>
                  <a:pathLst>
                    <a:path w="6577" h="3109" extrusionOk="0">
                      <a:moveTo>
                        <a:pt x="6350" y="0"/>
                      </a:moveTo>
                      <a:cubicBezTo>
                        <a:pt x="6350" y="0"/>
                        <a:pt x="3824" y="609"/>
                        <a:pt x="2533" y="609"/>
                      </a:cubicBezTo>
                      <a:cubicBezTo>
                        <a:pt x="2318" y="609"/>
                        <a:pt x="2137" y="592"/>
                        <a:pt x="2008" y="553"/>
                      </a:cubicBezTo>
                      <a:cubicBezTo>
                        <a:pt x="2008" y="553"/>
                        <a:pt x="0" y="2008"/>
                        <a:pt x="302" y="2761"/>
                      </a:cubicBezTo>
                      <a:cubicBezTo>
                        <a:pt x="405" y="3011"/>
                        <a:pt x="805" y="3108"/>
                        <a:pt x="1353" y="3108"/>
                      </a:cubicBezTo>
                      <a:cubicBezTo>
                        <a:pt x="3066" y="3108"/>
                        <a:pt x="6230" y="2155"/>
                        <a:pt x="6325" y="1908"/>
                      </a:cubicBezTo>
                      <a:cubicBezTo>
                        <a:pt x="6576" y="1255"/>
                        <a:pt x="6350" y="1"/>
                        <a:pt x="63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2" name="Google Shape;1371;p53">
                  <a:extLst>
                    <a:ext uri="{FF2B5EF4-FFF2-40B4-BE49-F238E27FC236}">
                      <a16:creationId xmlns:a16="http://schemas.microsoft.com/office/drawing/2014/main" id="{74D8D646-8918-42F3-BE95-4FB9FBA98455}"/>
                    </a:ext>
                  </a:extLst>
                </p:cNvPr>
                <p:cNvSpPr/>
                <p:nvPr/>
              </p:nvSpPr>
              <p:spPr>
                <a:xfrm>
                  <a:off x="6796425" y="3940050"/>
                  <a:ext cx="168825" cy="123150"/>
                </a:xfrm>
                <a:custGeom>
                  <a:avLst/>
                  <a:gdLst/>
                  <a:ahLst/>
                  <a:cxnLst/>
                  <a:rect l="l" t="t" r="r" b="b"/>
                  <a:pathLst>
                    <a:path w="6753" h="4926" extrusionOk="0">
                      <a:moveTo>
                        <a:pt x="3090" y="1"/>
                      </a:moveTo>
                      <a:cubicBezTo>
                        <a:pt x="2971" y="1"/>
                        <a:pt x="2878" y="25"/>
                        <a:pt x="2812" y="81"/>
                      </a:cubicBezTo>
                      <a:cubicBezTo>
                        <a:pt x="2285" y="508"/>
                        <a:pt x="3715" y="1462"/>
                        <a:pt x="3791" y="1512"/>
                      </a:cubicBezTo>
                      <a:cubicBezTo>
                        <a:pt x="3712" y="1492"/>
                        <a:pt x="2225" y="998"/>
                        <a:pt x="1458" y="998"/>
                      </a:cubicBezTo>
                      <a:cubicBezTo>
                        <a:pt x="1243" y="998"/>
                        <a:pt x="1085" y="1036"/>
                        <a:pt x="1030" y="1135"/>
                      </a:cubicBezTo>
                      <a:cubicBezTo>
                        <a:pt x="955" y="1261"/>
                        <a:pt x="1080" y="1437"/>
                        <a:pt x="1306" y="1637"/>
                      </a:cubicBezTo>
                      <a:cubicBezTo>
                        <a:pt x="1274" y="1633"/>
                        <a:pt x="1241" y="1631"/>
                        <a:pt x="1209" y="1631"/>
                      </a:cubicBezTo>
                      <a:cubicBezTo>
                        <a:pt x="1066" y="1631"/>
                        <a:pt x="922" y="1672"/>
                        <a:pt x="779" y="1713"/>
                      </a:cubicBezTo>
                      <a:cubicBezTo>
                        <a:pt x="653" y="1763"/>
                        <a:pt x="578" y="1888"/>
                        <a:pt x="578" y="2039"/>
                      </a:cubicBezTo>
                      <a:cubicBezTo>
                        <a:pt x="578" y="2215"/>
                        <a:pt x="829" y="2440"/>
                        <a:pt x="1180" y="2666"/>
                      </a:cubicBezTo>
                      <a:cubicBezTo>
                        <a:pt x="1030" y="2666"/>
                        <a:pt x="1" y="2717"/>
                        <a:pt x="678" y="3244"/>
                      </a:cubicBezTo>
                      <a:cubicBezTo>
                        <a:pt x="1105" y="3570"/>
                        <a:pt x="1532" y="3846"/>
                        <a:pt x="2009" y="4097"/>
                      </a:cubicBezTo>
                      <a:cubicBezTo>
                        <a:pt x="2636" y="4423"/>
                        <a:pt x="3314" y="4699"/>
                        <a:pt x="3992" y="4925"/>
                      </a:cubicBezTo>
                      <a:cubicBezTo>
                        <a:pt x="6752" y="4147"/>
                        <a:pt x="6125" y="684"/>
                        <a:pt x="6125" y="684"/>
                      </a:cubicBezTo>
                      <a:lnTo>
                        <a:pt x="6125" y="608"/>
                      </a:lnTo>
                      <a:cubicBezTo>
                        <a:pt x="4617" y="445"/>
                        <a:pt x="3605" y="1"/>
                        <a:pt x="3090" y="1"/>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3" name="Google Shape;1372;p53">
                  <a:extLst>
                    <a:ext uri="{FF2B5EF4-FFF2-40B4-BE49-F238E27FC236}">
                      <a16:creationId xmlns:a16="http://schemas.microsoft.com/office/drawing/2014/main" id="{803A0995-0292-4F41-B0D5-6A7E244718FB}"/>
                    </a:ext>
                  </a:extLst>
                </p:cNvPr>
                <p:cNvSpPr/>
                <p:nvPr/>
              </p:nvSpPr>
              <p:spPr>
                <a:xfrm>
                  <a:off x="6731800" y="3967800"/>
                  <a:ext cx="114225" cy="88175"/>
                </a:xfrm>
                <a:custGeom>
                  <a:avLst/>
                  <a:gdLst/>
                  <a:ahLst/>
                  <a:cxnLst/>
                  <a:rect l="l" t="t" r="r" b="b"/>
                  <a:pathLst>
                    <a:path w="4569" h="3527" extrusionOk="0">
                      <a:moveTo>
                        <a:pt x="829" y="0"/>
                      </a:moveTo>
                      <a:lnTo>
                        <a:pt x="779" y="126"/>
                      </a:lnTo>
                      <a:cubicBezTo>
                        <a:pt x="779" y="126"/>
                        <a:pt x="1" y="2410"/>
                        <a:pt x="1256" y="3389"/>
                      </a:cubicBezTo>
                      <a:cubicBezTo>
                        <a:pt x="1746" y="3482"/>
                        <a:pt x="2222" y="3526"/>
                        <a:pt x="2657" y="3526"/>
                      </a:cubicBezTo>
                      <a:cubicBezTo>
                        <a:pt x="3514" y="3526"/>
                        <a:pt x="4211" y="3353"/>
                        <a:pt x="4544" y="3037"/>
                      </a:cubicBezTo>
                      <a:lnTo>
                        <a:pt x="4569" y="2987"/>
                      </a:lnTo>
                      <a:cubicBezTo>
                        <a:pt x="4117" y="2761"/>
                        <a:pt x="3665" y="2460"/>
                        <a:pt x="3263" y="2134"/>
                      </a:cubicBezTo>
                      <a:cubicBezTo>
                        <a:pt x="2586" y="1607"/>
                        <a:pt x="3590" y="1556"/>
                        <a:pt x="3765" y="1556"/>
                      </a:cubicBezTo>
                      <a:cubicBezTo>
                        <a:pt x="3389" y="1330"/>
                        <a:pt x="3138" y="1105"/>
                        <a:pt x="3138" y="929"/>
                      </a:cubicBezTo>
                      <a:cubicBezTo>
                        <a:pt x="3138" y="778"/>
                        <a:pt x="3213" y="653"/>
                        <a:pt x="3339" y="603"/>
                      </a:cubicBezTo>
                      <a:lnTo>
                        <a:pt x="3339" y="577"/>
                      </a:lnTo>
                      <a:cubicBezTo>
                        <a:pt x="2460" y="477"/>
                        <a:pt x="1632" y="276"/>
                        <a:pt x="829" y="0"/>
                      </a:cubicBezTo>
                      <a:close/>
                    </a:path>
                  </a:pathLst>
                </a:custGeom>
                <a:solidFill>
                  <a:srgbClr val="C7987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4" name="Google Shape;1373;p53">
                  <a:extLst>
                    <a:ext uri="{FF2B5EF4-FFF2-40B4-BE49-F238E27FC236}">
                      <a16:creationId xmlns:a16="http://schemas.microsoft.com/office/drawing/2014/main" id="{6AC41AA2-2D8F-4FBD-8195-DD450CB75A88}"/>
                    </a:ext>
                  </a:extLst>
                </p:cNvPr>
                <p:cNvSpPr/>
                <p:nvPr/>
              </p:nvSpPr>
              <p:spPr>
                <a:xfrm>
                  <a:off x="6603750" y="4495500"/>
                  <a:ext cx="165100" cy="75125"/>
                </a:xfrm>
                <a:custGeom>
                  <a:avLst/>
                  <a:gdLst/>
                  <a:ahLst/>
                  <a:cxnLst/>
                  <a:rect l="l" t="t" r="r" b="b"/>
                  <a:pathLst>
                    <a:path w="6604" h="3005" extrusionOk="0">
                      <a:moveTo>
                        <a:pt x="2086" y="0"/>
                      </a:moveTo>
                      <a:cubicBezTo>
                        <a:pt x="2086" y="0"/>
                        <a:pt x="253" y="76"/>
                        <a:pt x="103" y="904"/>
                      </a:cubicBezTo>
                      <a:cubicBezTo>
                        <a:pt x="1" y="1515"/>
                        <a:pt x="3674" y="3004"/>
                        <a:pt x="5286" y="3004"/>
                      </a:cubicBezTo>
                      <a:cubicBezTo>
                        <a:pt x="5658" y="3004"/>
                        <a:pt x="5921" y="2925"/>
                        <a:pt x="6001" y="2736"/>
                      </a:cubicBezTo>
                      <a:cubicBezTo>
                        <a:pt x="6152" y="2410"/>
                        <a:pt x="6603" y="1105"/>
                        <a:pt x="6603" y="1105"/>
                      </a:cubicBezTo>
                      <a:lnTo>
                        <a:pt x="6603" y="1105"/>
                      </a:lnTo>
                      <a:cubicBezTo>
                        <a:pt x="6603" y="1105"/>
                        <a:pt x="6499" y="1123"/>
                        <a:pt x="6286" y="1123"/>
                      </a:cubicBezTo>
                      <a:cubicBezTo>
                        <a:pt x="5709" y="1123"/>
                        <a:pt x="4338" y="989"/>
                        <a:pt x="208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5" name="Google Shape;1374;p53">
                  <a:extLst>
                    <a:ext uri="{FF2B5EF4-FFF2-40B4-BE49-F238E27FC236}">
                      <a16:creationId xmlns:a16="http://schemas.microsoft.com/office/drawing/2014/main" id="{9760195E-2F03-4B62-A880-0EDE932E62A0}"/>
                    </a:ext>
                  </a:extLst>
                </p:cNvPr>
                <p:cNvSpPr/>
                <p:nvPr/>
              </p:nvSpPr>
              <p:spPr>
                <a:xfrm>
                  <a:off x="7011650" y="3797125"/>
                  <a:ext cx="119875" cy="35775"/>
                </a:xfrm>
                <a:custGeom>
                  <a:avLst/>
                  <a:gdLst/>
                  <a:ahLst/>
                  <a:cxnLst/>
                  <a:rect l="l" t="t" r="r" b="b"/>
                  <a:pathLst>
                    <a:path w="4795" h="1431" extrusionOk="0">
                      <a:moveTo>
                        <a:pt x="1" y="0"/>
                      </a:moveTo>
                      <a:lnTo>
                        <a:pt x="51" y="502"/>
                      </a:lnTo>
                      <a:lnTo>
                        <a:pt x="4795" y="1431"/>
                      </a:lnTo>
                      <a:cubicBezTo>
                        <a:pt x="4569" y="1255"/>
                        <a:pt x="4318" y="1130"/>
                        <a:pt x="4067" y="1029"/>
                      </a:cubicBezTo>
                      <a:cubicBezTo>
                        <a:pt x="3665" y="904"/>
                        <a:pt x="1" y="0"/>
                        <a:pt x="1" y="0"/>
                      </a:cubicBezTo>
                      <a:close/>
                    </a:path>
                  </a:pathLst>
                </a:custGeom>
                <a:solidFill>
                  <a:srgbClr val="8B1C2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6" name="Google Shape;1375;p53">
                  <a:extLst>
                    <a:ext uri="{FF2B5EF4-FFF2-40B4-BE49-F238E27FC236}">
                      <a16:creationId xmlns:a16="http://schemas.microsoft.com/office/drawing/2014/main" id="{BBBC8304-16BC-4DBE-B3CE-4050384A2C81}"/>
                    </a:ext>
                  </a:extLst>
                </p:cNvPr>
                <p:cNvSpPr/>
                <p:nvPr/>
              </p:nvSpPr>
              <p:spPr>
                <a:xfrm>
                  <a:off x="6669675" y="3790250"/>
                  <a:ext cx="337600" cy="118575"/>
                </a:xfrm>
                <a:custGeom>
                  <a:avLst/>
                  <a:gdLst/>
                  <a:ahLst/>
                  <a:cxnLst/>
                  <a:rect l="l" t="t" r="r" b="b"/>
                  <a:pathLst>
                    <a:path w="13504" h="4743" extrusionOk="0">
                      <a:moveTo>
                        <a:pt x="2445" y="0"/>
                      </a:moveTo>
                      <a:cubicBezTo>
                        <a:pt x="1997" y="0"/>
                        <a:pt x="1610" y="8"/>
                        <a:pt x="1306" y="24"/>
                      </a:cubicBezTo>
                      <a:cubicBezTo>
                        <a:pt x="879" y="49"/>
                        <a:pt x="603" y="75"/>
                        <a:pt x="553" y="125"/>
                      </a:cubicBezTo>
                      <a:cubicBezTo>
                        <a:pt x="402" y="451"/>
                        <a:pt x="1" y="4090"/>
                        <a:pt x="704" y="4341"/>
                      </a:cubicBezTo>
                      <a:cubicBezTo>
                        <a:pt x="879" y="4392"/>
                        <a:pt x="1055" y="4417"/>
                        <a:pt x="1231" y="4417"/>
                      </a:cubicBezTo>
                      <a:cubicBezTo>
                        <a:pt x="3314" y="4592"/>
                        <a:pt x="10618" y="4718"/>
                        <a:pt x="12751" y="4743"/>
                      </a:cubicBezTo>
                      <a:lnTo>
                        <a:pt x="13353" y="4743"/>
                      </a:lnTo>
                      <a:cubicBezTo>
                        <a:pt x="12751" y="3588"/>
                        <a:pt x="12701" y="2258"/>
                        <a:pt x="13178" y="1053"/>
                      </a:cubicBezTo>
                      <a:cubicBezTo>
                        <a:pt x="13253" y="853"/>
                        <a:pt x="13379" y="652"/>
                        <a:pt x="13504" y="476"/>
                      </a:cubicBezTo>
                      <a:cubicBezTo>
                        <a:pt x="13504" y="476"/>
                        <a:pt x="6028" y="0"/>
                        <a:pt x="244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7" name="Google Shape;1376;p53">
                  <a:extLst>
                    <a:ext uri="{FF2B5EF4-FFF2-40B4-BE49-F238E27FC236}">
                      <a16:creationId xmlns:a16="http://schemas.microsoft.com/office/drawing/2014/main" id="{D09EBF68-C2E4-446A-B58F-1502062BD192}"/>
                    </a:ext>
                  </a:extLst>
                </p:cNvPr>
                <p:cNvSpPr/>
                <p:nvPr/>
              </p:nvSpPr>
              <p:spPr>
                <a:xfrm>
                  <a:off x="7011025" y="3717425"/>
                  <a:ext cx="124900" cy="107950"/>
                </a:xfrm>
                <a:custGeom>
                  <a:avLst/>
                  <a:gdLst/>
                  <a:ahLst/>
                  <a:cxnLst/>
                  <a:rect l="l" t="t" r="r" b="b"/>
                  <a:pathLst>
                    <a:path w="4996" h="4318" extrusionOk="0">
                      <a:moveTo>
                        <a:pt x="779" y="1"/>
                      </a:moveTo>
                      <a:cubicBezTo>
                        <a:pt x="503" y="754"/>
                        <a:pt x="1" y="2184"/>
                        <a:pt x="402" y="3389"/>
                      </a:cubicBezTo>
                      <a:lnTo>
                        <a:pt x="4293" y="4318"/>
                      </a:lnTo>
                      <a:cubicBezTo>
                        <a:pt x="4042" y="3540"/>
                        <a:pt x="4518" y="2260"/>
                        <a:pt x="4794" y="1582"/>
                      </a:cubicBezTo>
                      <a:cubicBezTo>
                        <a:pt x="4920" y="1306"/>
                        <a:pt x="4995" y="1155"/>
                        <a:pt x="4995" y="1155"/>
                      </a:cubicBezTo>
                      <a:lnTo>
                        <a:pt x="77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8" name="Google Shape;1377;p53">
                  <a:extLst>
                    <a:ext uri="{FF2B5EF4-FFF2-40B4-BE49-F238E27FC236}">
                      <a16:creationId xmlns:a16="http://schemas.microsoft.com/office/drawing/2014/main" id="{A5942785-F4D8-41BD-AA0A-F751D1602316}"/>
                    </a:ext>
                  </a:extLst>
                </p:cNvPr>
                <p:cNvSpPr/>
                <p:nvPr/>
              </p:nvSpPr>
              <p:spPr>
                <a:xfrm>
                  <a:off x="7030475" y="3704225"/>
                  <a:ext cx="123000" cy="56525"/>
                </a:xfrm>
                <a:custGeom>
                  <a:avLst/>
                  <a:gdLst/>
                  <a:ahLst/>
                  <a:cxnLst/>
                  <a:rect l="l" t="t" r="r" b="b"/>
                  <a:pathLst>
                    <a:path w="4920" h="2261" extrusionOk="0">
                      <a:moveTo>
                        <a:pt x="154" y="0"/>
                      </a:moveTo>
                      <a:cubicBezTo>
                        <a:pt x="151" y="0"/>
                        <a:pt x="150" y="1"/>
                        <a:pt x="151" y="2"/>
                      </a:cubicBezTo>
                      <a:cubicBezTo>
                        <a:pt x="176" y="27"/>
                        <a:pt x="101" y="228"/>
                        <a:pt x="1" y="529"/>
                      </a:cubicBezTo>
                      <a:lnTo>
                        <a:pt x="4217" y="1683"/>
                      </a:lnTo>
                      <a:cubicBezTo>
                        <a:pt x="4217" y="1683"/>
                        <a:pt x="4142" y="1859"/>
                        <a:pt x="4016" y="2110"/>
                      </a:cubicBezTo>
                      <a:lnTo>
                        <a:pt x="3966" y="2261"/>
                      </a:lnTo>
                      <a:cubicBezTo>
                        <a:pt x="3966" y="2261"/>
                        <a:pt x="4895" y="1558"/>
                        <a:pt x="4895" y="1432"/>
                      </a:cubicBezTo>
                      <a:cubicBezTo>
                        <a:pt x="4920" y="1162"/>
                        <a:pt x="295" y="0"/>
                        <a:pt x="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59" name="Google Shape;1378;p53">
                  <a:extLst>
                    <a:ext uri="{FF2B5EF4-FFF2-40B4-BE49-F238E27FC236}">
                      <a16:creationId xmlns:a16="http://schemas.microsoft.com/office/drawing/2014/main" id="{6BE326F5-65A5-4625-BC28-FBB4BDD672FB}"/>
                    </a:ext>
                  </a:extLst>
                </p:cNvPr>
                <p:cNvSpPr/>
                <p:nvPr/>
              </p:nvSpPr>
              <p:spPr>
                <a:xfrm>
                  <a:off x="6695400" y="3685150"/>
                  <a:ext cx="339500" cy="120775"/>
                </a:xfrm>
                <a:custGeom>
                  <a:avLst/>
                  <a:gdLst/>
                  <a:ahLst/>
                  <a:cxnLst/>
                  <a:rect l="l" t="t" r="r" b="b"/>
                  <a:pathLst>
                    <a:path w="13580" h="4831" extrusionOk="0">
                      <a:moveTo>
                        <a:pt x="2284" y="1"/>
                      </a:moveTo>
                      <a:cubicBezTo>
                        <a:pt x="1510" y="1"/>
                        <a:pt x="988" y="20"/>
                        <a:pt x="879" y="62"/>
                      </a:cubicBezTo>
                      <a:cubicBezTo>
                        <a:pt x="252" y="288"/>
                        <a:pt x="1" y="3626"/>
                        <a:pt x="252" y="4128"/>
                      </a:cubicBezTo>
                      <a:lnTo>
                        <a:pt x="252" y="4203"/>
                      </a:lnTo>
                      <a:cubicBezTo>
                        <a:pt x="512" y="4191"/>
                        <a:pt x="832" y="4186"/>
                        <a:pt x="1198" y="4186"/>
                      </a:cubicBezTo>
                      <a:cubicBezTo>
                        <a:pt x="4709" y="4186"/>
                        <a:pt x="12450" y="4680"/>
                        <a:pt x="12450" y="4680"/>
                      </a:cubicBezTo>
                      <a:lnTo>
                        <a:pt x="13077" y="4831"/>
                      </a:lnTo>
                      <a:cubicBezTo>
                        <a:pt x="13052" y="4781"/>
                        <a:pt x="13027" y="4730"/>
                        <a:pt x="13027" y="4680"/>
                      </a:cubicBezTo>
                      <a:cubicBezTo>
                        <a:pt x="12626" y="3475"/>
                        <a:pt x="13128" y="2045"/>
                        <a:pt x="13379" y="1292"/>
                      </a:cubicBezTo>
                      <a:cubicBezTo>
                        <a:pt x="13504" y="991"/>
                        <a:pt x="13579" y="790"/>
                        <a:pt x="13529" y="740"/>
                      </a:cubicBezTo>
                      <a:cubicBezTo>
                        <a:pt x="13303" y="514"/>
                        <a:pt x="11145" y="338"/>
                        <a:pt x="8685" y="213"/>
                      </a:cubicBezTo>
                      <a:cubicBezTo>
                        <a:pt x="6393" y="79"/>
                        <a:pt x="3833" y="1"/>
                        <a:pt x="22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0" name="Google Shape;1379;p53">
                  <a:extLst>
                    <a:ext uri="{FF2B5EF4-FFF2-40B4-BE49-F238E27FC236}">
                      <a16:creationId xmlns:a16="http://schemas.microsoft.com/office/drawing/2014/main" id="{FA55112D-927B-4622-804D-670C25BCBDF3}"/>
                    </a:ext>
                  </a:extLst>
                </p:cNvPr>
                <p:cNvSpPr/>
                <p:nvPr/>
              </p:nvSpPr>
              <p:spPr>
                <a:xfrm>
                  <a:off x="6998475" y="3802150"/>
                  <a:ext cx="134925" cy="59625"/>
                </a:xfrm>
                <a:custGeom>
                  <a:avLst/>
                  <a:gdLst/>
                  <a:ahLst/>
                  <a:cxnLst/>
                  <a:rect l="l" t="t" r="r" b="b"/>
                  <a:pathLst>
                    <a:path w="5397" h="2385" extrusionOk="0">
                      <a:moveTo>
                        <a:pt x="327" y="0"/>
                      </a:moveTo>
                      <a:cubicBezTo>
                        <a:pt x="201" y="201"/>
                        <a:pt x="101" y="377"/>
                        <a:pt x="1" y="603"/>
                      </a:cubicBezTo>
                      <a:lnTo>
                        <a:pt x="26" y="603"/>
                      </a:lnTo>
                      <a:lnTo>
                        <a:pt x="4569" y="1606"/>
                      </a:lnTo>
                      <a:cubicBezTo>
                        <a:pt x="4569" y="1606"/>
                        <a:pt x="4443" y="1832"/>
                        <a:pt x="4343" y="2184"/>
                      </a:cubicBezTo>
                      <a:lnTo>
                        <a:pt x="4293" y="2385"/>
                      </a:lnTo>
                      <a:cubicBezTo>
                        <a:pt x="4293" y="2385"/>
                        <a:pt x="5397" y="1606"/>
                        <a:pt x="5322" y="1230"/>
                      </a:cubicBezTo>
                      <a:cubicBezTo>
                        <a:pt x="5296" y="1054"/>
                        <a:pt x="979" y="151"/>
                        <a:pt x="979" y="151"/>
                      </a:cubicBezTo>
                      <a:lnTo>
                        <a:pt x="32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1" name="Google Shape;1380;p53">
                  <a:extLst>
                    <a:ext uri="{FF2B5EF4-FFF2-40B4-BE49-F238E27FC236}">
                      <a16:creationId xmlns:a16="http://schemas.microsoft.com/office/drawing/2014/main" id="{9A0444DC-057E-49C8-8A04-664877D61742}"/>
                    </a:ext>
                  </a:extLst>
                </p:cNvPr>
                <p:cNvSpPr/>
                <p:nvPr/>
              </p:nvSpPr>
              <p:spPr>
                <a:xfrm>
                  <a:off x="6804600" y="4004975"/>
                  <a:ext cx="88900" cy="58225"/>
                </a:xfrm>
                <a:custGeom>
                  <a:avLst/>
                  <a:gdLst/>
                  <a:ahLst/>
                  <a:cxnLst/>
                  <a:rect l="l" t="t" r="r" b="b"/>
                  <a:pathLst>
                    <a:path w="3556" h="2329" extrusionOk="0">
                      <a:moveTo>
                        <a:pt x="766" y="0"/>
                      </a:moveTo>
                      <a:cubicBezTo>
                        <a:pt x="728" y="0"/>
                        <a:pt x="690" y="7"/>
                        <a:pt x="653" y="19"/>
                      </a:cubicBezTo>
                      <a:lnTo>
                        <a:pt x="427" y="19"/>
                      </a:lnTo>
                      <a:cubicBezTo>
                        <a:pt x="301" y="44"/>
                        <a:pt x="176" y="94"/>
                        <a:pt x="75" y="170"/>
                      </a:cubicBezTo>
                      <a:cubicBezTo>
                        <a:pt x="25" y="245"/>
                        <a:pt x="0" y="345"/>
                        <a:pt x="25" y="446"/>
                      </a:cubicBezTo>
                      <a:cubicBezTo>
                        <a:pt x="50" y="521"/>
                        <a:pt x="101" y="596"/>
                        <a:pt x="151" y="647"/>
                      </a:cubicBezTo>
                      <a:cubicBezTo>
                        <a:pt x="201" y="697"/>
                        <a:pt x="251" y="747"/>
                        <a:pt x="301" y="797"/>
                      </a:cubicBezTo>
                      <a:cubicBezTo>
                        <a:pt x="351" y="822"/>
                        <a:pt x="427" y="873"/>
                        <a:pt x="477" y="923"/>
                      </a:cubicBezTo>
                      <a:lnTo>
                        <a:pt x="828" y="1174"/>
                      </a:lnTo>
                      <a:cubicBezTo>
                        <a:pt x="954" y="1274"/>
                        <a:pt x="1079" y="1349"/>
                        <a:pt x="1230" y="1425"/>
                      </a:cubicBezTo>
                      <a:cubicBezTo>
                        <a:pt x="1355" y="1500"/>
                        <a:pt x="1481" y="1575"/>
                        <a:pt x="1606" y="1651"/>
                      </a:cubicBezTo>
                      <a:lnTo>
                        <a:pt x="2008" y="1826"/>
                      </a:lnTo>
                      <a:lnTo>
                        <a:pt x="2384" y="2002"/>
                      </a:lnTo>
                      <a:cubicBezTo>
                        <a:pt x="2510" y="2027"/>
                        <a:pt x="2610" y="2077"/>
                        <a:pt x="2736" y="2102"/>
                      </a:cubicBezTo>
                      <a:cubicBezTo>
                        <a:pt x="3163" y="2253"/>
                        <a:pt x="3464" y="2328"/>
                        <a:pt x="3464" y="2328"/>
                      </a:cubicBezTo>
                      <a:lnTo>
                        <a:pt x="3464" y="2303"/>
                      </a:lnTo>
                      <a:cubicBezTo>
                        <a:pt x="3472" y="2306"/>
                        <a:pt x="3480" y="2307"/>
                        <a:pt x="3487" y="2307"/>
                      </a:cubicBezTo>
                      <a:cubicBezTo>
                        <a:pt x="3543" y="2307"/>
                        <a:pt x="3556" y="2225"/>
                        <a:pt x="3489" y="2203"/>
                      </a:cubicBezTo>
                      <a:cubicBezTo>
                        <a:pt x="3489" y="2203"/>
                        <a:pt x="3238" y="2077"/>
                        <a:pt x="2811" y="1902"/>
                      </a:cubicBezTo>
                      <a:cubicBezTo>
                        <a:pt x="2711" y="1851"/>
                        <a:pt x="2585" y="1801"/>
                        <a:pt x="2485" y="1751"/>
                      </a:cubicBezTo>
                      <a:lnTo>
                        <a:pt x="2134" y="1550"/>
                      </a:lnTo>
                      <a:lnTo>
                        <a:pt x="1757" y="1374"/>
                      </a:lnTo>
                      <a:lnTo>
                        <a:pt x="1381" y="1149"/>
                      </a:lnTo>
                      <a:cubicBezTo>
                        <a:pt x="1255" y="1073"/>
                        <a:pt x="1104" y="998"/>
                        <a:pt x="979" y="923"/>
                      </a:cubicBezTo>
                      <a:cubicBezTo>
                        <a:pt x="879" y="847"/>
                        <a:pt x="753" y="772"/>
                        <a:pt x="628" y="672"/>
                      </a:cubicBezTo>
                      <a:lnTo>
                        <a:pt x="477" y="571"/>
                      </a:lnTo>
                      <a:cubicBezTo>
                        <a:pt x="427" y="546"/>
                        <a:pt x="377" y="496"/>
                        <a:pt x="326" y="446"/>
                      </a:cubicBezTo>
                      <a:cubicBezTo>
                        <a:pt x="276" y="421"/>
                        <a:pt x="251" y="396"/>
                        <a:pt x="226" y="345"/>
                      </a:cubicBezTo>
                      <a:cubicBezTo>
                        <a:pt x="226" y="320"/>
                        <a:pt x="226" y="320"/>
                        <a:pt x="226" y="295"/>
                      </a:cubicBezTo>
                      <a:cubicBezTo>
                        <a:pt x="301" y="245"/>
                        <a:pt x="377" y="195"/>
                        <a:pt x="452" y="170"/>
                      </a:cubicBezTo>
                      <a:cubicBezTo>
                        <a:pt x="527" y="145"/>
                        <a:pt x="602" y="120"/>
                        <a:pt x="678" y="120"/>
                      </a:cubicBezTo>
                      <a:cubicBezTo>
                        <a:pt x="803" y="94"/>
                        <a:pt x="879" y="94"/>
                        <a:pt x="879" y="94"/>
                      </a:cubicBezTo>
                      <a:cubicBezTo>
                        <a:pt x="879" y="94"/>
                        <a:pt x="904" y="69"/>
                        <a:pt x="904" y="44"/>
                      </a:cubicBezTo>
                      <a:cubicBezTo>
                        <a:pt x="904" y="19"/>
                        <a:pt x="904" y="19"/>
                        <a:pt x="879" y="19"/>
                      </a:cubicBezTo>
                      <a:cubicBezTo>
                        <a:pt x="841" y="7"/>
                        <a:pt x="803" y="0"/>
                        <a:pt x="766"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2" name="Google Shape;1381;p53">
                  <a:extLst>
                    <a:ext uri="{FF2B5EF4-FFF2-40B4-BE49-F238E27FC236}">
                      <a16:creationId xmlns:a16="http://schemas.microsoft.com/office/drawing/2014/main" id="{2B9F70FD-D92D-4F53-B93C-5DF777AFD64D}"/>
                    </a:ext>
                  </a:extLst>
                </p:cNvPr>
                <p:cNvSpPr/>
                <p:nvPr/>
              </p:nvSpPr>
              <p:spPr>
                <a:xfrm>
                  <a:off x="6817775" y="3960275"/>
                  <a:ext cx="74550" cy="47075"/>
                </a:xfrm>
                <a:custGeom>
                  <a:avLst/>
                  <a:gdLst/>
                  <a:ahLst/>
                  <a:cxnLst/>
                  <a:rect l="l" t="t" r="r" b="b"/>
                  <a:pathLst>
                    <a:path w="2982" h="1883" extrusionOk="0">
                      <a:moveTo>
                        <a:pt x="2909" y="747"/>
                      </a:moveTo>
                      <a:lnTo>
                        <a:pt x="2912" y="753"/>
                      </a:lnTo>
                      <a:lnTo>
                        <a:pt x="2937" y="753"/>
                      </a:lnTo>
                      <a:cubicBezTo>
                        <a:pt x="2927" y="751"/>
                        <a:pt x="2918" y="749"/>
                        <a:pt x="2909" y="747"/>
                      </a:cubicBezTo>
                      <a:close/>
                      <a:moveTo>
                        <a:pt x="477" y="0"/>
                      </a:moveTo>
                      <a:cubicBezTo>
                        <a:pt x="402" y="25"/>
                        <a:pt x="326" y="25"/>
                        <a:pt x="251" y="50"/>
                      </a:cubicBezTo>
                      <a:cubicBezTo>
                        <a:pt x="151" y="75"/>
                        <a:pt x="75" y="151"/>
                        <a:pt x="25" y="251"/>
                      </a:cubicBezTo>
                      <a:lnTo>
                        <a:pt x="0" y="301"/>
                      </a:lnTo>
                      <a:cubicBezTo>
                        <a:pt x="0" y="326"/>
                        <a:pt x="0" y="351"/>
                        <a:pt x="0" y="377"/>
                      </a:cubicBezTo>
                      <a:cubicBezTo>
                        <a:pt x="0" y="427"/>
                        <a:pt x="25" y="477"/>
                        <a:pt x="25" y="527"/>
                      </a:cubicBezTo>
                      <a:cubicBezTo>
                        <a:pt x="50" y="602"/>
                        <a:pt x="101" y="678"/>
                        <a:pt x="151" y="728"/>
                      </a:cubicBezTo>
                      <a:cubicBezTo>
                        <a:pt x="201" y="778"/>
                        <a:pt x="251" y="828"/>
                        <a:pt x="301" y="878"/>
                      </a:cubicBezTo>
                      <a:cubicBezTo>
                        <a:pt x="326" y="904"/>
                        <a:pt x="352" y="929"/>
                        <a:pt x="377" y="929"/>
                      </a:cubicBezTo>
                      <a:lnTo>
                        <a:pt x="452" y="1004"/>
                      </a:lnTo>
                      <a:lnTo>
                        <a:pt x="753" y="1205"/>
                      </a:lnTo>
                      <a:cubicBezTo>
                        <a:pt x="854" y="1255"/>
                        <a:pt x="954" y="1330"/>
                        <a:pt x="1054" y="1380"/>
                      </a:cubicBezTo>
                      <a:lnTo>
                        <a:pt x="1381" y="1531"/>
                      </a:lnTo>
                      <a:lnTo>
                        <a:pt x="1732" y="1682"/>
                      </a:lnTo>
                      <a:cubicBezTo>
                        <a:pt x="1832" y="1732"/>
                        <a:pt x="1958" y="1757"/>
                        <a:pt x="2083" y="1782"/>
                      </a:cubicBezTo>
                      <a:cubicBezTo>
                        <a:pt x="2209" y="1832"/>
                        <a:pt x="2309" y="1857"/>
                        <a:pt x="2435" y="1882"/>
                      </a:cubicBezTo>
                      <a:cubicBezTo>
                        <a:pt x="2460" y="1882"/>
                        <a:pt x="2485" y="1857"/>
                        <a:pt x="2485" y="1857"/>
                      </a:cubicBezTo>
                      <a:cubicBezTo>
                        <a:pt x="2485" y="1832"/>
                        <a:pt x="2485" y="1807"/>
                        <a:pt x="2460" y="1807"/>
                      </a:cubicBezTo>
                      <a:lnTo>
                        <a:pt x="2159" y="1657"/>
                      </a:lnTo>
                      <a:cubicBezTo>
                        <a:pt x="2033" y="1606"/>
                        <a:pt x="1933" y="1556"/>
                        <a:pt x="1832" y="1506"/>
                      </a:cubicBezTo>
                      <a:lnTo>
                        <a:pt x="1531" y="1355"/>
                      </a:lnTo>
                      <a:lnTo>
                        <a:pt x="1230" y="1155"/>
                      </a:lnTo>
                      <a:cubicBezTo>
                        <a:pt x="1130" y="1104"/>
                        <a:pt x="1029" y="1054"/>
                        <a:pt x="929" y="979"/>
                      </a:cubicBezTo>
                      <a:lnTo>
                        <a:pt x="628" y="753"/>
                      </a:lnTo>
                      <a:lnTo>
                        <a:pt x="577" y="703"/>
                      </a:lnTo>
                      <a:cubicBezTo>
                        <a:pt x="552" y="703"/>
                        <a:pt x="527" y="678"/>
                        <a:pt x="502" y="653"/>
                      </a:cubicBezTo>
                      <a:cubicBezTo>
                        <a:pt x="477" y="628"/>
                        <a:pt x="427" y="577"/>
                        <a:pt x="402" y="552"/>
                      </a:cubicBezTo>
                      <a:cubicBezTo>
                        <a:pt x="377" y="502"/>
                        <a:pt x="352" y="477"/>
                        <a:pt x="326" y="427"/>
                      </a:cubicBezTo>
                      <a:cubicBezTo>
                        <a:pt x="326" y="427"/>
                        <a:pt x="326" y="402"/>
                        <a:pt x="326" y="402"/>
                      </a:cubicBezTo>
                      <a:lnTo>
                        <a:pt x="326" y="351"/>
                      </a:lnTo>
                      <a:cubicBezTo>
                        <a:pt x="326" y="368"/>
                        <a:pt x="329" y="374"/>
                        <a:pt x="334" y="374"/>
                      </a:cubicBezTo>
                      <a:cubicBezTo>
                        <a:pt x="343" y="374"/>
                        <a:pt x="360" y="351"/>
                        <a:pt x="377" y="351"/>
                      </a:cubicBezTo>
                      <a:cubicBezTo>
                        <a:pt x="427" y="351"/>
                        <a:pt x="477" y="326"/>
                        <a:pt x="527" y="326"/>
                      </a:cubicBezTo>
                      <a:lnTo>
                        <a:pt x="828" y="326"/>
                      </a:lnTo>
                      <a:cubicBezTo>
                        <a:pt x="1054" y="351"/>
                        <a:pt x="1305" y="402"/>
                        <a:pt x="1531" y="427"/>
                      </a:cubicBezTo>
                      <a:cubicBezTo>
                        <a:pt x="1974" y="525"/>
                        <a:pt x="2441" y="648"/>
                        <a:pt x="2909" y="747"/>
                      </a:cubicBezTo>
                      <a:lnTo>
                        <a:pt x="2909" y="747"/>
                      </a:lnTo>
                      <a:lnTo>
                        <a:pt x="2887" y="703"/>
                      </a:lnTo>
                      <a:lnTo>
                        <a:pt x="2887" y="703"/>
                      </a:lnTo>
                      <a:cubicBezTo>
                        <a:pt x="2898" y="714"/>
                        <a:pt x="2910" y="719"/>
                        <a:pt x="2921" y="719"/>
                      </a:cubicBezTo>
                      <a:cubicBezTo>
                        <a:pt x="2956" y="719"/>
                        <a:pt x="2981" y="666"/>
                        <a:pt x="2962" y="628"/>
                      </a:cubicBezTo>
                      <a:cubicBezTo>
                        <a:pt x="2510" y="427"/>
                        <a:pt x="2058" y="276"/>
                        <a:pt x="1581" y="151"/>
                      </a:cubicBezTo>
                      <a:cubicBezTo>
                        <a:pt x="1356" y="100"/>
                        <a:pt x="1105" y="50"/>
                        <a:pt x="854"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3" name="Google Shape;1382;p53">
                  <a:extLst>
                    <a:ext uri="{FF2B5EF4-FFF2-40B4-BE49-F238E27FC236}">
                      <a16:creationId xmlns:a16="http://schemas.microsoft.com/office/drawing/2014/main" id="{FE1654FB-81DD-4972-BF4A-FEB584C70A76}"/>
                    </a:ext>
                  </a:extLst>
                </p:cNvPr>
                <p:cNvSpPr/>
                <p:nvPr/>
              </p:nvSpPr>
              <p:spPr>
                <a:xfrm>
                  <a:off x="6861700" y="3935950"/>
                  <a:ext cx="84725" cy="41900"/>
                </a:xfrm>
                <a:custGeom>
                  <a:avLst/>
                  <a:gdLst/>
                  <a:ahLst/>
                  <a:cxnLst/>
                  <a:rect l="l" t="t" r="r" b="b"/>
                  <a:pathLst>
                    <a:path w="3389" h="1676" extrusionOk="0">
                      <a:moveTo>
                        <a:pt x="590" y="0"/>
                      </a:moveTo>
                      <a:cubicBezTo>
                        <a:pt x="502" y="0"/>
                        <a:pt x="414" y="7"/>
                        <a:pt x="326" y="19"/>
                      </a:cubicBezTo>
                      <a:cubicBezTo>
                        <a:pt x="276" y="44"/>
                        <a:pt x="226" y="69"/>
                        <a:pt x="176" y="95"/>
                      </a:cubicBezTo>
                      <a:lnTo>
                        <a:pt x="151" y="95"/>
                      </a:lnTo>
                      <a:lnTo>
                        <a:pt x="126" y="120"/>
                      </a:lnTo>
                      <a:lnTo>
                        <a:pt x="100" y="145"/>
                      </a:lnTo>
                      <a:lnTo>
                        <a:pt x="75" y="195"/>
                      </a:lnTo>
                      <a:cubicBezTo>
                        <a:pt x="50" y="245"/>
                        <a:pt x="25" y="295"/>
                        <a:pt x="0" y="346"/>
                      </a:cubicBezTo>
                      <a:cubicBezTo>
                        <a:pt x="0" y="396"/>
                        <a:pt x="0" y="471"/>
                        <a:pt x="0" y="521"/>
                      </a:cubicBezTo>
                      <a:cubicBezTo>
                        <a:pt x="25" y="672"/>
                        <a:pt x="126" y="822"/>
                        <a:pt x="251" y="948"/>
                      </a:cubicBezTo>
                      <a:cubicBezTo>
                        <a:pt x="326" y="1048"/>
                        <a:pt x="427" y="1149"/>
                        <a:pt x="527" y="1224"/>
                      </a:cubicBezTo>
                      <a:cubicBezTo>
                        <a:pt x="678" y="1350"/>
                        <a:pt x="853" y="1475"/>
                        <a:pt x="1029" y="1575"/>
                      </a:cubicBezTo>
                      <a:lnTo>
                        <a:pt x="1205" y="1676"/>
                      </a:lnTo>
                      <a:lnTo>
                        <a:pt x="1255" y="1676"/>
                      </a:lnTo>
                      <a:cubicBezTo>
                        <a:pt x="1280" y="1651"/>
                        <a:pt x="1280" y="1626"/>
                        <a:pt x="1255" y="1626"/>
                      </a:cubicBezTo>
                      <a:lnTo>
                        <a:pt x="1104" y="1475"/>
                      </a:lnTo>
                      <a:cubicBezTo>
                        <a:pt x="954" y="1350"/>
                        <a:pt x="803" y="1224"/>
                        <a:pt x="678" y="1073"/>
                      </a:cubicBezTo>
                      <a:cubicBezTo>
                        <a:pt x="577" y="998"/>
                        <a:pt x="502" y="898"/>
                        <a:pt x="427" y="797"/>
                      </a:cubicBezTo>
                      <a:cubicBezTo>
                        <a:pt x="351" y="722"/>
                        <a:pt x="301" y="597"/>
                        <a:pt x="276" y="496"/>
                      </a:cubicBezTo>
                      <a:lnTo>
                        <a:pt x="276" y="421"/>
                      </a:lnTo>
                      <a:cubicBezTo>
                        <a:pt x="276" y="421"/>
                        <a:pt x="251" y="421"/>
                        <a:pt x="276" y="396"/>
                      </a:cubicBezTo>
                      <a:lnTo>
                        <a:pt x="326" y="371"/>
                      </a:lnTo>
                      <a:lnTo>
                        <a:pt x="326" y="346"/>
                      </a:lnTo>
                      <a:cubicBezTo>
                        <a:pt x="326" y="346"/>
                        <a:pt x="351" y="320"/>
                        <a:pt x="377" y="320"/>
                      </a:cubicBezTo>
                      <a:cubicBezTo>
                        <a:pt x="527" y="320"/>
                        <a:pt x="653" y="320"/>
                        <a:pt x="778" y="346"/>
                      </a:cubicBezTo>
                      <a:cubicBezTo>
                        <a:pt x="1079" y="421"/>
                        <a:pt x="1406" y="496"/>
                        <a:pt x="1682" y="571"/>
                      </a:cubicBezTo>
                      <a:cubicBezTo>
                        <a:pt x="1983" y="647"/>
                        <a:pt x="2259" y="697"/>
                        <a:pt x="2510" y="722"/>
                      </a:cubicBezTo>
                      <a:cubicBezTo>
                        <a:pt x="2761" y="772"/>
                        <a:pt x="3037" y="797"/>
                        <a:pt x="3313" y="797"/>
                      </a:cubicBezTo>
                      <a:lnTo>
                        <a:pt x="3313" y="772"/>
                      </a:lnTo>
                      <a:cubicBezTo>
                        <a:pt x="3338" y="772"/>
                        <a:pt x="3363" y="772"/>
                        <a:pt x="3388" y="747"/>
                      </a:cubicBezTo>
                      <a:cubicBezTo>
                        <a:pt x="3388" y="722"/>
                        <a:pt x="3363" y="672"/>
                        <a:pt x="3338" y="672"/>
                      </a:cubicBezTo>
                      <a:lnTo>
                        <a:pt x="2560" y="471"/>
                      </a:lnTo>
                      <a:cubicBezTo>
                        <a:pt x="2334" y="421"/>
                        <a:pt x="2083" y="346"/>
                        <a:pt x="1782" y="270"/>
                      </a:cubicBezTo>
                      <a:cubicBezTo>
                        <a:pt x="1481" y="170"/>
                        <a:pt x="1180" y="95"/>
                        <a:pt x="853" y="19"/>
                      </a:cubicBezTo>
                      <a:cubicBezTo>
                        <a:pt x="766" y="7"/>
                        <a:pt x="678" y="0"/>
                        <a:pt x="590" y="0"/>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4" name="Google Shape;1383;p53">
                  <a:extLst>
                    <a:ext uri="{FF2B5EF4-FFF2-40B4-BE49-F238E27FC236}">
                      <a16:creationId xmlns:a16="http://schemas.microsoft.com/office/drawing/2014/main" id="{C5A032C5-F211-4CFA-9573-98C473FE5DFD}"/>
                    </a:ext>
                  </a:extLst>
                </p:cNvPr>
                <p:cNvSpPr/>
                <p:nvPr/>
              </p:nvSpPr>
              <p:spPr>
                <a:xfrm>
                  <a:off x="6942625" y="3797150"/>
                  <a:ext cx="221525" cy="162500"/>
                </a:xfrm>
                <a:custGeom>
                  <a:avLst/>
                  <a:gdLst/>
                  <a:ahLst/>
                  <a:cxnLst/>
                  <a:rect l="l" t="t" r="r" b="b"/>
                  <a:pathLst>
                    <a:path w="8861" h="6500" extrusionOk="0">
                      <a:moveTo>
                        <a:pt x="8761" y="0"/>
                      </a:moveTo>
                      <a:cubicBezTo>
                        <a:pt x="8728" y="0"/>
                        <a:pt x="8696" y="22"/>
                        <a:pt x="8685" y="75"/>
                      </a:cubicBezTo>
                      <a:cubicBezTo>
                        <a:pt x="8685" y="75"/>
                        <a:pt x="8635" y="250"/>
                        <a:pt x="8534" y="552"/>
                      </a:cubicBezTo>
                      <a:cubicBezTo>
                        <a:pt x="8484" y="702"/>
                        <a:pt x="8434" y="903"/>
                        <a:pt x="8334" y="1104"/>
                      </a:cubicBezTo>
                      <a:cubicBezTo>
                        <a:pt x="8258" y="1330"/>
                        <a:pt x="8158" y="1555"/>
                        <a:pt x="8032" y="1806"/>
                      </a:cubicBezTo>
                      <a:cubicBezTo>
                        <a:pt x="7982" y="1932"/>
                        <a:pt x="7932" y="2083"/>
                        <a:pt x="7857" y="2208"/>
                      </a:cubicBezTo>
                      <a:cubicBezTo>
                        <a:pt x="7781" y="2334"/>
                        <a:pt x="7706" y="2484"/>
                        <a:pt x="7631" y="2610"/>
                      </a:cubicBezTo>
                      <a:cubicBezTo>
                        <a:pt x="7505" y="2911"/>
                        <a:pt x="7305" y="3187"/>
                        <a:pt x="7129" y="3463"/>
                      </a:cubicBezTo>
                      <a:cubicBezTo>
                        <a:pt x="7029" y="3614"/>
                        <a:pt x="6928" y="3764"/>
                        <a:pt x="6803" y="3890"/>
                      </a:cubicBezTo>
                      <a:lnTo>
                        <a:pt x="6501" y="4316"/>
                      </a:lnTo>
                      <a:cubicBezTo>
                        <a:pt x="6376" y="4442"/>
                        <a:pt x="6250" y="4592"/>
                        <a:pt x="6100" y="4718"/>
                      </a:cubicBezTo>
                      <a:lnTo>
                        <a:pt x="5999" y="4818"/>
                      </a:lnTo>
                      <a:lnTo>
                        <a:pt x="5949" y="4869"/>
                      </a:lnTo>
                      <a:lnTo>
                        <a:pt x="5924" y="4894"/>
                      </a:lnTo>
                      <a:lnTo>
                        <a:pt x="5723" y="5069"/>
                      </a:lnTo>
                      <a:lnTo>
                        <a:pt x="5497" y="5245"/>
                      </a:lnTo>
                      <a:lnTo>
                        <a:pt x="5447" y="5295"/>
                      </a:lnTo>
                      <a:lnTo>
                        <a:pt x="5422" y="5295"/>
                      </a:lnTo>
                      <a:lnTo>
                        <a:pt x="5297" y="5370"/>
                      </a:lnTo>
                      <a:lnTo>
                        <a:pt x="5046" y="5521"/>
                      </a:lnTo>
                      <a:cubicBezTo>
                        <a:pt x="4970" y="5571"/>
                        <a:pt x="4895" y="5621"/>
                        <a:pt x="4820" y="5647"/>
                      </a:cubicBezTo>
                      <a:lnTo>
                        <a:pt x="4594" y="5772"/>
                      </a:lnTo>
                      <a:lnTo>
                        <a:pt x="4343" y="5872"/>
                      </a:lnTo>
                      <a:cubicBezTo>
                        <a:pt x="4243" y="5898"/>
                        <a:pt x="4167" y="5923"/>
                        <a:pt x="4092" y="5948"/>
                      </a:cubicBezTo>
                      <a:lnTo>
                        <a:pt x="3841" y="6023"/>
                      </a:lnTo>
                      <a:cubicBezTo>
                        <a:pt x="3766" y="6023"/>
                        <a:pt x="3665" y="6073"/>
                        <a:pt x="3590" y="6073"/>
                      </a:cubicBezTo>
                      <a:lnTo>
                        <a:pt x="3339" y="6098"/>
                      </a:lnTo>
                      <a:lnTo>
                        <a:pt x="2862" y="6174"/>
                      </a:lnTo>
                      <a:lnTo>
                        <a:pt x="2385" y="6224"/>
                      </a:lnTo>
                      <a:cubicBezTo>
                        <a:pt x="2235" y="6249"/>
                        <a:pt x="2084" y="6249"/>
                        <a:pt x="1959" y="6249"/>
                      </a:cubicBezTo>
                      <a:cubicBezTo>
                        <a:pt x="1682" y="6249"/>
                        <a:pt x="1431" y="6274"/>
                        <a:pt x="1206" y="6274"/>
                      </a:cubicBezTo>
                      <a:lnTo>
                        <a:pt x="603" y="6224"/>
                      </a:lnTo>
                      <a:cubicBezTo>
                        <a:pt x="453" y="6199"/>
                        <a:pt x="327" y="6199"/>
                        <a:pt x="227" y="6199"/>
                      </a:cubicBezTo>
                      <a:lnTo>
                        <a:pt x="101" y="6199"/>
                      </a:lnTo>
                      <a:cubicBezTo>
                        <a:pt x="51" y="6199"/>
                        <a:pt x="26" y="6224"/>
                        <a:pt x="26" y="6274"/>
                      </a:cubicBezTo>
                      <a:cubicBezTo>
                        <a:pt x="1" y="6324"/>
                        <a:pt x="26" y="6349"/>
                        <a:pt x="76" y="6374"/>
                      </a:cubicBezTo>
                      <a:lnTo>
                        <a:pt x="227" y="6400"/>
                      </a:lnTo>
                      <a:cubicBezTo>
                        <a:pt x="302" y="6400"/>
                        <a:pt x="428" y="6425"/>
                        <a:pt x="603" y="6425"/>
                      </a:cubicBezTo>
                      <a:lnTo>
                        <a:pt x="1180" y="6500"/>
                      </a:lnTo>
                      <a:lnTo>
                        <a:pt x="2410" y="6500"/>
                      </a:lnTo>
                      <a:lnTo>
                        <a:pt x="2887" y="6450"/>
                      </a:lnTo>
                      <a:lnTo>
                        <a:pt x="3389" y="6400"/>
                      </a:lnTo>
                      <a:lnTo>
                        <a:pt x="3640" y="6374"/>
                      </a:lnTo>
                      <a:cubicBezTo>
                        <a:pt x="3741" y="6349"/>
                        <a:pt x="3816" y="6324"/>
                        <a:pt x="3916" y="6299"/>
                      </a:cubicBezTo>
                      <a:lnTo>
                        <a:pt x="4167" y="6249"/>
                      </a:lnTo>
                      <a:cubicBezTo>
                        <a:pt x="4268" y="6224"/>
                        <a:pt x="4343" y="6174"/>
                        <a:pt x="4443" y="6149"/>
                      </a:cubicBezTo>
                      <a:lnTo>
                        <a:pt x="4694" y="6048"/>
                      </a:lnTo>
                      <a:lnTo>
                        <a:pt x="4970" y="5923"/>
                      </a:lnTo>
                      <a:cubicBezTo>
                        <a:pt x="5146" y="5847"/>
                        <a:pt x="5297" y="5747"/>
                        <a:pt x="5472" y="5647"/>
                      </a:cubicBezTo>
                      <a:lnTo>
                        <a:pt x="5573" y="5571"/>
                      </a:lnTo>
                      <a:lnTo>
                        <a:pt x="5598" y="5546"/>
                      </a:lnTo>
                      <a:lnTo>
                        <a:pt x="5648" y="5546"/>
                      </a:lnTo>
                      <a:lnTo>
                        <a:pt x="5698" y="5496"/>
                      </a:lnTo>
                      <a:lnTo>
                        <a:pt x="5924" y="5320"/>
                      </a:lnTo>
                      <a:lnTo>
                        <a:pt x="6125" y="5145"/>
                      </a:lnTo>
                      <a:lnTo>
                        <a:pt x="6150" y="5120"/>
                      </a:lnTo>
                      <a:lnTo>
                        <a:pt x="6200" y="5094"/>
                      </a:lnTo>
                      <a:lnTo>
                        <a:pt x="6225" y="5044"/>
                      </a:lnTo>
                      <a:lnTo>
                        <a:pt x="6326" y="4944"/>
                      </a:lnTo>
                      <a:lnTo>
                        <a:pt x="6727" y="4542"/>
                      </a:lnTo>
                      <a:cubicBezTo>
                        <a:pt x="6853" y="4392"/>
                        <a:pt x="6953" y="4241"/>
                        <a:pt x="7079" y="4090"/>
                      </a:cubicBezTo>
                      <a:cubicBezTo>
                        <a:pt x="7179" y="3940"/>
                        <a:pt x="7280" y="3789"/>
                        <a:pt x="7380" y="3639"/>
                      </a:cubicBezTo>
                      <a:cubicBezTo>
                        <a:pt x="7556" y="3363"/>
                        <a:pt x="7731" y="3061"/>
                        <a:pt x="7882" y="2760"/>
                      </a:cubicBezTo>
                      <a:lnTo>
                        <a:pt x="8108" y="2334"/>
                      </a:lnTo>
                      <a:lnTo>
                        <a:pt x="8283" y="1907"/>
                      </a:lnTo>
                      <a:cubicBezTo>
                        <a:pt x="8384" y="1656"/>
                        <a:pt x="8459" y="1405"/>
                        <a:pt x="8560" y="1179"/>
                      </a:cubicBezTo>
                      <a:cubicBezTo>
                        <a:pt x="8635" y="978"/>
                        <a:pt x="8685" y="777"/>
                        <a:pt x="8735" y="627"/>
                      </a:cubicBezTo>
                      <a:cubicBezTo>
                        <a:pt x="8811" y="301"/>
                        <a:pt x="8861" y="125"/>
                        <a:pt x="8861" y="125"/>
                      </a:cubicBezTo>
                      <a:lnTo>
                        <a:pt x="8836" y="100"/>
                      </a:lnTo>
                      <a:cubicBezTo>
                        <a:pt x="8850" y="42"/>
                        <a:pt x="8806" y="0"/>
                        <a:pt x="876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5" name="Google Shape;1384;p53">
                  <a:extLst>
                    <a:ext uri="{FF2B5EF4-FFF2-40B4-BE49-F238E27FC236}">
                      <a16:creationId xmlns:a16="http://schemas.microsoft.com/office/drawing/2014/main" id="{963C7808-D631-47D4-B3F7-385B7C2EFF13}"/>
                    </a:ext>
                  </a:extLst>
                </p:cNvPr>
                <p:cNvSpPr/>
                <p:nvPr/>
              </p:nvSpPr>
              <p:spPr>
                <a:xfrm>
                  <a:off x="6805850" y="3979075"/>
                  <a:ext cx="60875" cy="45225"/>
                </a:xfrm>
                <a:custGeom>
                  <a:avLst/>
                  <a:gdLst/>
                  <a:ahLst/>
                  <a:cxnLst/>
                  <a:rect l="l" t="t" r="r" b="b"/>
                  <a:pathLst>
                    <a:path w="2435" h="1809" extrusionOk="0">
                      <a:moveTo>
                        <a:pt x="527" y="1"/>
                      </a:moveTo>
                      <a:cubicBezTo>
                        <a:pt x="427" y="1"/>
                        <a:pt x="352" y="26"/>
                        <a:pt x="276" y="76"/>
                      </a:cubicBezTo>
                      <a:lnTo>
                        <a:pt x="201" y="101"/>
                      </a:lnTo>
                      <a:lnTo>
                        <a:pt x="126" y="177"/>
                      </a:lnTo>
                      <a:cubicBezTo>
                        <a:pt x="76" y="227"/>
                        <a:pt x="51" y="277"/>
                        <a:pt x="25" y="327"/>
                      </a:cubicBezTo>
                      <a:lnTo>
                        <a:pt x="0" y="428"/>
                      </a:lnTo>
                      <a:lnTo>
                        <a:pt x="0" y="453"/>
                      </a:lnTo>
                      <a:lnTo>
                        <a:pt x="0" y="528"/>
                      </a:lnTo>
                      <a:cubicBezTo>
                        <a:pt x="25" y="603"/>
                        <a:pt x="51" y="679"/>
                        <a:pt x="101" y="729"/>
                      </a:cubicBezTo>
                      <a:cubicBezTo>
                        <a:pt x="176" y="829"/>
                        <a:pt x="251" y="930"/>
                        <a:pt x="352" y="1005"/>
                      </a:cubicBezTo>
                      <a:cubicBezTo>
                        <a:pt x="452" y="1080"/>
                        <a:pt x="527" y="1130"/>
                        <a:pt x="653" y="1206"/>
                      </a:cubicBezTo>
                      <a:cubicBezTo>
                        <a:pt x="753" y="1256"/>
                        <a:pt x="854" y="1306"/>
                        <a:pt x="954" y="1356"/>
                      </a:cubicBezTo>
                      <a:cubicBezTo>
                        <a:pt x="1054" y="1407"/>
                        <a:pt x="1155" y="1457"/>
                        <a:pt x="1280" y="1507"/>
                      </a:cubicBezTo>
                      <a:cubicBezTo>
                        <a:pt x="1456" y="1582"/>
                        <a:pt x="1632" y="1632"/>
                        <a:pt x="1833" y="1683"/>
                      </a:cubicBezTo>
                      <a:cubicBezTo>
                        <a:pt x="1958" y="1733"/>
                        <a:pt x="2084" y="1758"/>
                        <a:pt x="2234" y="1783"/>
                      </a:cubicBezTo>
                      <a:lnTo>
                        <a:pt x="2385" y="1808"/>
                      </a:lnTo>
                      <a:cubicBezTo>
                        <a:pt x="2410" y="1808"/>
                        <a:pt x="2410" y="1783"/>
                        <a:pt x="2435" y="1783"/>
                      </a:cubicBezTo>
                      <a:cubicBezTo>
                        <a:pt x="2435" y="1758"/>
                        <a:pt x="2435" y="1733"/>
                        <a:pt x="2435" y="1733"/>
                      </a:cubicBezTo>
                      <a:lnTo>
                        <a:pt x="2284" y="1658"/>
                      </a:lnTo>
                      <a:cubicBezTo>
                        <a:pt x="2184" y="1607"/>
                        <a:pt x="2058" y="1557"/>
                        <a:pt x="1908" y="1482"/>
                      </a:cubicBezTo>
                      <a:lnTo>
                        <a:pt x="1682" y="1381"/>
                      </a:lnTo>
                      <a:lnTo>
                        <a:pt x="1406" y="1256"/>
                      </a:lnTo>
                      <a:cubicBezTo>
                        <a:pt x="1331" y="1206"/>
                        <a:pt x="1230" y="1156"/>
                        <a:pt x="1130" y="1105"/>
                      </a:cubicBezTo>
                      <a:cubicBezTo>
                        <a:pt x="1029" y="1055"/>
                        <a:pt x="929" y="980"/>
                        <a:pt x="854" y="930"/>
                      </a:cubicBezTo>
                      <a:cubicBezTo>
                        <a:pt x="678" y="829"/>
                        <a:pt x="502" y="704"/>
                        <a:pt x="377" y="578"/>
                      </a:cubicBezTo>
                      <a:cubicBezTo>
                        <a:pt x="352" y="553"/>
                        <a:pt x="352" y="528"/>
                        <a:pt x="327" y="503"/>
                      </a:cubicBezTo>
                      <a:lnTo>
                        <a:pt x="327" y="453"/>
                      </a:lnTo>
                      <a:cubicBezTo>
                        <a:pt x="327" y="453"/>
                        <a:pt x="327" y="428"/>
                        <a:pt x="327" y="403"/>
                      </a:cubicBezTo>
                      <a:cubicBezTo>
                        <a:pt x="327" y="377"/>
                        <a:pt x="352" y="352"/>
                        <a:pt x="352" y="327"/>
                      </a:cubicBezTo>
                      <a:cubicBezTo>
                        <a:pt x="377" y="327"/>
                        <a:pt x="377" y="302"/>
                        <a:pt x="377" y="302"/>
                      </a:cubicBezTo>
                      <a:lnTo>
                        <a:pt x="427" y="277"/>
                      </a:lnTo>
                      <a:cubicBezTo>
                        <a:pt x="477" y="227"/>
                        <a:pt x="552" y="202"/>
                        <a:pt x="603" y="177"/>
                      </a:cubicBezTo>
                      <a:cubicBezTo>
                        <a:pt x="653" y="177"/>
                        <a:pt x="728" y="152"/>
                        <a:pt x="753" y="152"/>
                      </a:cubicBezTo>
                      <a:lnTo>
                        <a:pt x="904" y="126"/>
                      </a:lnTo>
                      <a:cubicBezTo>
                        <a:pt x="904" y="101"/>
                        <a:pt x="904" y="101"/>
                        <a:pt x="904" y="76"/>
                      </a:cubicBezTo>
                      <a:cubicBezTo>
                        <a:pt x="904" y="51"/>
                        <a:pt x="904" y="26"/>
                        <a:pt x="879" y="26"/>
                      </a:cubicBezTo>
                      <a:cubicBezTo>
                        <a:pt x="829" y="1"/>
                        <a:pt x="753" y="1"/>
                        <a:pt x="703" y="1"/>
                      </a:cubicBezTo>
                      <a:close/>
                    </a:path>
                  </a:pathLst>
                </a:custGeom>
                <a:solidFill>
                  <a:srgbClr val="AF6E6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6" name="Google Shape;1385;p53">
                  <a:extLst>
                    <a:ext uri="{FF2B5EF4-FFF2-40B4-BE49-F238E27FC236}">
                      <a16:creationId xmlns:a16="http://schemas.microsoft.com/office/drawing/2014/main" id="{73A0BC61-5352-4010-BAF4-F6F65D791D8E}"/>
                    </a:ext>
                  </a:extLst>
                </p:cNvPr>
                <p:cNvSpPr/>
                <p:nvPr/>
              </p:nvSpPr>
              <p:spPr>
                <a:xfrm>
                  <a:off x="6672200" y="3906300"/>
                  <a:ext cx="82850" cy="63400"/>
                </a:xfrm>
                <a:custGeom>
                  <a:avLst/>
                  <a:gdLst/>
                  <a:ahLst/>
                  <a:cxnLst/>
                  <a:rect l="l" t="t" r="r" b="b"/>
                  <a:pathLst>
                    <a:path w="3314" h="2536" extrusionOk="0">
                      <a:moveTo>
                        <a:pt x="76" y="1"/>
                      </a:moveTo>
                      <a:cubicBezTo>
                        <a:pt x="25" y="1"/>
                        <a:pt x="0" y="51"/>
                        <a:pt x="25" y="101"/>
                      </a:cubicBezTo>
                      <a:lnTo>
                        <a:pt x="50" y="151"/>
                      </a:lnTo>
                      <a:cubicBezTo>
                        <a:pt x="50" y="176"/>
                        <a:pt x="76" y="226"/>
                        <a:pt x="101" y="252"/>
                      </a:cubicBezTo>
                      <a:cubicBezTo>
                        <a:pt x="176" y="402"/>
                        <a:pt x="251" y="528"/>
                        <a:pt x="352" y="653"/>
                      </a:cubicBezTo>
                      <a:cubicBezTo>
                        <a:pt x="477" y="829"/>
                        <a:pt x="628" y="1004"/>
                        <a:pt x="778" y="1155"/>
                      </a:cubicBezTo>
                      <a:cubicBezTo>
                        <a:pt x="879" y="1255"/>
                        <a:pt x="954" y="1331"/>
                        <a:pt x="1054" y="1406"/>
                      </a:cubicBezTo>
                      <a:cubicBezTo>
                        <a:pt x="1155" y="1481"/>
                        <a:pt x="1255" y="1582"/>
                        <a:pt x="1381" y="1632"/>
                      </a:cubicBezTo>
                      <a:lnTo>
                        <a:pt x="1682" y="1858"/>
                      </a:lnTo>
                      <a:cubicBezTo>
                        <a:pt x="1782" y="1933"/>
                        <a:pt x="1883" y="1983"/>
                        <a:pt x="2008" y="2034"/>
                      </a:cubicBezTo>
                      <a:cubicBezTo>
                        <a:pt x="2184" y="2134"/>
                        <a:pt x="2385" y="2234"/>
                        <a:pt x="2585" y="2310"/>
                      </a:cubicBezTo>
                      <a:cubicBezTo>
                        <a:pt x="2962" y="2460"/>
                        <a:pt x="3188" y="2536"/>
                        <a:pt x="3188" y="2536"/>
                      </a:cubicBezTo>
                      <a:cubicBezTo>
                        <a:pt x="3238" y="2536"/>
                        <a:pt x="3288" y="2536"/>
                        <a:pt x="3288" y="2485"/>
                      </a:cubicBezTo>
                      <a:cubicBezTo>
                        <a:pt x="3313" y="2460"/>
                        <a:pt x="3288" y="2410"/>
                        <a:pt x="3263" y="2385"/>
                      </a:cubicBezTo>
                      <a:cubicBezTo>
                        <a:pt x="3263" y="2385"/>
                        <a:pt x="3037" y="2259"/>
                        <a:pt x="2711" y="2109"/>
                      </a:cubicBezTo>
                      <a:cubicBezTo>
                        <a:pt x="2611" y="2059"/>
                        <a:pt x="2535" y="2008"/>
                        <a:pt x="2435" y="1958"/>
                      </a:cubicBezTo>
                      <a:cubicBezTo>
                        <a:pt x="2360" y="1908"/>
                        <a:pt x="2259" y="1833"/>
                        <a:pt x="2159" y="1783"/>
                      </a:cubicBezTo>
                      <a:cubicBezTo>
                        <a:pt x="2033" y="1732"/>
                        <a:pt x="1933" y="1682"/>
                        <a:pt x="1832" y="1607"/>
                      </a:cubicBezTo>
                      <a:lnTo>
                        <a:pt x="1531" y="1406"/>
                      </a:lnTo>
                      <a:cubicBezTo>
                        <a:pt x="1431" y="1331"/>
                        <a:pt x="1330" y="1255"/>
                        <a:pt x="1230" y="1180"/>
                      </a:cubicBezTo>
                      <a:cubicBezTo>
                        <a:pt x="1130" y="1105"/>
                        <a:pt x="1029" y="1030"/>
                        <a:pt x="954" y="954"/>
                      </a:cubicBezTo>
                      <a:cubicBezTo>
                        <a:pt x="879" y="879"/>
                        <a:pt x="803" y="804"/>
                        <a:pt x="728" y="728"/>
                      </a:cubicBezTo>
                      <a:cubicBezTo>
                        <a:pt x="653" y="653"/>
                        <a:pt x="578" y="578"/>
                        <a:pt x="527" y="503"/>
                      </a:cubicBezTo>
                      <a:cubicBezTo>
                        <a:pt x="452" y="427"/>
                        <a:pt x="402" y="377"/>
                        <a:pt x="352" y="327"/>
                      </a:cubicBezTo>
                      <a:lnTo>
                        <a:pt x="251" y="176"/>
                      </a:lnTo>
                      <a:cubicBezTo>
                        <a:pt x="201" y="126"/>
                        <a:pt x="176" y="76"/>
                        <a:pt x="151" y="26"/>
                      </a:cubicBezTo>
                      <a:cubicBezTo>
                        <a:pt x="126" y="1"/>
                        <a:pt x="101" y="1"/>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7" name="Google Shape;1386;p53">
                  <a:extLst>
                    <a:ext uri="{FF2B5EF4-FFF2-40B4-BE49-F238E27FC236}">
                      <a16:creationId xmlns:a16="http://schemas.microsoft.com/office/drawing/2014/main" id="{55311968-D8D4-4C63-A7AD-1D981E54F60B}"/>
                    </a:ext>
                  </a:extLst>
                </p:cNvPr>
                <p:cNvSpPr/>
                <p:nvPr/>
              </p:nvSpPr>
              <p:spPr>
                <a:xfrm>
                  <a:off x="7021075" y="3355925"/>
                  <a:ext cx="69675" cy="59725"/>
                </a:xfrm>
                <a:custGeom>
                  <a:avLst/>
                  <a:gdLst/>
                  <a:ahLst/>
                  <a:cxnLst/>
                  <a:rect l="l" t="t" r="r" b="b"/>
                  <a:pathLst>
                    <a:path w="2787" h="2389" extrusionOk="0">
                      <a:moveTo>
                        <a:pt x="1193" y="1"/>
                      </a:moveTo>
                      <a:cubicBezTo>
                        <a:pt x="583" y="1"/>
                        <a:pt x="0" y="472"/>
                        <a:pt x="0" y="1184"/>
                      </a:cubicBezTo>
                      <a:cubicBezTo>
                        <a:pt x="0" y="1836"/>
                        <a:pt x="527" y="2363"/>
                        <a:pt x="1180" y="2388"/>
                      </a:cubicBezTo>
                      <a:cubicBezTo>
                        <a:pt x="2234" y="2388"/>
                        <a:pt x="2786" y="1108"/>
                        <a:pt x="2033" y="355"/>
                      </a:cubicBezTo>
                      <a:cubicBezTo>
                        <a:pt x="1788" y="110"/>
                        <a:pt x="1488" y="1"/>
                        <a:pt x="1193"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8" name="Google Shape;1387;p53">
                  <a:extLst>
                    <a:ext uri="{FF2B5EF4-FFF2-40B4-BE49-F238E27FC236}">
                      <a16:creationId xmlns:a16="http://schemas.microsoft.com/office/drawing/2014/main" id="{660C4869-9935-4066-BB85-69F097BC8605}"/>
                    </a:ext>
                  </a:extLst>
                </p:cNvPr>
                <p:cNvSpPr/>
                <p:nvPr/>
              </p:nvSpPr>
              <p:spPr>
                <a:xfrm>
                  <a:off x="6721125" y="3343375"/>
                  <a:ext cx="69675" cy="59725"/>
                </a:xfrm>
                <a:custGeom>
                  <a:avLst/>
                  <a:gdLst/>
                  <a:ahLst/>
                  <a:cxnLst/>
                  <a:rect l="l" t="t" r="r" b="b"/>
                  <a:pathLst>
                    <a:path w="2787" h="2389" extrusionOk="0">
                      <a:moveTo>
                        <a:pt x="1205" y="1"/>
                      </a:moveTo>
                      <a:cubicBezTo>
                        <a:pt x="595" y="1"/>
                        <a:pt x="1" y="472"/>
                        <a:pt x="1" y="1184"/>
                      </a:cubicBezTo>
                      <a:cubicBezTo>
                        <a:pt x="1" y="1836"/>
                        <a:pt x="528" y="2388"/>
                        <a:pt x="1181" y="2388"/>
                      </a:cubicBezTo>
                      <a:cubicBezTo>
                        <a:pt x="2260" y="2388"/>
                        <a:pt x="2787" y="1108"/>
                        <a:pt x="2034" y="355"/>
                      </a:cubicBezTo>
                      <a:cubicBezTo>
                        <a:pt x="1797" y="110"/>
                        <a:pt x="1499" y="1"/>
                        <a:pt x="1205" y="1"/>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69" name="Google Shape;1388;p53">
                  <a:extLst>
                    <a:ext uri="{FF2B5EF4-FFF2-40B4-BE49-F238E27FC236}">
                      <a16:creationId xmlns:a16="http://schemas.microsoft.com/office/drawing/2014/main" id="{53F5A625-3FA9-4609-A6BA-E92E02C11646}"/>
                    </a:ext>
                  </a:extLst>
                </p:cNvPr>
                <p:cNvSpPr/>
                <p:nvPr/>
              </p:nvSpPr>
              <p:spPr>
                <a:xfrm>
                  <a:off x="6852275" y="3377975"/>
                  <a:ext cx="80975" cy="60600"/>
                </a:xfrm>
                <a:custGeom>
                  <a:avLst/>
                  <a:gdLst/>
                  <a:ahLst/>
                  <a:cxnLst/>
                  <a:rect l="l" t="t" r="r" b="b"/>
                  <a:pathLst>
                    <a:path w="3239" h="2424" extrusionOk="0">
                      <a:moveTo>
                        <a:pt x="1657" y="0"/>
                      </a:moveTo>
                      <a:cubicBezTo>
                        <a:pt x="1582" y="0"/>
                        <a:pt x="1507" y="26"/>
                        <a:pt x="1431" y="26"/>
                      </a:cubicBezTo>
                      <a:cubicBezTo>
                        <a:pt x="1256" y="51"/>
                        <a:pt x="1105" y="101"/>
                        <a:pt x="954" y="151"/>
                      </a:cubicBezTo>
                      <a:cubicBezTo>
                        <a:pt x="929" y="176"/>
                        <a:pt x="879" y="201"/>
                        <a:pt x="829" y="226"/>
                      </a:cubicBezTo>
                      <a:lnTo>
                        <a:pt x="754" y="276"/>
                      </a:lnTo>
                      <a:cubicBezTo>
                        <a:pt x="703" y="276"/>
                        <a:pt x="678" y="302"/>
                        <a:pt x="653" y="327"/>
                      </a:cubicBezTo>
                      <a:lnTo>
                        <a:pt x="553" y="402"/>
                      </a:lnTo>
                      <a:cubicBezTo>
                        <a:pt x="302" y="603"/>
                        <a:pt x="126" y="879"/>
                        <a:pt x="51" y="1180"/>
                      </a:cubicBezTo>
                      <a:cubicBezTo>
                        <a:pt x="1" y="1306"/>
                        <a:pt x="1" y="1456"/>
                        <a:pt x="1" y="1582"/>
                      </a:cubicBezTo>
                      <a:cubicBezTo>
                        <a:pt x="1" y="1757"/>
                        <a:pt x="26" y="1958"/>
                        <a:pt x="76" y="2134"/>
                      </a:cubicBezTo>
                      <a:cubicBezTo>
                        <a:pt x="101" y="2209"/>
                        <a:pt x="101" y="2259"/>
                        <a:pt x="151" y="2335"/>
                      </a:cubicBezTo>
                      <a:cubicBezTo>
                        <a:pt x="161" y="2396"/>
                        <a:pt x="209" y="2424"/>
                        <a:pt x="258" y="2424"/>
                      </a:cubicBezTo>
                      <a:cubicBezTo>
                        <a:pt x="330" y="2424"/>
                        <a:pt x="407" y="2364"/>
                        <a:pt x="377" y="2259"/>
                      </a:cubicBezTo>
                      <a:cubicBezTo>
                        <a:pt x="377" y="2259"/>
                        <a:pt x="402" y="2259"/>
                        <a:pt x="377" y="2234"/>
                      </a:cubicBezTo>
                      <a:cubicBezTo>
                        <a:pt x="352" y="2184"/>
                        <a:pt x="352" y="2159"/>
                        <a:pt x="352" y="2084"/>
                      </a:cubicBezTo>
                      <a:cubicBezTo>
                        <a:pt x="352" y="1933"/>
                        <a:pt x="352" y="1757"/>
                        <a:pt x="352" y="1607"/>
                      </a:cubicBezTo>
                      <a:cubicBezTo>
                        <a:pt x="377" y="1506"/>
                        <a:pt x="402" y="1406"/>
                        <a:pt x="427" y="1306"/>
                      </a:cubicBezTo>
                      <a:cubicBezTo>
                        <a:pt x="477" y="1205"/>
                        <a:pt x="528" y="1105"/>
                        <a:pt x="578" y="1029"/>
                      </a:cubicBezTo>
                      <a:cubicBezTo>
                        <a:pt x="653" y="929"/>
                        <a:pt x="728" y="854"/>
                        <a:pt x="804" y="778"/>
                      </a:cubicBezTo>
                      <a:lnTo>
                        <a:pt x="879" y="728"/>
                      </a:lnTo>
                      <a:cubicBezTo>
                        <a:pt x="904" y="703"/>
                        <a:pt x="929" y="703"/>
                        <a:pt x="954" y="678"/>
                      </a:cubicBezTo>
                      <a:lnTo>
                        <a:pt x="1055" y="628"/>
                      </a:lnTo>
                      <a:lnTo>
                        <a:pt x="1130" y="603"/>
                      </a:lnTo>
                      <a:cubicBezTo>
                        <a:pt x="1256" y="553"/>
                        <a:pt x="1381" y="502"/>
                        <a:pt x="1507" y="502"/>
                      </a:cubicBezTo>
                      <a:lnTo>
                        <a:pt x="1682" y="477"/>
                      </a:lnTo>
                      <a:lnTo>
                        <a:pt x="1858" y="477"/>
                      </a:lnTo>
                      <a:cubicBezTo>
                        <a:pt x="1958" y="477"/>
                        <a:pt x="2059" y="502"/>
                        <a:pt x="2184" y="527"/>
                      </a:cubicBezTo>
                      <a:cubicBezTo>
                        <a:pt x="2285" y="553"/>
                        <a:pt x="2360" y="603"/>
                        <a:pt x="2460" y="653"/>
                      </a:cubicBezTo>
                      <a:cubicBezTo>
                        <a:pt x="2611" y="728"/>
                        <a:pt x="2736" y="829"/>
                        <a:pt x="2862" y="929"/>
                      </a:cubicBezTo>
                      <a:lnTo>
                        <a:pt x="2962" y="1029"/>
                      </a:lnTo>
                      <a:lnTo>
                        <a:pt x="2987" y="1055"/>
                      </a:lnTo>
                      <a:lnTo>
                        <a:pt x="2987" y="1029"/>
                      </a:lnTo>
                      <a:cubicBezTo>
                        <a:pt x="3017" y="1059"/>
                        <a:pt x="3046" y="1071"/>
                        <a:pt x="3076" y="1071"/>
                      </a:cubicBezTo>
                      <a:cubicBezTo>
                        <a:pt x="3096" y="1071"/>
                        <a:pt x="3117" y="1065"/>
                        <a:pt x="3138" y="1055"/>
                      </a:cubicBezTo>
                      <a:cubicBezTo>
                        <a:pt x="3213" y="1029"/>
                        <a:pt x="3238" y="954"/>
                        <a:pt x="3188" y="904"/>
                      </a:cubicBezTo>
                      <a:lnTo>
                        <a:pt x="3163" y="854"/>
                      </a:lnTo>
                      <a:cubicBezTo>
                        <a:pt x="3138" y="804"/>
                        <a:pt x="3113" y="753"/>
                        <a:pt x="3088" y="703"/>
                      </a:cubicBezTo>
                      <a:cubicBezTo>
                        <a:pt x="2962" y="553"/>
                        <a:pt x="2812" y="427"/>
                        <a:pt x="2661" y="302"/>
                      </a:cubicBezTo>
                      <a:cubicBezTo>
                        <a:pt x="2561" y="226"/>
                        <a:pt x="2460" y="176"/>
                        <a:pt x="2335" y="126"/>
                      </a:cubicBezTo>
                      <a:cubicBezTo>
                        <a:pt x="2184" y="76"/>
                        <a:pt x="2059" y="26"/>
                        <a:pt x="1908" y="0"/>
                      </a:cubicBezTo>
                      <a:close/>
                    </a:path>
                  </a:pathLst>
                </a:custGeom>
                <a:solidFill>
                  <a:srgbClr val="9C71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0" name="Google Shape;1389;p53">
                  <a:extLst>
                    <a:ext uri="{FF2B5EF4-FFF2-40B4-BE49-F238E27FC236}">
                      <a16:creationId xmlns:a16="http://schemas.microsoft.com/office/drawing/2014/main" id="{5B91E2AF-FB62-4A5E-9C40-A476BF75F389}"/>
                    </a:ext>
                  </a:extLst>
                </p:cNvPr>
                <p:cNvSpPr/>
                <p:nvPr/>
              </p:nvSpPr>
              <p:spPr>
                <a:xfrm>
                  <a:off x="6855425" y="3490050"/>
                  <a:ext cx="94125" cy="32475"/>
                </a:xfrm>
                <a:custGeom>
                  <a:avLst/>
                  <a:gdLst/>
                  <a:ahLst/>
                  <a:cxnLst/>
                  <a:rect l="l" t="t" r="r" b="b"/>
                  <a:pathLst>
                    <a:path w="3765" h="1299" extrusionOk="0">
                      <a:moveTo>
                        <a:pt x="1991" y="1"/>
                      </a:moveTo>
                      <a:cubicBezTo>
                        <a:pt x="881" y="1"/>
                        <a:pt x="50" y="763"/>
                        <a:pt x="50" y="763"/>
                      </a:cubicBezTo>
                      <a:lnTo>
                        <a:pt x="0" y="863"/>
                      </a:lnTo>
                      <a:cubicBezTo>
                        <a:pt x="527" y="1114"/>
                        <a:pt x="1079" y="1265"/>
                        <a:pt x="1657" y="1290"/>
                      </a:cubicBezTo>
                      <a:cubicBezTo>
                        <a:pt x="1740" y="1296"/>
                        <a:pt x="1824" y="1298"/>
                        <a:pt x="1907" y="1298"/>
                      </a:cubicBezTo>
                      <a:cubicBezTo>
                        <a:pt x="2570" y="1298"/>
                        <a:pt x="3207" y="1120"/>
                        <a:pt x="3765" y="763"/>
                      </a:cubicBezTo>
                      <a:lnTo>
                        <a:pt x="3740" y="713"/>
                      </a:lnTo>
                      <a:cubicBezTo>
                        <a:pt x="3133" y="180"/>
                        <a:pt x="2529" y="1"/>
                        <a:pt x="1991" y="1"/>
                      </a:cubicBezTo>
                      <a:close/>
                    </a:path>
                  </a:pathLst>
                </a:custGeom>
                <a:solidFill>
                  <a:srgbClr val="E561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1" name="Google Shape;1390;p53">
                  <a:extLst>
                    <a:ext uri="{FF2B5EF4-FFF2-40B4-BE49-F238E27FC236}">
                      <a16:creationId xmlns:a16="http://schemas.microsoft.com/office/drawing/2014/main" id="{510AA16A-154F-4DFA-95DD-C475561E59FC}"/>
                    </a:ext>
                  </a:extLst>
                </p:cNvPr>
                <p:cNvSpPr/>
                <p:nvPr/>
              </p:nvSpPr>
              <p:spPr>
                <a:xfrm>
                  <a:off x="6810875" y="3445750"/>
                  <a:ext cx="175075" cy="65900"/>
                </a:xfrm>
                <a:custGeom>
                  <a:avLst/>
                  <a:gdLst/>
                  <a:ahLst/>
                  <a:cxnLst/>
                  <a:rect l="l" t="t" r="r" b="b"/>
                  <a:pathLst>
                    <a:path w="7003" h="2636" extrusionOk="0">
                      <a:moveTo>
                        <a:pt x="5885" y="0"/>
                      </a:moveTo>
                      <a:cubicBezTo>
                        <a:pt x="5255" y="0"/>
                        <a:pt x="4474" y="592"/>
                        <a:pt x="3263" y="628"/>
                      </a:cubicBezTo>
                      <a:cubicBezTo>
                        <a:pt x="3237" y="629"/>
                        <a:pt x="3211" y="629"/>
                        <a:pt x="3186" y="629"/>
                      </a:cubicBezTo>
                      <a:cubicBezTo>
                        <a:pt x="2327" y="629"/>
                        <a:pt x="1682" y="20"/>
                        <a:pt x="1101" y="20"/>
                      </a:cubicBezTo>
                      <a:cubicBezTo>
                        <a:pt x="913" y="20"/>
                        <a:pt x="732" y="83"/>
                        <a:pt x="552" y="251"/>
                      </a:cubicBezTo>
                      <a:cubicBezTo>
                        <a:pt x="0" y="778"/>
                        <a:pt x="527" y="1983"/>
                        <a:pt x="1782" y="2635"/>
                      </a:cubicBezTo>
                      <a:lnTo>
                        <a:pt x="1832" y="2560"/>
                      </a:lnTo>
                      <a:cubicBezTo>
                        <a:pt x="1832" y="2560"/>
                        <a:pt x="2671" y="1779"/>
                        <a:pt x="3789" y="1779"/>
                      </a:cubicBezTo>
                      <a:cubicBezTo>
                        <a:pt x="4323" y="1779"/>
                        <a:pt x="4921" y="1957"/>
                        <a:pt x="5522" y="2485"/>
                      </a:cubicBezTo>
                      <a:lnTo>
                        <a:pt x="5547" y="2535"/>
                      </a:lnTo>
                      <a:cubicBezTo>
                        <a:pt x="6551" y="1882"/>
                        <a:pt x="7003" y="828"/>
                        <a:pt x="6601" y="377"/>
                      </a:cubicBezTo>
                      <a:cubicBezTo>
                        <a:pt x="6375" y="100"/>
                        <a:pt x="6143" y="0"/>
                        <a:pt x="5885" y="0"/>
                      </a:cubicBezTo>
                      <a:close/>
                    </a:path>
                  </a:pathLst>
                </a:custGeom>
                <a:solidFill>
                  <a:srgbClr val="1E120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2" name="Google Shape;1391;p53">
                  <a:extLst>
                    <a:ext uri="{FF2B5EF4-FFF2-40B4-BE49-F238E27FC236}">
                      <a16:creationId xmlns:a16="http://schemas.microsoft.com/office/drawing/2014/main" id="{7CA0FD4D-80CA-445A-94C0-6AF193BD99BC}"/>
                    </a:ext>
                  </a:extLst>
                </p:cNvPr>
                <p:cNvSpPr/>
                <p:nvPr/>
              </p:nvSpPr>
              <p:spPr>
                <a:xfrm>
                  <a:off x="7142175" y="3369200"/>
                  <a:ext cx="73425" cy="20100"/>
                </a:xfrm>
                <a:custGeom>
                  <a:avLst/>
                  <a:gdLst/>
                  <a:ahLst/>
                  <a:cxnLst/>
                  <a:rect l="l" t="t" r="r" b="b"/>
                  <a:pathLst>
                    <a:path w="2937" h="804" extrusionOk="0">
                      <a:moveTo>
                        <a:pt x="678" y="0"/>
                      </a:moveTo>
                      <a:cubicBezTo>
                        <a:pt x="452" y="0"/>
                        <a:pt x="301" y="25"/>
                        <a:pt x="301" y="25"/>
                      </a:cubicBezTo>
                      <a:cubicBezTo>
                        <a:pt x="176" y="25"/>
                        <a:pt x="76" y="126"/>
                        <a:pt x="50" y="251"/>
                      </a:cubicBezTo>
                      <a:cubicBezTo>
                        <a:pt x="0" y="402"/>
                        <a:pt x="101" y="552"/>
                        <a:pt x="251" y="602"/>
                      </a:cubicBezTo>
                      <a:cubicBezTo>
                        <a:pt x="251" y="602"/>
                        <a:pt x="402" y="653"/>
                        <a:pt x="628" y="678"/>
                      </a:cubicBezTo>
                      <a:cubicBezTo>
                        <a:pt x="904" y="728"/>
                        <a:pt x="1180" y="778"/>
                        <a:pt x="1456" y="803"/>
                      </a:cubicBezTo>
                      <a:lnTo>
                        <a:pt x="2309" y="803"/>
                      </a:lnTo>
                      <a:cubicBezTo>
                        <a:pt x="2435" y="778"/>
                        <a:pt x="2560" y="778"/>
                        <a:pt x="2711" y="753"/>
                      </a:cubicBezTo>
                      <a:cubicBezTo>
                        <a:pt x="2786" y="728"/>
                        <a:pt x="2862" y="678"/>
                        <a:pt x="2887" y="602"/>
                      </a:cubicBezTo>
                      <a:cubicBezTo>
                        <a:pt x="2937" y="477"/>
                        <a:pt x="2862" y="326"/>
                        <a:pt x="2736" y="276"/>
                      </a:cubicBezTo>
                      <a:cubicBezTo>
                        <a:pt x="2736" y="276"/>
                        <a:pt x="2585" y="226"/>
                        <a:pt x="2360" y="176"/>
                      </a:cubicBezTo>
                      <a:cubicBezTo>
                        <a:pt x="2083" y="126"/>
                        <a:pt x="1807" y="75"/>
                        <a:pt x="1531" y="50"/>
                      </a:cubicBezTo>
                      <a:cubicBezTo>
                        <a:pt x="1230" y="0"/>
                        <a:pt x="904" y="0"/>
                        <a:pt x="6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3" name="Google Shape;1392;p53">
                  <a:extLst>
                    <a:ext uri="{FF2B5EF4-FFF2-40B4-BE49-F238E27FC236}">
                      <a16:creationId xmlns:a16="http://schemas.microsoft.com/office/drawing/2014/main" id="{C0FFC20E-CFA4-4808-8D28-B880D7C353C7}"/>
                    </a:ext>
                  </a:extLst>
                </p:cNvPr>
                <p:cNvSpPr/>
                <p:nvPr/>
              </p:nvSpPr>
              <p:spPr>
                <a:xfrm>
                  <a:off x="7215575" y="3409550"/>
                  <a:ext cx="75325" cy="43350"/>
                </a:xfrm>
                <a:custGeom>
                  <a:avLst/>
                  <a:gdLst/>
                  <a:ahLst/>
                  <a:cxnLst/>
                  <a:rect l="l" t="t" r="r" b="b"/>
                  <a:pathLst>
                    <a:path w="3013" h="1734" extrusionOk="0">
                      <a:moveTo>
                        <a:pt x="1568" y="1"/>
                      </a:moveTo>
                      <a:cubicBezTo>
                        <a:pt x="1506" y="1"/>
                        <a:pt x="1444" y="7"/>
                        <a:pt x="1381" y="17"/>
                      </a:cubicBezTo>
                      <a:cubicBezTo>
                        <a:pt x="1080" y="43"/>
                        <a:pt x="829" y="168"/>
                        <a:pt x="603" y="344"/>
                      </a:cubicBezTo>
                      <a:cubicBezTo>
                        <a:pt x="402" y="494"/>
                        <a:pt x="252" y="695"/>
                        <a:pt x="151" y="896"/>
                      </a:cubicBezTo>
                      <a:cubicBezTo>
                        <a:pt x="51" y="1072"/>
                        <a:pt x="1" y="1247"/>
                        <a:pt x="1" y="1423"/>
                      </a:cubicBezTo>
                      <a:cubicBezTo>
                        <a:pt x="1" y="1473"/>
                        <a:pt x="1" y="1523"/>
                        <a:pt x="26" y="1599"/>
                      </a:cubicBezTo>
                      <a:cubicBezTo>
                        <a:pt x="26" y="1599"/>
                        <a:pt x="26" y="1624"/>
                        <a:pt x="26" y="1624"/>
                      </a:cubicBezTo>
                      <a:cubicBezTo>
                        <a:pt x="48" y="1699"/>
                        <a:pt x="106" y="1733"/>
                        <a:pt x="164" y="1733"/>
                      </a:cubicBezTo>
                      <a:cubicBezTo>
                        <a:pt x="241" y="1733"/>
                        <a:pt x="316" y="1674"/>
                        <a:pt x="302" y="1574"/>
                      </a:cubicBezTo>
                      <a:lnTo>
                        <a:pt x="302" y="1523"/>
                      </a:lnTo>
                      <a:cubicBezTo>
                        <a:pt x="302" y="1498"/>
                        <a:pt x="302" y="1473"/>
                        <a:pt x="327" y="1448"/>
                      </a:cubicBezTo>
                      <a:cubicBezTo>
                        <a:pt x="377" y="1323"/>
                        <a:pt x="428" y="1222"/>
                        <a:pt x="503" y="1122"/>
                      </a:cubicBezTo>
                      <a:cubicBezTo>
                        <a:pt x="729" y="821"/>
                        <a:pt x="1055" y="595"/>
                        <a:pt x="1431" y="519"/>
                      </a:cubicBezTo>
                      <a:cubicBezTo>
                        <a:pt x="1482" y="507"/>
                        <a:pt x="1532" y="501"/>
                        <a:pt x="1582" y="501"/>
                      </a:cubicBezTo>
                      <a:cubicBezTo>
                        <a:pt x="1632" y="501"/>
                        <a:pt x="1682" y="507"/>
                        <a:pt x="1733" y="519"/>
                      </a:cubicBezTo>
                      <a:cubicBezTo>
                        <a:pt x="1783" y="519"/>
                        <a:pt x="1833" y="545"/>
                        <a:pt x="1883" y="545"/>
                      </a:cubicBezTo>
                      <a:lnTo>
                        <a:pt x="1933" y="570"/>
                      </a:lnTo>
                      <a:lnTo>
                        <a:pt x="2009" y="595"/>
                      </a:lnTo>
                      <a:cubicBezTo>
                        <a:pt x="2059" y="620"/>
                        <a:pt x="2109" y="645"/>
                        <a:pt x="2134" y="670"/>
                      </a:cubicBezTo>
                      <a:cubicBezTo>
                        <a:pt x="2184" y="695"/>
                        <a:pt x="2210" y="720"/>
                        <a:pt x="2260" y="745"/>
                      </a:cubicBezTo>
                      <a:cubicBezTo>
                        <a:pt x="2335" y="796"/>
                        <a:pt x="2385" y="846"/>
                        <a:pt x="2461" y="921"/>
                      </a:cubicBezTo>
                      <a:cubicBezTo>
                        <a:pt x="2586" y="1046"/>
                        <a:pt x="2686" y="1197"/>
                        <a:pt x="2737" y="1373"/>
                      </a:cubicBezTo>
                      <a:cubicBezTo>
                        <a:pt x="2757" y="1435"/>
                        <a:pt x="2812" y="1480"/>
                        <a:pt x="2859" y="1480"/>
                      </a:cubicBezTo>
                      <a:cubicBezTo>
                        <a:pt x="2869" y="1480"/>
                        <a:pt x="2878" y="1478"/>
                        <a:pt x="2887" y="1473"/>
                      </a:cubicBezTo>
                      <a:cubicBezTo>
                        <a:pt x="2962" y="1473"/>
                        <a:pt x="3013" y="1398"/>
                        <a:pt x="3013" y="1323"/>
                      </a:cubicBezTo>
                      <a:cubicBezTo>
                        <a:pt x="2988" y="1272"/>
                        <a:pt x="2988" y="1197"/>
                        <a:pt x="2962" y="1122"/>
                      </a:cubicBezTo>
                      <a:cubicBezTo>
                        <a:pt x="2937" y="971"/>
                        <a:pt x="2862" y="821"/>
                        <a:pt x="2762" y="670"/>
                      </a:cubicBezTo>
                      <a:cubicBezTo>
                        <a:pt x="2686" y="570"/>
                        <a:pt x="2611" y="494"/>
                        <a:pt x="2536" y="419"/>
                      </a:cubicBezTo>
                      <a:cubicBezTo>
                        <a:pt x="2486" y="369"/>
                        <a:pt x="2435" y="319"/>
                        <a:pt x="2385" y="294"/>
                      </a:cubicBezTo>
                      <a:cubicBezTo>
                        <a:pt x="2335" y="243"/>
                        <a:pt x="2285" y="218"/>
                        <a:pt x="2210" y="193"/>
                      </a:cubicBezTo>
                      <a:lnTo>
                        <a:pt x="2134" y="143"/>
                      </a:lnTo>
                      <a:lnTo>
                        <a:pt x="2034" y="93"/>
                      </a:lnTo>
                      <a:cubicBezTo>
                        <a:pt x="1959" y="68"/>
                        <a:pt x="1908" y="43"/>
                        <a:pt x="1833" y="43"/>
                      </a:cubicBezTo>
                      <a:cubicBezTo>
                        <a:pt x="1745" y="13"/>
                        <a:pt x="1657" y="1"/>
                        <a:pt x="1568" y="1"/>
                      </a:cubicBezTo>
                      <a:close/>
                    </a:path>
                  </a:pathLst>
                </a:custGeom>
                <a:solidFill>
                  <a:srgbClr val="9C71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4" name="Google Shape;1393;p53">
                  <a:extLst>
                    <a:ext uri="{FF2B5EF4-FFF2-40B4-BE49-F238E27FC236}">
                      <a16:creationId xmlns:a16="http://schemas.microsoft.com/office/drawing/2014/main" id="{36C66640-9D52-4B44-953F-56CCCE0852B2}"/>
                    </a:ext>
                  </a:extLst>
                </p:cNvPr>
                <p:cNvSpPr/>
                <p:nvPr/>
              </p:nvSpPr>
              <p:spPr>
                <a:xfrm>
                  <a:off x="6884900" y="3208550"/>
                  <a:ext cx="25" cy="650"/>
                </a:xfrm>
                <a:custGeom>
                  <a:avLst/>
                  <a:gdLst/>
                  <a:ahLst/>
                  <a:cxnLst/>
                  <a:rect l="l" t="t" r="r" b="b"/>
                  <a:pathLst>
                    <a:path w="1" h="26" extrusionOk="0">
                      <a:moveTo>
                        <a:pt x="1" y="1"/>
                      </a:moveTo>
                      <a:lnTo>
                        <a:pt x="1" y="26"/>
                      </a:lnTo>
                      <a:close/>
                    </a:path>
                  </a:pathLst>
                </a:custGeom>
                <a:solidFill>
                  <a:srgbClr val="663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5" name="Google Shape;1394;p53">
                  <a:extLst>
                    <a:ext uri="{FF2B5EF4-FFF2-40B4-BE49-F238E27FC236}">
                      <a16:creationId xmlns:a16="http://schemas.microsoft.com/office/drawing/2014/main" id="{8D6D5660-BC49-4260-B450-BE744014F918}"/>
                    </a:ext>
                  </a:extLst>
                </p:cNvPr>
                <p:cNvSpPr/>
                <p:nvPr/>
              </p:nvSpPr>
              <p:spPr>
                <a:xfrm>
                  <a:off x="6648350" y="3433200"/>
                  <a:ext cx="120500" cy="120500"/>
                </a:xfrm>
                <a:custGeom>
                  <a:avLst/>
                  <a:gdLst/>
                  <a:ahLst/>
                  <a:cxnLst/>
                  <a:rect l="l" t="t" r="r" b="b"/>
                  <a:pathLst>
                    <a:path w="4820" h="4820" extrusionOk="0">
                      <a:moveTo>
                        <a:pt x="2410" y="0"/>
                      </a:moveTo>
                      <a:cubicBezTo>
                        <a:pt x="1080" y="0"/>
                        <a:pt x="1" y="1079"/>
                        <a:pt x="1" y="2410"/>
                      </a:cubicBezTo>
                      <a:cubicBezTo>
                        <a:pt x="1" y="3740"/>
                        <a:pt x="1080" y="4819"/>
                        <a:pt x="2410" y="4819"/>
                      </a:cubicBezTo>
                      <a:cubicBezTo>
                        <a:pt x="3740" y="4819"/>
                        <a:pt x="4819" y="3740"/>
                        <a:pt x="4819" y="2410"/>
                      </a:cubicBezTo>
                      <a:cubicBezTo>
                        <a:pt x="4819" y="1079"/>
                        <a:pt x="3740" y="0"/>
                        <a:pt x="2410" y="0"/>
                      </a:cubicBezTo>
                      <a:close/>
                    </a:path>
                  </a:pathLst>
                </a:custGeom>
                <a:solidFill>
                  <a:srgbClr val="CE82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6" name="Google Shape;1395;p53">
                  <a:extLst>
                    <a:ext uri="{FF2B5EF4-FFF2-40B4-BE49-F238E27FC236}">
                      <a16:creationId xmlns:a16="http://schemas.microsoft.com/office/drawing/2014/main" id="{BC7713E4-91EC-4E95-A5C5-77D15519742C}"/>
                    </a:ext>
                  </a:extLst>
                </p:cNvPr>
                <p:cNvSpPr/>
                <p:nvPr/>
              </p:nvSpPr>
              <p:spPr>
                <a:xfrm>
                  <a:off x="7020450" y="3451375"/>
                  <a:ext cx="119850" cy="120500"/>
                </a:xfrm>
                <a:custGeom>
                  <a:avLst/>
                  <a:gdLst/>
                  <a:ahLst/>
                  <a:cxnLst/>
                  <a:rect l="l" t="t" r="r" b="b"/>
                  <a:pathLst>
                    <a:path w="4794" h="4820" extrusionOk="0">
                      <a:moveTo>
                        <a:pt x="2384" y="1"/>
                      </a:moveTo>
                      <a:cubicBezTo>
                        <a:pt x="1079" y="1"/>
                        <a:pt x="0" y="1080"/>
                        <a:pt x="0" y="2410"/>
                      </a:cubicBezTo>
                      <a:cubicBezTo>
                        <a:pt x="0" y="3741"/>
                        <a:pt x="1079" y="4820"/>
                        <a:pt x="2384" y="4820"/>
                      </a:cubicBezTo>
                      <a:cubicBezTo>
                        <a:pt x="3715" y="4820"/>
                        <a:pt x="4794" y="3741"/>
                        <a:pt x="4794" y="2410"/>
                      </a:cubicBezTo>
                      <a:cubicBezTo>
                        <a:pt x="4794" y="1080"/>
                        <a:pt x="3715" y="1"/>
                        <a:pt x="2384" y="1"/>
                      </a:cubicBezTo>
                      <a:close/>
                    </a:path>
                  </a:pathLst>
                </a:custGeom>
                <a:solidFill>
                  <a:srgbClr val="CE82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7" name="Google Shape;1396;p53">
                  <a:extLst>
                    <a:ext uri="{FF2B5EF4-FFF2-40B4-BE49-F238E27FC236}">
                      <a16:creationId xmlns:a16="http://schemas.microsoft.com/office/drawing/2014/main" id="{41F00E55-52D8-479B-A6C5-94AB84321999}"/>
                    </a:ext>
                  </a:extLst>
                </p:cNvPr>
                <p:cNvSpPr/>
                <p:nvPr/>
              </p:nvSpPr>
              <p:spPr>
                <a:xfrm>
                  <a:off x="6633925" y="3268800"/>
                  <a:ext cx="217750" cy="216500"/>
                </a:xfrm>
                <a:custGeom>
                  <a:avLst/>
                  <a:gdLst/>
                  <a:ahLst/>
                  <a:cxnLst/>
                  <a:rect l="l" t="t" r="r" b="b"/>
                  <a:pathLst>
                    <a:path w="8710" h="8660" extrusionOk="0">
                      <a:moveTo>
                        <a:pt x="4644" y="929"/>
                      </a:moveTo>
                      <a:cubicBezTo>
                        <a:pt x="6526" y="979"/>
                        <a:pt x="8007" y="2535"/>
                        <a:pt x="7982" y="4393"/>
                      </a:cubicBezTo>
                      <a:cubicBezTo>
                        <a:pt x="7957" y="6275"/>
                        <a:pt x="6426" y="7781"/>
                        <a:pt x="4568" y="7781"/>
                      </a:cubicBezTo>
                      <a:cubicBezTo>
                        <a:pt x="2686" y="7781"/>
                        <a:pt x="1155" y="6275"/>
                        <a:pt x="1130" y="4393"/>
                      </a:cubicBezTo>
                      <a:cubicBezTo>
                        <a:pt x="1105" y="2535"/>
                        <a:pt x="2585" y="979"/>
                        <a:pt x="4468" y="929"/>
                      </a:cubicBezTo>
                      <a:close/>
                      <a:moveTo>
                        <a:pt x="4367" y="0"/>
                      </a:moveTo>
                      <a:cubicBezTo>
                        <a:pt x="1983" y="0"/>
                        <a:pt x="50" y="1908"/>
                        <a:pt x="25" y="4267"/>
                      </a:cubicBezTo>
                      <a:cubicBezTo>
                        <a:pt x="0" y="6651"/>
                        <a:pt x="1883" y="8609"/>
                        <a:pt x="4242" y="8659"/>
                      </a:cubicBezTo>
                      <a:lnTo>
                        <a:pt x="4468" y="8659"/>
                      </a:lnTo>
                      <a:cubicBezTo>
                        <a:pt x="6827" y="8609"/>
                        <a:pt x="8710" y="6651"/>
                        <a:pt x="8684" y="4267"/>
                      </a:cubicBezTo>
                      <a:cubicBezTo>
                        <a:pt x="8659" y="1908"/>
                        <a:pt x="6727" y="0"/>
                        <a:pt x="43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8" name="Google Shape;1397;p53">
                  <a:extLst>
                    <a:ext uri="{FF2B5EF4-FFF2-40B4-BE49-F238E27FC236}">
                      <a16:creationId xmlns:a16="http://schemas.microsoft.com/office/drawing/2014/main" id="{4BBA299B-73B0-43DD-B5B6-C58CFB745A2D}"/>
                    </a:ext>
                  </a:extLst>
                </p:cNvPr>
                <p:cNvSpPr/>
                <p:nvPr/>
              </p:nvSpPr>
              <p:spPr>
                <a:xfrm>
                  <a:off x="6943900" y="3280100"/>
                  <a:ext cx="217750" cy="216500"/>
                </a:xfrm>
                <a:custGeom>
                  <a:avLst/>
                  <a:gdLst/>
                  <a:ahLst/>
                  <a:cxnLst/>
                  <a:rect l="l" t="t" r="r" b="b"/>
                  <a:pathLst>
                    <a:path w="8710" h="8660" extrusionOk="0">
                      <a:moveTo>
                        <a:pt x="4643" y="929"/>
                      </a:moveTo>
                      <a:cubicBezTo>
                        <a:pt x="6526" y="979"/>
                        <a:pt x="8057" y="2535"/>
                        <a:pt x="8032" y="4442"/>
                      </a:cubicBezTo>
                      <a:cubicBezTo>
                        <a:pt x="8007" y="6325"/>
                        <a:pt x="6450" y="7856"/>
                        <a:pt x="4543" y="7856"/>
                      </a:cubicBezTo>
                      <a:cubicBezTo>
                        <a:pt x="2635" y="7856"/>
                        <a:pt x="1104" y="6325"/>
                        <a:pt x="1079" y="4442"/>
                      </a:cubicBezTo>
                      <a:cubicBezTo>
                        <a:pt x="1054" y="2535"/>
                        <a:pt x="2560" y="979"/>
                        <a:pt x="4468" y="929"/>
                      </a:cubicBezTo>
                      <a:close/>
                      <a:moveTo>
                        <a:pt x="4342" y="0"/>
                      </a:moveTo>
                      <a:cubicBezTo>
                        <a:pt x="1983" y="0"/>
                        <a:pt x="50" y="1908"/>
                        <a:pt x="25" y="4267"/>
                      </a:cubicBezTo>
                      <a:cubicBezTo>
                        <a:pt x="0" y="6626"/>
                        <a:pt x="1857" y="8584"/>
                        <a:pt x="4242" y="8659"/>
                      </a:cubicBezTo>
                      <a:lnTo>
                        <a:pt x="4468" y="8659"/>
                      </a:lnTo>
                      <a:cubicBezTo>
                        <a:pt x="6827" y="8584"/>
                        <a:pt x="8709" y="6626"/>
                        <a:pt x="8659" y="4267"/>
                      </a:cubicBezTo>
                      <a:cubicBezTo>
                        <a:pt x="8634" y="1908"/>
                        <a:pt x="6701" y="0"/>
                        <a:pt x="43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sp>
              <p:nvSpPr>
                <p:cNvPr id="79" name="Google Shape;1398;p53">
                  <a:extLst>
                    <a:ext uri="{FF2B5EF4-FFF2-40B4-BE49-F238E27FC236}">
                      <a16:creationId xmlns:a16="http://schemas.microsoft.com/office/drawing/2014/main" id="{2B9E011E-754C-4BD9-93D9-2B4E0E744828}"/>
                    </a:ext>
                  </a:extLst>
                </p:cNvPr>
                <p:cNvSpPr/>
                <p:nvPr/>
              </p:nvSpPr>
              <p:spPr>
                <a:xfrm>
                  <a:off x="6836600" y="3353575"/>
                  <a:ext cx="126775" cy="35100"/>
                </a:xfrm>
                <a:custGeom>
                  <a:avLst/>
                  <a:gdLst/>
                  <a:ahLst/>
                  <a:cxnLst/>
                  <a:rect l="l" t="t" r="r" b="b"/>
                  <a:pathLst>
                    <a:path w="5071" h="1404" extrusionOk="0">
                      <a:moveTo>
                        <a:pt x="2244" y="1"/>
                      </a:moveTo>
                      <a:cubicBezTo>
                        <a:pt x="1488" y="1"/>
                        <a:pt x="732" y="116"/>
                        <a:pt x="0" y="349"/>
                      </a:cubicBezTo>
                      <a:lnTo>
                        <a:pt x="301" y="1227"/>
                      </a:lnTo>
                      <a:cubicBezTo>
                        <a:pt x="945" y="1039"/>
                        <a:pt x="1604" y="943"/>
                        <a:pt x="2259" y="943"/>
                      </a:cubicBezTo>
                      <a:cubicBezTo>
                        <a:pt x="3087" y="943"/>
                        <a:pt x="3910" y="1095"/>
                        <a:pt x="4694" y="1403"/>
                      </a:cubicBezTo>
                      <a:lnTo>
                        <a:pt x="5070" y="550"/>
                      </a:lnTo>
                      <a:cubicBezTo>
                        <a:pt x="4159" y="185"/>
                        <a:pt x="3201" y="1"/>
                        <a:pt x="224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等线"/>
                    <a:ea typeface="+mn-ea"/>
                    <a:cs typeface="+mn-cs"/>
                  </a:endParaRPr>
                </a:p>
              </p:txBody>
            </p:sp>
          </p:grpSp>
        </p:grpSp>
      </p:grpSp>
    </p:spTree>
    <p:extLst>
      <p:ext uri="{BB962C8B-B14F-4D97-AF65-F5344CB8AC3E}">
        <p14:creationId xmlns:p14="http://schemas.microsoft.com/office/powerpoint/2010/main" val="12302553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D68B80-BEC2-4F30-BE50-06F4AB6F1156}"/>
              </a:ext>
            </a:extLst>
          </p:cNvPr>
          <p:cNvPicPr>
            <a:picLocks noChangeAspect="1"/>
          </p:cNvPicPr>
          <p:nvPr/>
        </p:nvPicPr>
        <p:blipFill>
          <a:blip r:embed="rId2"/>
          <a:srcRect t="18520"/>
          <a:stretch>
            <a:fillRect/>
          </a:stretch>
        </p:blipFill>
        <p:spPr>
          <a:xfrm>
            <a:off x="1623237" y="2079658"/>
            <a:ext cx="8902996" cy="3613726"/>
          </a:xfrm>
          <a:prstGeom prst="rect">
            <a:avLst/>
          </a:prstGeom>
        </p:spPr>
      </p:pic>
      <p:sp>
        <p:nvSpPr>
          <p:cNvPr id="2" name="TextBox 1">
            <a:extLst>
              <a:ext uri="{FF2B5EF4-FFF2-40B4-BE49-F238E27FC236}">
                <a16:creationId xmlns:a16="http://schemas.microsoft.com/office/drawing/2014/main" id="{62170220-4ABF-701F-C1A4-686E1425E014}"/>
              </a:ext>
            </a:extLst>
          </p:cNvPr>
          <p:cNvSpPr txBox="1"/>
          <p:nvPr/>
        </p:nvSpPr>
        <p:spPr>
          <a:xfrm>
            <a:off x="1314450" y="1080655"/>
            <a:ext cx="9738359" cy="954107"/>
          </a:xfrm>
          <a:prstGeom prst="rect">
            <a:avLst/>
          </a:prstGeom>
          <a:noFill/>
        </p:spPr>
        <p:txBody>
          <a:bodyPr wrap="square" rtlCol="0">
            <a:spAutoFit/>
          </a:bodyPr>
          <a:lstStyle/>
          <a:p>
            <a:pPr algn="just"/>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Dùng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giấy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thủ</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màu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đỏ</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cắt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một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vuông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cạnh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là</a:t>
            </a:r>
            <a:r>
              <a:rPr lang="en-US" sz="2800" b="1" dirty="0">
                <a:latin typeface="Cambria" panose="02040503050406030204" pitchFamily="18" charset="0"/>
                <a:ea typeface="Cambria" panose="02040503050406030204" pitchFamily="18" charset="0"/>
              </a:rPr>
              <a:t> 8 cm. Gấp </a:t>
            </a:r>
            <a:r>
              <a:rPr lang="en-US" sz="2800" b="1" dirty="0" err="1">
                <a:latin typeface="Cambria" panose="02040503050406030204" pitchFamily="18" charset="0"/>
                <a:ea typeface="Cambria" panose="02040503050406030204" pitchFamily="18" charset="0"/>
              </a:rPr>
              <a:t>đôi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tờ</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giấy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vuông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để</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lấy</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dấu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Hình</a:t>
            </a:r>
            <a:r>
              <a:rPr lang="en-US" sz="2800" b="1" dirty="0">
                <a:latin typeface="Cambria" panose="02040503050406030204" pitchFamily="18" charset="0"/>
                <a:ea typeface="Cambria" panose="02040503050406030204" pitchFamily="18" charset="0"/>
              </a:rPr>
              <a:t> 13).</a:t>
            </a:r>
          </a:p>
        </p:txBody>
      </p:sp>
    </p:spTree>
    <p:extLst>
      <p:ext uri="{BB962C8B-B14F-4D97-AF65-F5344CB8AC3E}">
        <p14:creationId xmlns:p14="http://schemas.microsoft.com/office/powerpoint/2010/main" val="1939873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A8242-DCA4-4AAE-910D-E269BB773802}"/>
              </a:ext>
            </a:extLst>
          </p:cNvPr>
          <p:cNvPicPr>
            <a:picLocks noChangeAspect="1"/>
          </p:cNvPicPr>
          <p:nvPr/>
        </p:nvPicPr>
        <p:blipFill>
          <a:blip r:embed="rId2"/>
          <a:srcRect t="19584"/>
          <a:stretch>
            <a:fillRect/>
          </a:stretch>
        </p:blipFill>
        <p:spPr>
          <a:xfrm>
            <a:off x="3163119" y="1988819"/>
            <a:ext cx="5650208" cy="4006601"/>
          </a:xfrm>
          <a:prstGeom prst="rect">
            <a:avLst/>
          </a:prstGeom>
        </p:spPr>
      </p:pic>
      <p:sp>
        <p:nvSpPr>
          <p:cNvPr id="2" name="TextBox 1">
            <a:extLst>
              <a:ext uri="{FF2B5EF4-FFF2-40B4-BE49-F238E27FC236}">
                <a16:creationId xmlns:a16="http://schemas.microsoft.com/office/drawing/2014/main" id="{96E556AE-D4E3-A4A7-7EBD-9FBAE2DD0E05}"/>
              </a:ext>
            </a:extLst>
          </p:cNvPr>
          <p:cNvSpPr txBox="1"/>
          <p:nvPr/>
        </p:nvSpPr>
        <p:spPr>
          <a:xfrm>
            <a:off x="1040130" y="765810"/>
            <a:ext cx="10104120" cy="1107996"/>
          </a:xfrm>
          <a:prstGeom prst="rect">
            <a:avLst/>
          </a:prstGeom>
          <a:noFill/>
        </p:spPr>
        <p:txBody>
          <a:bodyPr wrap="square" rtlCol="0">
            <a:spAutoFit/>
          </a:bodyPr>
          <a:lstStyle/>
          <a:p>
            <a:pPr algn="just"/>
            <a:r>
              <a:rPr lang="vi-VN" sz="2200" dirty="0">
                <a:latin typeface="Cambria" panose="02040503050406030204" pitchFamily="18" charset="0"/>
                <a:ea typeface="Cambria" panose="02040503050406030204" pitchFamily="18" charset="0"/>
              </a:rPr>
              <a:t>– Gấp đỉnh B của mặt trước hình chữ nhật ABCD vào đường dấu giữa AD, gấp nhọn tại điểm M. Điều chỉnh đỉnh C của tam giác MNC trùng với đỉnh C của tam giác MCD. Dùng bút chì kẻ theo đường MC và cắt theo đường kẻ, ta được hình giác (Hình 14).</a:t>
            </a:r>
            <a:endParaRPr lang="en-US"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915006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E6E059-E5E6-4280-82E7-EFEA8651683C}"/>
              </a:ext>
            </a:extLst>
          </p:cNvPr>
          <p:cNvPicPr>
            <a:picLocks noChangeAspect="1"/>
          </p:cNvPicPr>
          <p:nvPr/>
        </p:nvPicPr>
        <p:blipFill>
          <a:blip r:embed="rId2"/>
          <a:srcRect t="25550"/>
          <a:stretch>
            <a:fillRect/>
          </a:stretch>
        </p:blipFill>
        <p:spPr>
          <a:xfrm>
            <a:off x="1283327" y="2297430"/>
            <a:ext cx="9577409" cy="2572282"/>
          </a:xfrm>
          <a:prstGeom prst="rect">
            <a:avLst/>
          </a:prstGeom>
        </p:spPr>
      </p:pic>
      <p:sp>
        <p:nvSpPr>
          <p:cNvPr id="2" name="TextBox 1">
            <a:extLst>
              <a:ext uri="{FF2B5EF4-FFF2-40B4-BE49-F238E27FC236}">
                <a16:creationId xmlns:a16="http://schemas.microsoft.com/office/drawing/2014/main" id="{5638AF4E-50E7-5E57-99EB-41E2CD8952B1}"/>
              </a:ext>
            </a:extLst>
          </p:cNvPr>
          <p:cNvSpPr txBox="1"/>
          <p:nvPr/>
        </p:nvSpPr>
        <p:spPr>
          <a:xfrm>
            <a:off x="1451610" y="1131570"/>
            <a:ext cx="9006840" cy="954107"/>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 Cắt một hình tam giác màu vàng từ một hình vuông có cạnh là 7 cm theo cách như trên (Hình 15).</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3077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2EBA0A-E721-4D30-8ED2-F6386DE0FBDF}"/>
              </a:ext>
            </a:extLst>
          </p:cNvPr>
          <p:cNvPicPr>
            <a:picLocks noChangeAspect="1"/>
          </p:cNvPicPr>
          <p:nvPr/>
        </p:nvPicPr>
        <p:blipFill>
          <a:blip r:embed="rId2"/>
          <a:srcRect t="27952"/>
          <a:stretch>
            <a:fillRect/>
          </a:stretch>
        </p:blipFill>
        <p:spPr>
          <a:xfrm>
            <a:off x="1700545" y="2560319"/>
            <a:ext cx="8644934" cy="2890953"/>
          </a:xfrm>
          <a:prstGeom prst="rect">
            <a:avLst/>
          </a:prstGeom>
        </p:spPr>
      </p:pic>
      <p:sp>
        <p:nvSpPr>
          <p:cNvPr id="2" name="TextBox 1">
            <a:extLst>
              <a:ext uri="{FF2B5EF4-FFF2-40B4-BE49-F238E27FC236}">
                <a16:creationId xmlns:a16="http://schemas.microsoft.com/office/drawing/2014/main" id="{919239C8-0ED9-346F-0D4F-51CB179F6E2D}"/>
              </a:ext>
            </a:extLst>
          </p:cNvPr>
          <p:cNvSpPr txBox="1"/>
          <p:nvPr/>
        </p:nvSpPr>
        <p:spPr>
          <a:xfrm>
            <a:off x="1371600" y="994410"/>
            <a:ext cx="9155430" cy="1384995"/>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 Dán hình tam giác màu vàng chồng lên hình tam giác màu đỏ sao cho hai đường dấu giữa trùng khít lên nhau và làm tròn các đỉnh của hình tam giác (Hình 16).</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749773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23" y="422845"/>
            <a:ext cx="7425940" cy="60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440" y="960692"/>
            <a:ext cx="1497510" cy="1542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264353" y="5406054"/>
            <a:ext cx="1506537" cy="100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2CA161E8-CE7F-413C-9D70-BD0069FFA9B0}"/>
              </a:ext>
            </a:extLst>
          </p:cNvPr>
          <p:cNvSpPr txBox="1"/>
          <p:nvPr/>
        </p:nvSpPr>
        <p:spPr>
          <a:xfrm>
            <a:off x="3136604" y="2679405"/>
            <a:ext cx="5932968" cy="1938992"/>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T</a:t>
            </a:r>
            <a:r>
              <a:rPr lang="en-US" sz="4000" b="1" dirty="0" err="1">
                <a:solidFill>
                  <a:srgbClr val="FF0000"/>
                </a:solidFill>
                <a:effectLst/>
                <a:latin typeface="Cambria" panose="02040503050406030204" pitchFamily="18" charset="0"/>
                <a:ea typeface="Cambria" panose="02040503050406030204" pitchFamily="18" charset="0"/>
              </a:rPr>
              <a:t>rưng</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bày</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giới</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thiệu</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sản</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phẩm</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của</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nhóm</a:t>
            </a:r>
            <a:r>
              <a:rPr lang="en-US" sz="4000" b="1" dirty="0">
                <a:solidFill>
                  <a:srgbClr val="FF0000"/>
                </a:solidFill>
                <a:effectLst/>
                <a:latin typeface="Cambria" panose="02040503050406030204" pitchFamily="18" charset="0"/>
                <a:ea typeface="Cambria" panose="02040503050406030204" pitchFamily="18" charset="0"/>
              </a:rPr>
              <a:t> </a:t>
            </a:r>
            <a:r>
              <a:rPr lang="en-US" sz="4000" b="1" dirty="0" err="1">
                <a:solidFill>
                  <a:srgbClr val="FF0000"/>
                </a:solidFill>
                <a:effectLst/>
                <a:latin typeface="Cambria" panose="02040503050406030204" pitchFamily="18" charset="0"/>
                <a:ea typeface="Cambria" panose="02040503050406030204" pitchFamily="18" charset="0"/>
              </a:rPr>
              <a:t>mình</a:t>
            </a:r>
            <a:r>
              <a:rPr lang="en-US" sz="4000" b="1" dirty="0">
                <a:solidFill>
                  <a:srgbClr val="FF0000"/>
                </a:solidFill>
                <a:effectLst/>
                <a:latin typeface="Cambria" panose="02040503050406030204" pitchFamily="18" charset="0"/>
                <a:ea typeface="Cambria" panose="02040503050406030204" pitchFamily="18" charset="0"/>
              </a:rPr>
              <a:t>.</a:t>
            </a:r>
          </a:p>
          <a:p>
            <a:pPr algn="ct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25191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additive="base">
                                        <p:cTn id="12" dur="500" fill="hold"/>
                                        <p:tgtEl>
                                          <p:spTgt spid="5125"/>
                                        </p:tgtEl>
                                        <p:attrNameLst>
                                          <p:attrName>ppt_x</p:attrName>
                                        </p:attrNameLst>
                                      </p:cBhvr>
                                      <p:tavLst>
                                        <p:tav tm="0">
                                          <p:val>
                                            <p:strVal val="#ppt_x"/>
                                          </p:val>
                                        </p:tav>
                                        <p:tav tm="100000">
                                          <p:val>
                                            <p:strVal val="#ppt_x"/>
                                          </p:val>
                                        </p:tav>
                                      </p:tavLst>
                                    </p:anim>
                                    <p:anim calcmode="lin" valueType="num">
                                      <p:cBhvr additive="base">
                                        <p:cTn id="13" dur="500" fill="hold"/>
                                        <p:tgtEl>
                                          <p:spTgt spid="5125"/>
                                        </p:tgtEl>
                                        <p:attrNameLst>
                                          <p:attrName>ppt_y</p:attrName>
                                        </p:attrNameLst>
                                      </p:cBhvr>
                                      <p:tavLst>
                                        <p:tav tm="0">
                                          <p:val>
                                            <p:strVal val="0-#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additive="base">
                                        <p:cTn id="16" dur="500" fill="hold"/>
                                        <p:tgtEl>
                                          <p:spTgt spid="5126"/>
                                        </p:tgtEl>
                                        <p:attrNameLst>
                                          <p:attrName>ppt_x</p:attrName>
                                        </p:attrNameLst>
                                      </p:cBhvr>
                                      <p:tavLst>
                                        <p:tav tm="0">
                                          <p:val>
                                            <p:strVal val="1+#ppt_w/2"/>
                                          </p:val>
                                        </p:tav>
                                        <p:tav tm="100000">
                                          <p:val>
                                            <p:strVal val="#ppt_x"/>
                                          </p:val>
                                        </p:tav>
                                      </p:tavLst>
                                    </p:anim>
                                    <p:anim calcmode="lin" valueType="num">
                                      <p:cBhvr additive="base">
                                        <p:cTn id="17"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73136" y="149621"/>
            <a:ext cx="8367018" cy="655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03513" y="4104125"/>
            <a:ext cx="1720931" cy="229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Administrator\Desktop\可爱卡通手绘边框-03.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64352" y="1844824"/>
            <a:ext cx="2448272" cy="153709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istrator\Desktop\575fa5b45634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4860" y="10362"/>
            <a:ext cx="11501780" cy="2626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een and red text on a black background&#10;&#10;AI-generated content may be incorrect.">
            <a:extLst>
              <a:ext uri="{FF2B5EF4-FFF2-40B4-BE49-F238E27FC236}">
                <a16:creationId xmlns:a16="http://schemas.microsoft.com/office/drawing/2014/main" id="{A6CCD511-0F32-BD10-4654-5163BA2C38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1830" y="1437209"/>
            <a:ext cx="5829611" cy="4693331"/>
          </a:xfrm>
          <a:prstGeom prst="rect">
            <a:avLst/>
          </a:prstGeom>
        </p:spPr>
      </p:pic>
    </p:spTree>
    <p:extLst>
      <p:ext uri="{BB962C8B-B14F-4D97-AF65-F5344CB8AC3E}">
        <p14:creationId xmlns:p14="http://schemas.microsoft.com/office/powerpoint/2010/main" val="4072069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fade">
                                      <p:cBhvr>
                                        <p:cTn id="19" dur="500"/>
                                        <p:tgtEl>
                                          <p:spTgt spid="4099"/>
                                        </p:tgtEl>
                                      </p:cBhvr>
                                    </p:animEffect>
                                  </p:childTnLst>
                                </p:cTn>
                              </p:par>
                              <p:par>
                                <p:cTn id="20" presetID="10" presetClass="entr" presetSubtype="0" fill="hold" nodeType="withEffect">
                                  <p:stCondLst>
                                    <p:cond delay="0"/>
                                  </p:stCondLst>
                                  <p:childTnLst>
                                    <p:set>
                                      <p:cBhvr>
                                        <p:cTn id="21" dur="1" fill="hold">
                                          <p:stCondLst>
                                            <p:cond delay="0"/>
                                          </p:stCondLst>
                                        </p:cTn>
                                        <p:tgtEl>
                                          <p:spTgt spid="4101"/>
                                        </p:tgtEl>
                                        <p:attrNameLst>
                                          <p:attrName>style.visibility</p:attrName>
                                        </p:attrNameLst>
                                      </p:cBhvr>
                                      <p:to>
                                        <p:strVal val="visible"/>
                                      </p:to>
                                    </p:set>
                                    <p:animEffect transition="in" filter="fade">
                                      <p:cBhvr>
                                        <p:cTn id="22" dur="500"/>
                                        <p:tgtEl>
                                          <p:spTgt spid="410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522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295</Words>
  <Application>Microsoft Office PowerPoint</Application>
  <PresentationFormat>Widescreen</PresentationFormat>
  <Paragraphs>18</Paragraphs>
  <Slides>12</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12</vt:i4>
      </vt:variant>
    </vt:vector>
  </HeadingPairs>
  <TitlesOfParts>
    <vt:vector size="24" baseType="lpstr">
      <vt:lpstr>等线</vt:lpstr>
      <vt:lpstr>等线 Light</vt:lpstr>
      <vt:lpstr>Arial</vt:lpstr>
      <vt:lpstr>Calibri</vt:lpstr>
      <vt:lpstr>Calibri Light</vt:lpstr>
      <vt:lpstr>Cambria</vt:lpstr>
      <vt:lpstr>inpin heiti</vt:lpstr>
      <vt:lpstr>Times New Roman</vt:lpstr>
      <vt:lpstr>仓耳羽辰体-谷力 W05</vt:lpstr>
      <vt:lpstr>1_Office Theme</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24</cp:revision>
  <dcterms:created xsi:type="dcterms:W3CDTF">2023-01-16T12:17:54Z</dcterms:created>
  <dcterms:modified xsi:type="dcterms:W3CDTF">2026-04-20T16:42:35Z</dcterms:modified>
</cp:coreProperties>
</file>