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1" r:id="rId3"/>
    <p:sldId id="2642" r:id="rId4"/>
    <p:sldId id="2643" r:id="rId5"/>
    <p:sldId id="2644" r:id="rId6"/>
    <p:sldId id="2645" r:id="rId7"/>
    <p:sldId id="2646" r:id="rId8"/>
    <p:sldId id="2647" r:id="rId9"/>
    <p:sldId id="270" r:id="rId10"/>
    <p:sldId id="26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905AAD8-450D-3CBE-BE51-4F57E3F20A16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0220" y="145078"/>
            <a:ext cx="1493222" cy="14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445770" y="1977389"/>
            <a:ext cx="8778240" cy="4402595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FA9F0-542C-8E4D-5461-188D40312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23" y="4042341"/>
            <a:ext cx="8370533" cy="1585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2E470F-F62B-DF29-E71F-2879183A6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7125" y="2749245"/>
            <a:ext cx="20545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81274" y="1732300"/>
            <a:ext cx="6981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trí: cổng trường, cửa lớp, nhà xe,... dựa vào hiểu biết của mình xác định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277350" y="1321486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sX0" fmla="*/ 0 w 9493012"/>
              <a:gd name="csY0" fmla="*/ 150816 h 904875"/>
              <a:gd name="csX1" fmla="*/ 150816 w 9493012"/>
              <a:gd name="csY1" fmla="*/ 0 h 904875"/>
              <a:gd name="csX2" fmla="*/ 541450 w 9493012"/>
              <a:gd name="csY2" fmla="*/ 0 h 904875"/>
              <a:gd name="csX3" fmla="*/ 1207825 w 9493012"/>
              <a:gd name="csY3" fmla="*/ 0 h 904875"/>
              <a:gd name="csX4" fmla="*/ 1782286 w 9493012"/>
              <a:gd name="csY4" fmla="*/ 0 h 904875"/>
              <a:gd name="csX5" fmla="*/ 2081006 w 9493012"/>
              <a:gd name="csY5" fmla="*/ 0 h 904875"/>
              <a:gd name="csX6" fmla="*/ 2839295 w 9493012"/>
              <a:gd name="csY6" fmla="*/ 0 h 904875"/>
              <a:gd name="csX7" fmla="*/ 3413756 w 9493012"/>
              <a:gd name="csY7" fmla="*/ 0 h 904875"/>
              <a:gd name="csX8" fmla="*/ 3896303 w 9493012"/>
              <a:gd name="csY8" fmla="*/ 0 h 904875"/>
              <a:gd name="csX9" fmla="*/ 4378851 w 9493012"/>
              <a:gd name="csY9" fmla="*/ 0 h 904875"/>
              <a:gd name="csX10" fmla="*/ 4861398 w 9493012"/>
              <a:gd name="csY10" fmla="*/ 0 h 904875"/>
              <a:gd name="csX11" fmla="*/ 5619687 w 9493012"/>
              <a:gd name="csY11" fmla="*/ 0 h 904875"/>
              <a:gd name="csX12" fmla="*/ 6377976 w 9493012"/>
              <a:gd name="csY12" fmla="*/ 0 h 904875"/>
              <a:gd name="csX13" fmla="*/ 6860523 w 9493012"/>
              <a:gd name="csY13" fmla="*/ 0 h 904875"/>
              <a:gd name="csX14" fmla="*/ 7618812 w 9493012"/>
              <a:gd name="csY14" fmla="*/ 0 h 904875"/>
              <a:gd name="csX15" fmla="*/ 7917532 w 9493012"/>
              <a:gd name="csY15" fmla="*/ 0 h 904875"/>
              <a:gd name="csX16" fmla="*/ 8675821 w 9493012"/>
              <a:gd name="csY16" fmla="*/ 0 h 904875"/>
              <a:gd name="csX17" fmla="*/ 9342196 w 9493012"/>
              <a:gd name="csY17" fmla="*/ 0 h 904875"/>
              <a:gd name="csX18" fmla="*/ 9493012 w 9493012"/>
              <a:gd name="csY18" fmla="*/ 150816 h 904875"/>
              <a:gd name="csX19" fmla="*/ 9493012 w 9493012"/>
              <a:gd name="csY19" fmla="*/ 440373 h 904875"/>
              <a:gd name="csX20" fmla="*/ 9493012 w 9493012"/>
              <a:gd name="csY20" fmla="*/ 754059 h 904875"/>
              <a:gd name="csX21" fmla="*/ 9342196 w 9493012"/>
              <a:gd name="csY21" fmla="*/ 904875 h 904875"/>
              <a:gd name="csX22" fmla="*/ 9043476 w 9493012"/>
              <a:gd name="csY22" fmla="*/ 904875 h 904875"/>
              <a:gd name="csX23" fmla="*/ 8560929 w 9493012"/>
              <a:gd name="csY23" fmla="*/ 904875 h 904875"/>
              <a:gd name="csX24" fmla="*/ 8078381 w 9493012"/>
              <a:gd name="csY24" fmla="*/ 904875 h 904875"/>
              <a:gd name="csX25" fmla="*/ 7412006 w 9493012"/>
              <a:gd name="csY25" fmla="*/ 904875 h 904875"/>
              <a:gd name="csX26" fmla="*/ 6745631 w 9493012"/>
              <a:gd name="csY26" fmla="*/ 904875 h 904875"/>
              <a:gd name="csX27" fmla="*/ 6446911 w 9493012"/>
              <a:gd name="csY27" fmla="*/ 904875 h 904875"/>
              <a:gd name="csX28" fmla="*/ 5872450 w 9493012"/>
              <a:gd name="csY28" fmla="*/ 904875 h 904875"/>
              <a:gd name="csX29" fmla="*/ 5389903 w 9493012"/>
              <a:gd name="csY29" fmla="*/ 904875 h 904875"/>
              <a:gd name="csX30" fmla="*/ 4999269 w 9493012"/>
              <a:gd name="csY30" fmla="*/ 904875 h 904875"/>
              <a:gd name="csX31" fmla="*/ 4700549 w 9493012"/>
              <a:gd name="csY31" fmla="*/ 904875 h 904875"/>
              <a:gd name="csX32" fmla="*/ 4309915 w 9493012"/>
              <a:gd name="csY32" fmla="*/ 904875 h 904875"/>
              <a:gd name="csX33" fmla="*/ 3643540 w 9493012"/>
              <a:gd name="csY33" fmla="*/ 904875 h 904875"/>
              <a:gd name="csX34" fmla="*/ 3160993 w 9493012"/>
              <a:gd name="csY34" fmla="*/ 904875 h 904875"/>
              <a:gd name="csX35" fmla="*/ 2862273 w 9493012"/>
              <a:gd name="csY35" fmla="*/ 904875 h 904875"/>
              <a:gd name="csX36" fmla="*/ 2103984 w 9493012"/>
              <a:gd name="csY36" fmla="*/ 904875 h 904875"/>
              <a:gd name="csX37" fmla="*/ 1713351 w 9493012"/>
              <a:gd name="csY37" fmla="*/ 904875 h 904875"/>
              <a:gd name="csX38" fmla="*/ 955062 w 9493012"/>
              <a:gd name="csY38" fmla="*/ 904875 h 904875"/>
              <a:gd name="csX39" fmla="*/ 150816 w 9493012"/>
              <a:gd name="csY39" fmla="*/ 904875 h 904875"/>
              <a:gd name="csX40" fmla="*/ 0 w 9493012"/>
              <a:gd name="csY40" fmla="*/ 754059 h 904875"/>
              <a:gd name="csX41" fmla="*/ 0 w 9493012"/>
              <a:gd name="csY41" fmla="*/ 446405 h 904875"/>
              <a:gd name="csX42" fmla="*/ 0 w 9493012"/>
              <a:gd name="csY42" fmla="*/ 150816 h 9048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tây nam của đất nước thuộc tỉnh Kiên Giang và Cà Mau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sX0" fmla="*/ 7925881 w 7005622"/>
              <a:gd name="csY0" fmla="*/ 3301507 h 5486691"/>
              <a:gd name="csX1" fmla="*/ 6791159 w 7005622"/>
              <a:gd name="csY1" fmla="*/ 3688519 h 5486691"/>
              <a:gd name="csX2" fmla="*/ 2943671 w 7005622"/>
              <a:gd name="csY2" fmla="*/ 5451515 h 5486691"/>
              <a:gd name="csX3" fmla="*/ 45873 w 7005622"/>
              <a:gd name="csY3" fmla="*/ 2300814 h 5486691"/>
              <a:gd name="csX4" fmla="*/ 3642832 w 7005622"/>
              <a:gd name="csY4" fmla="*/ 2192 h 5486691"/>
              <a:gd name="csX5" fmla="*/ 7003802 w 7005622"/>
              <a:gd name="csY5" fmla="*/ 2654940 h 5486691"/>
              <a:gd name="csX6" fmla="*/ 7925881 w 7005622"/>
              <a:gd name="csY6" fmla="*/ 3301507 h 54866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ed and green text&#10;&#10;AI-generated content may be incorrect.">
            <a:extLst>
              <a:ext uri="{FF2B5EF4-FFF2-40B4-BE49-F238E27FC236}">
                <a16:creationId xmlns:a16="http://schemas.microsoft.com/office/drawing/2014/main" id="{5C0D4DA4-32EB-19AD-9FE5-394168DF1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73" y="1600199"/>
            <a:ext cx="4968256" cy="40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Đừng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A87579-E8C4-4B19-BECC-3EB7B35ACA1B}"/>
              </a:ext>
            </a:extLst>
          </p:cNvPr>
          <p:cNvSpPr/>
          <p:nvPr/>
        </p:nvSpPr>
        <p:spPr>
          <a:xfrm>
            <a:off x="656620" y="1585657"/>
            <a:ext cx="9452651" cy="3293679"/>
          </a:xfrm>
          <a:custGeom>
            <a:avLst/>
            <a:gdLst>
              <a:gd name="csX0" fmla="*/ 0 w 9452651"/>
              <a:gd name="csY0" fmla="*/ 164420 h 3293679"/>
              <a:gd name="csX1" fmla="*/ 164420 w 9452651"/>
              <a:gd name="csY1" fmla="*/ 0 h 3293679"/>
              <a:gd name="csX2" fmla="*/ 9288231 w 9452651"/>
              <a:gd name="csY2" fmla="*/ 0 h 3293679"/>
              <a:gd name="csX3" fmla="*/ 9452651 w 9452651"/>
              <a:gd name="csY3" fmla="*/ 164420 h 3293679"/>
              <a:gd name="csX4" fmla="*/ 9452651 w 9452651"/>
              <a:gd name="csY4" fmla="*/ 3129259 h 3293679"/>
              <a:gd name="csX5" fmla="*/ 9288231 w 9452651"/>
              <a:gd name="csY5" fmla="*/ 3293679 h 3293679"/>
              <a:gd name="csX6" fmla="*/ 164420 w 9452651"/>
              <a:gd name="csY6" fmla="*/ 3293679 h 3293679"/>
              <a:gd name="csX7" fmla="*/ 0 w 9452651"/>
              <a:gd name="csY7" fmla="*/ 3129259 h 3293679"/>
              <a:gd name="csX8" fmla="*/ 0 w 9452651"/>
              <a:gd name="csY8" fmla="*/ 164420 h 32936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452651" h="3293679" fill="none" extrusionOk="0">
                <a:moveTo>
                  <a:pt x="0" y="164420"/>
                </a:moveTo>
                <a:cubicBezTo>
                  <a:pt x="-2553" y="82693"/>
                  <a:pt x="70530" y="1511"/>
                  <a:pt x="164420" y="0"/>
                </a:cubicBezTo>
                <a:cubicBezTo>
                  <a:pt x="2474667" y="46004"/>
                  <a:pt x="6665549" y="-130779"/>
                  <a:pt x="9288231" y="0"/>
                </a:cubicBezTo>
                <a:cubicBezTo>
                  <a:pt x="9386510" y="-2647"/>
                  <a:pt x="9442583" y="77779"/>
                  <a:pt x="9452651" y="164420"/>
                </a:cubicBezTo>
                <a:cubicBezTo>
                  <a:pt x="9322755" y="609026"/>
                  <a:pt x="9378589" y="2727381"/>
                  <a:pt x="9452651" y="3129259"/>
                </a:cubicBezTo>
                <a:cubicBezTo>
                  <a:pt x="9443757" y="3204875"/>
                  <a:pt x="9379725" y="3292195"/>
                  <a:pt x="9288231" y="3293679"/>
                </a:cubicBezTo>
                <a:cubicBezTo>
                  <a:pt x="6487572" y="3150087"/>
                  <a:pt x="2591720" y="3344916"/>
                  <a:pt x="164420" y="3293679"/>
                </a:cubicBezTo>
                <a:cubicBezTo>
                  <a:pt x="64688" y="3282569"/>
                  <a:pt x="6369" y="3219650"/>
                  <a:pt x="0" y="3129259"/>
                </a:cubicBezTo>
                <a:cubicBezTo>
                  <a:pt x="-11777" y="1885700"/>
                  <a:pt x="73841" y="1039564"/>
                  <a:pt x="0" y="164420"/>
                </a:cubicBezTo>
                <a:close/>
              </a:path>
              <a:path w="9452651" h="3293679" stroke="0" extrusionOk="0">
                <a:moveTo>
                  <a:pt x="0" y="164420"/>
                </a:moveTo>
                <a:cubicBezTo>
                  <a:pt x="10822" y="74212"/>
                  <a:pt x="62991" y="-2786"/>
                  <a:pt x="164420" y="0"/>
                </a:cubicBezTo>
                <a:cubicBezTo>
                  <a:pt x="3435432" y="43276"/>
                  <a:pt x="5182792" y="12265"/>
                  <a:pt x="9288231" y="0"/>
                </a:cubicBezTo>
                <a:cubicBezTo>
                  <a:pt x="9385041" y="6355"/>
                  <a:pt x="9460478" y="61785"/>
                  <a:pt x="9452651" y="164420"/>
                </a:cubicBezTo>
                <a:cubicBezTo>
                  <a:pt x="9479196" y="1038907"/>
                  <a:pt x="9578279" y="1983531"/>
                  <a:pt x="9452651" y="3129259"/>
                </a:cubicBezTo>
                <a:cubicBezTo>
                  <a:pt x="9453917" y="3234507"/>
                  <a:pt x="9387836" y="3287767"/>
                  <a:pt x="9288231" y="3293679"/>
                </a:cubicBezTo>
                <a:cubicBezTo>
                  <a:pt x="7207155" y="3128794"/>
                  <a:pt x="2325823" y="3391651"/>
                  <a:pt x="164420" y="3293679"/>
                </a:cubicBezTo>
                <a:cubicBezTo>
                  <a:pt x="79669" y="3284100"/>
                  <a:pt x="17699" y="3223193"/>
                  <a:pt x="0" y="3129259"/>
                </a:cubicBezTo>
                <a:cubicBezTo>
                  <a:pt x="-117259" y="2359261"/>
                  <a:pt x="18689" y="959417"/>
                  <a:pt x="0" y="1644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F55D10-558B-47D6-9E4C-A4BE41B8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2013" y="2238329"/>
            <a:ext cx="882777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242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2023-01-21T04:30:26Z</dcterms:created>
  <dcterms:modified xsi:type="dcterms:W3CDTF">2026-04-20T16:45:37Z</dcterms:modified>
</cp:coreProperties>
</file>