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49" r:id="rId3"/>
    <p:sldMasterId id="2147483761" r:id="rId4"/>
    <p:sldMasterId id="2147483773" r:id="rId5"/>
  </p:sldMasterIdLst>
  <p:notesMasterIdLst>
    <p:notesMasterId r:id="rId17"/>
  </p:notesMasterIdLst>
  <p:sldIdLst>
    <p:sldId id="337" r:id="rId6"/>
    <p:sldId id="302" r:id="rId7"/>
    <p:sldId id="306" r:id="rId8"/>
    <p:sldId id="2634" r:id="rId9"/>
    <p:sldId id="2635" r:id="rId10"/>
    <p:sldId id="307" r:id="rId11"/>
    <p:sldId id="327" r:id="rId12"/>
    <p:sldId id="354" r:id="rId13"/>
    <p:sldId id="356" r:id="rId14"/>
    <p:sldId id="2641" r:id="rId15"/>
    <p:sldId id="3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67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“Quay </a:t>
            </a:r>
            <a:r>
              <a:rPr lang="en-US" dirty="0" err="1"/>
              <a:t>lại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1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2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5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4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2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2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2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5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32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99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83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1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0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03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95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0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1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14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9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41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2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78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3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4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0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4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65" y="-94254"/>
            <a:ext cx="3576629" cy="2145977"/>
          </a:xfrm>
          <a:prstGeom prst="rect">
            <a:avLst/>
          </a:prstGeom>
        </p:spPr>
      </p:pic>
      <p:sp>
        <p:nvSpPr>
          <p:cNvPr id="5" name="Google Shape;404;p29">
            <a:extLst>
              <a:ext uri="{FF2B5EF4-FFF2-40B4-BE49-F238E27FC236}">
                <a16:creationId xmlns:a16="http://schemas.microsoft.com/office/drawing/2014/main" id="{08E32256-6357-7CB6-6500-240243EE1D4E}"/>
              </a:ext>
            </a:extLst>
          </p:cNvPr>
          <p:cNvSpPr/>
          <p:nvPr/>
        </p:nvSpPr>
        <p:spPr>
          <a:xfrm flipH="1">
            <a:off x="1945896" y="1982559"/>
            <a:ext cx="9425940" cy="20471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F4B0D-2F70-7381-CB83-4CAD3531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75" y="1882253"/>
            <a:ext cx="826079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54931" y="121915"/>
            <a:ext cx="11760869" cy="6452249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94765" y="-30070"/>
            <a:ext cx="10128799" cy="1570819"/>
            <a:chOff x="1083606" y="149374"/>
            <a:chExt cx="10128799" cy="1570819"/>
          </a:xfrm>
        </p:grpSpPr>
        <p:grpSp>
          <p:nvGrpSpPr>
            <p:cNvPr id="8" name="Group 7"/>
            <p:cNvGrpSpPr/>
            <p:nvPr/>
          </p:nvGrpSpPr>
          <p:grpSpPr>
            <a:xfrm>
              <a:off x="1911678" y="626876"/>
              <a:ext cx="9300727" cy="850739"/>
              <a:chOff x="1981199" y="762000"/>
              <a:chExt cx="9300727" cy="850739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981199" y="762000"/>
                <a:ext cx="9300727" cy="850739"/>
              </a:xfrm>
              <a:custGeom>
                <a:avLst/>
                <a:gdLst>
                  <a:gd name="connsiteX0" fmla="*/ 0 w 9300727"/>
                  <a:gd name="connsiteY0" fmla="*/ 141793 h 850739"/>
                  <a:gd name="connsiteX1" fmla="*/ 141793 w 9300727"/>
                  <a:gd name="connsiteY1" fmla="*/ 0 h 850739"/>
                  <a:gd name="connsiteX2" fmla="*/ 9158934 w 9300727"/>
                  <a:gd name="connsiteY2" fmla="*/ 0 h 850739"/>
                  <a:gd name="connsiteX3" fmla="*/ 9300727 w 9300727"/>
                  <a:gd name="connsiteY3" fmla="*/ 141793 h 850739"/>
                  <a:gd name="connsiteX4" fmla="*/ 9300727 w 9300727"/>
                  <a:gd name="connsiteY4" fmla="*/ 708946 h 850739"/>
                  <a:gd name="connsiteX5" fmla="*/ 9158934 w 9300727"/>
                  <a:gd name="connsiteY5" fmla="*/ 850739 h 850739"/>
                  <a:gd name="connsiteX6" fmla="*/ 141793 w 9300727"/>
                  <a:gd name="connsiteY6" fmla="*/ 850739 h 850739"/>
                  <a:gd name="connsiteX7" fmla="*/ 0 w 9300727"/>
                  <a:gd name="connsiteY7" fmla="*/ 708946 h 850739"/>
                  <a:gd name="connsiteX8" fmla="*/ 0 w 9300727"/>
                  <a:gd name="connsiteY8" fmla="*/ 141793 h 85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00727" h="850739" fill="none" extrusionOk="0">
                    <a:moveTo>
                      <a:pt x="0" y="141793"/>
                    </a:moveTo>
                    <a:cubicBezTo>
                      <a:pt x="-11474" y="63331"/>
                      <a:pt x="57462" y="8962"/>
                      <a:pt x="141793" y="0"/>
                    </a:cubicBezTo>
                    <a:cubicBezTo>
                      <a:pt x="2321535" y="-72456"/>
                      <a:pt x="5970889" y="-40453"/>
                      <a:pt x="9158934" y="0"/>
                    </a:cubicBezTo>
                    <a:cubicBezTo>
                      <a:pt x="9234144" y="11284"/>
                      <a:pt x="9297935" y="61612"/>
                      <a:pt x="9300727" y="141793"/>
                    </a:cubicBezTo>
                    <a:cubicBezTo>
                      <a:pt x="9318456" y="313501"/>
                      <a:pt x="9334044" y="448325"/>
                      <a:pt x="9300727" y="708946"/>
                    </a:cubicBezTo>
                    <a:cubicBezTo>
                      <a:pt x="9304910" y="783915"/>
                      <a:pt x="9238324" y="851391"/>
                      <a:pt x="9158934" y="850739"/>
                    </a:cubicBezTo>
                    <a:cubicBezTo>
                      <a:pt x="5166622" y="816494"/>
                      <a:pt x="3956906" y="764179"/>
                      <a:pt x="141793" y="850739"/>
                    </a:cubicBezTo>
                    <a:cubicBezTo>
                      <a:pt x="61432" y="855896"/>
                      <a:pt x="2542" y="783655"/>
                      <a:pt x="0" y="708946"/>
                    </a:cubicBezTo>
                    <a:cubicBezTo>
                      <a:pt x="-47269" y="446280"/>
                      <a:pt x="13390" y="281812"/>
                      <a:pt x="0" y="141793"/>
                    </a:cubicBezTo>
                    <a:close/>
                  </a:path>
                  <a:path w="9300727" h="850739" stroke="0" extrusionOk="0">
                    <a:moveTo>
                      <a:pt x="0" y="141793"/>
                    </a:moveTo>
                    <a:cubicBezTo>
                      <a:pt x="2428" y="71957"/>
                      <a:pt x="57657" y="-1174"/>
                      <a:pt x="141793" y="0"/>
                    </a:cubicBezTo>
                    <a:cubicBezTo>
                      <a:pt x="2519928" y="95225"/>
                      <a:pt x="7259666" y="-67437"/>
                      <a:pt x="9158934" y="0"/>
                    </a:cubicBezTo>
                    <a:cubicBezTo>
                      <a:pt x="9245326" y="5778"/>
                      <a:pt x="9304749" y="54511"/>
                      <a:pt x="9300727" y="141793"/>
                    </a:cubicBezTo>
                    <a:cubicBezTo>
                      <a:pt x="9328817" y="356560"/>
                      <a:pt x="9259495" y="622237"/>
                      <a:pt x="9300727" y="708946"/>
                    </a:cubicBezTo>
                    <a:cubicBezTo>
                      <a:pt x="9293254" y="782492"/>
                      <a:pt x="9232326" y="856236"/>
                      <a:pt x="9158934" y="850739"/>
                    </a:cubicBezTo>
                    <a:cubicBezTo>
                      <a:pt x="5898655" y="772379"/>
                      <a:pt x="4125879" y="861511"/>
                      <a:pt x="141793" y="850739"/>
                    </a:cubicBezTo>
                    <a:cubicBezTo>
                      <a:pt x="68772" y="849598"/>
                      <a:pt x="1344" y="788144"/>
                      <a:pt x="0" y="708946"/>
                    </a:cubicBezTo>
                    <a:cubicBezTo>
                      <a:pt x="40957" y="635124"/>
                      <a:pt x="-46604" y="240909"/>
                      <a:pt x="0" y="141793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131802" y="762879"/>
                <a:ext cx="91392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đây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r="62159" b="69753"/>
            <a:stretch>
              <a:fillRect/>
            </a:stretch>
          </p:blipFill>
          <p:spPr>
            <a:xfrm>
              <a:off x="1083606" y="149374"/>
              <a:ext cx="1304187" cy="1570819"/>
            </a:xfrm>
            <a:prstGeom prst="rect">
              <a:avLst/>
            </a:prstGeom>
          </p:spPr>
        </p:pic>
      </p:grpSp>
      <p:sp>
        <p:nvSpPr>
          <p:cNvPr id="5" name="Arrow: Left 4">
            <a:hlinkClick r:id="rId9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20015" y="304800"/>
            <a:ext cx="11900535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339" y="319396"/>
            <a:ext cx="11616690" cy="1529183"/>
            <a:chOff x="714301" y="454520"/>
            <a:chExt cx="10890648" cy="152918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911079"/>
                <a:gd name="connsiteY0" fmla="*/ 152403 h 914400"/>
                <a:gd name="connsiteX1" fmla="*/ 152403 w 9911079"/>
                <a:gd name="connsiteY1" fmla="*/ 0 h 914400"/>
                <a:gd name="connsiteX2" fmla="*/ 9758676 w 9911079"/>
                <a:gd name="connsiteY2" fmla="*/ 0 h 914400"/>
                <a:gd name="connsiteX3" fmla="*/ 9911079 w 9911079"/>
                <a:gd name="connsiteY3" fmla="*/ 152403 h 914400"/>
                <a:gd name="connsiteX4" fmla="*/ 9911079 w 9911079"/>
                <a:gd name="connsiteY4" fmla="*/ 761997 h 914400"/>
                <a:gd name="connsiteX5" fmla="*/ 9758676 w 9911079"/>
                <a:gd name="connsiteY5" fmla="*/ 914400 h 914400"/>
                <a:gd name="connsiteX6" fmla="*/ 152403 w 9911079"/>
                <a:gd name="connsiteY6" fmla="*/ 914400 h 914400"/>
                <a:gd name="connsiteX7" fmla="*/ 0 w 9911079"/>
                <a:gd name="connsiteY7" fmla="*/ 761997 h 914400"/>
                <a:gd name="connsiteX8" fmla="*/ 0 w 9911079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1079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252255" y="-72456"/>
                    <a:pt x="7051501" y="-40453"/>
                    <a:pt x="9758676" y="0"/>
                  </a:cubicBezTo>
                  <a:cubicBezTo>
                    <a:pt x="9839096" y="13649"/>
                    <a:pt x="9908937" y="66798"/>
                    <a:pt x="9911079" y="152403"/>
                  </a:cubicBezTo>
                  <a:cubicBezTo>
                    <a:pt x="9864871" y="285079"/>
                    <a:pt x="9957888" y="486131"/>
                    <a:pt x="9911079" y="761997"/>
                  </a:cubicBezTo>
                  <a:cubicBezTo>
                    <a:pt x="9916664" y="841707"/>
                    <a:pt x="9846833" y="916808"/>
                    <a:pt x="9758676" y="914400"/>
                  </a:cubicBezTo>
                  <a:cubicBezTo>
                    <a:pt x="6620497" y="880155"/>
                    <a:pt x="253827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911079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147710" y="95225"/>
                    <a:pt x="6172555" y="-67437"/>
                    <a:pt x="9758676" y="0"/>
                  </a:cubicBezTo>
                  <a:cubicBezTo>
                    <a:pt x="9850138" y="5213"/>
                    <a:pt x="9912610" y="64818"/>
                    <a:pt x="9911079" y="152403"/>
                  </a:cubicBezTo>
                  <a:cubicBezTo>
                    <a:pt x="9924087" y="394072"/>
                    <a:pt x="9874816" y="661488"/>
                    <a:pt x="9911079" y="761997"/>
                  </a:cubicBezTo>
                  <a:cubicBezTo>
                    <a:pt x="9900650" y="839518"/>
                    <a:pt x="9839053" y="918639"/>
                    <a:pt x="9758676" y="914400"/>
                  </a:cubicBezTo>
                  <a:cubicBezTo>
                    <a:pt x="8242533" y="836040"/>
                    <a:pt x="4853339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3" r="42624" b="69753"/>
            <a:stretch>
              <a:fillRect/>
            </a:stretch>
          </p:blipFill>
          <p:spPr>
            <a:xfrm>
              <a:off x="714301" y="454520"/>
              <a:ext cx="1066781" cy="152918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59087" y="820915"/>
              <a:ext cx="97458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2 365 + 1 879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4 243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4 244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4 246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98" y="4283499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79" y="240355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9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6 428 + 3 481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6 428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3 481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+ 8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10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296350" y="276186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2 576 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+ 4 518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2 576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4 518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19027" y="1713283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+ 8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14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8166379" y="4327248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+ 5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6 307 + 826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660957" y="2664823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942549" y="39115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092602" y="174549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+ 6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13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8110410" y="4098385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+ 8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026796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11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6227451" y="2633985"/>
            <a:ext cx="545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ki – lô – gam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960170" y="3710660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803604" y="4200586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5400" y="872053"/>
            <a:ext cx="9563100" cy="3581400"/>
            <a:chOff x="1295400" y="872053"/>
            <a:chExt cx="9563100" cy="358140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295400" y="872053"/>
              <a:ext cx="9563100" cy="3581400"/>
            </a:xfrm>
            <a:custGeom>
              <a:avLst/>
              <a:gdLst>
                <a:gd name="connsiteX0" fmla="*/ 0 w 9563100"/>
                <a:gd name="connsiteY0" fmla="*/ 260439 h 3581400"/>
                <a:gd name="connsiteX1" fmla="*/ 260439 w 9563100"/>
                <a:gd name="connsiteY1" fmla="*/ 0 h 3581400"/>
                <a:gd name="connsiteX2" fmla="*/ 865572 w 9563100"/>
                <a:gd name="connsiteY2" fmla="*/ 0 h 3581400"/>
                <a:gd name="connsiteX3" fmla="*/ 1651550 w 9563100"/>
                <a:gd name="connsiteY3" fmla="*/ 0 h 3581400"/>
                <a:gd name="connsiteX4" fmla="*/ 2256683 w 9563100"/>
                <a:gd name="connsiteY4" fmla="*/ 0 h 3581400"/>
                <a:gd name="connsiteX5" fmla="*/ 3042661 w 9563100"/>
                <a:gd name="connsiteY5" fmla="*/ 0 h 3581400"/>
                <a:gd name="connsiteX6" fmla="*/ 3557372 w 9563100"/>
                <a:gd name="connsiteY6" fmla="*/ 0 h 3581400"/>
                <a:gd name="connsiteX7" fmla="*/ 4433772 w 9563100"/>
                <a:gd name="connsiteY7" fmla="*/ 0 h 3581400"/>
                <a:gd name="connsiteX8" fmla="*/ 5219750 w 9563100"/>
                <a:gd name="connsiteY8" fmla="*/ 0 h 3581400"/>
                <a:gd name="connsiteX9" fmla="*/ 5644039 w 9563100"/>
                <a:gd name="connsiteY9" fmla="*/ 0 h 3581400"/>
                <a:gd name="connsiteX10" fmla="*/ 6520439 w 9563100"/>
                <a:gd name="connsiteY10" fmla="*/ 0 h 3581400"/>
                <a:gd name="connsiteX11" fmla="*/ 7125572 w 9563100"/>
                <a:gd name="connsiteY11" fmla="*/ 0 h 3581400"/>
                <a:gd name="connsiteX12" fmla="*/ 8001972 w 9563100"/>
                <a:gd name="connsiteY12" fmla="*/ 0 h 3581400"/>
                <a:gd name="connsiteX13" fmla="*/ 9302661 w 9563100"/>
                <a:gd name="connsiteY13" fmla="*/ 0 h 3581400"/>
                <a:gd name="connsiteX14" fmla="*/ 9563100 w 9563100"/>
                <a:gd name="connsiteY14" fmla="*/ 260439 h 3581400"/>
                <a:gd name="connsiteX15" fmla="*/ 9563100 w 9563100"/>
                <a:gd name="connsiteY15" fmla="*/ 933754 h 3581400"/>
                <a:gd name="connsiteX16" fmla="*/ 9563100 w 9563100"/>
                <a:gd name="connsiteY16" fmla="*/ 1576463 h 3581400"/>
                <a:gd name="connsiteX17" fmla="*/ 9563100 w 9563100"/>
                <a:gd name="connsiteY17" fmla="*/ 2096752 h 3581400"/>
                <a:gd name="connsiteX18" fmla="*/ 9563100 w 9563100"/>
                <a:gd name="connsiteY18" fmla="*/ 2678251 h 3581400"/>
                <a:gd name="connsiteX19" fmla="*/ 9563100 w 9563100"/>
                <a:gd name="connsiteY19" fmla="*/ 3320961 h 3581400"/>
                <a:gd name="connsiteX20" fmla="*/ 9302661 w 9563100"/>
                <a:gd name="connsiteY20" fmla="*/ 3581400 h 3581400"/>
                <a:gd name="connsiteX21" fmla="*/ 8607105 w 9563100"/>
                <a:gd name="connsiteY21" fmla="*/ 3581400 h 3581400"/>
                <a:gd name="connsiteX22" fmla="*/ 8092394 w 9563100"/>
                <a:gd name="connsiteY22" fmla="*/ 3581400 h 3581400"/>
                <a:gd name="connsiteX23" fmla="*/ 7215994 w 9563100"/>
                <a:gd name="connsiteY23" fmla="*/ 3581400 h 3581400"/>
                <a:gd name="connsiteX24" fmla="*/ 6430017 w 9563100"/>
                <a:gd name="connsiteY24" fmla="*/ 3581400 h 3581400"/>
                <a:gd name="connsiteX25" fmla="*/ 5824883 w 9563100"/>
                <a:gd name="connsiteY25" fmla="*/ 3581400 h 3581400"/>
                <a:gd name="connsiteX26" fmla="*/ 5038906 w 9563100"/>
                <a:gd name="connsiteY26" fmla="*/ 3581400 h 3581400"/>
                <a:gd name="connsiteX27" fmla="*/ 4343350 w 9563100"/>
                <a:gd name="connsiteY27" fmla="*/ 3581400 h 3581400"/>
                <a:gd name="connsiteX28" fmla="*/ 3828639 w 9563100"/>
                <a:gd name="connsiteY28" fmla="*/ 3581400 h 3581400"/>
                <a:gd name="connsiteX29" fmla="*/ 3133083 w 9563100"/>
                <a:gd name="connsiteY29" fmla="*/ 3581400 h 3581400"/>
                <a:gd name="connsiteX30" fmla="*/ 2347106 w 9563100"/>
                <a:gd name="connsiteY30" fmla="*/ 3581400 h 3581400"/>
                <a:gd name="connsiteX31" fmla="*/ 1741972 w 9563100"/>
                <a:gd name="connsiteY31" fmla="*/ 3581400 h 3581400"/>
                <a:gd name="connsiteX32" fmla="*/ 1046417 w 9563100"/>
                <a:gd name="connsiteY32" fmla="*/ 3581400 h 3581400"/>
                <a:gd name="connsiteX33" fmla="*/ 260439 w 9563100"/>
                <a:gd name="connsiteY33" fmla="*/ 3581400 h 3581400"/>
                <a:gd name="connsiteX34" fmla="*/ 0 w 9563100"/>
                <a:gd name="connsiteY34" fmla="*/ 3320961 h 3581400"/>
                <a:gd name="connsiteX35" fmla="*/ 0 w 9563100"/>
                <a:gd name="connsiteY35" fmla="*/ 2770067 h 3581400"/>
                <a:gd name="connsiteX36" fmla="*/ 0 w 9563100"/>
                <a:gd name="connsiteY36" fmla="*/ 2157963 h 3581400"/>
                <a:gd name="connsiteX37" fmla="*/ 0 w 9563100"/>
                <a:gd name="connsiteY37" fmla="*/ 1576463 h 3581400"/>
                <a:gd name="connsiteX38" fmla="*/ 0 w 9563100"/>
                <a:gd name="connsiteY38" fmla="*/ 1025569 h 3581400"/>
                <a:gd name="connsiteX39" fmla="*/ 0 w 9563100"/>
                <a:gd name="connsiteY39" fmla="*/ 260439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63100" h="3581400" fill="none" extrusionOk="0">
                  <a:moveTo>
                    <a:pt x="0" y="260439"/>
                  </a:moveTo>
                  <a:cubicBezTo>
                    <a:pt x="-4247" y="121337"/>
                    <a:pt x="139814" y="-1397"/>
                    <a:pt x="260439" y="0"/>
                  </a:cubicBezTo>
                  <a:cubicBezTo>
                    <a:pt x="418253" y="11821"/>
                    <a:pt x="740895" y="-16057"/>
                    <a:pt x="865572" y="0"/>
                  </a:cubicBezTo>
                  <a:cubicBezTo>
                    <a:pt x="990249" y="16057"/>
                    <a:pt x="1388100" y="-23756"/>
                    <a:pt x="1651550" y="0"/>
                  </a:cubicBezTo>
                  <a:cubicBezTo>
                    <a:pt x="1915000" y="23756"/>
                    <a:pt x="2085683" y="-22930"/>
                    <a:pt x="2256683" y="0"/>
                  </a:cubicBezTo>
                  <a:cubicBezTo>
                    <a:pt x="2427683" y="22930"/>
                    <a:pt x="2853127" y="2792"/>
                    <a:pt x="3042661" y="0"/>
                  </a:cubicBezTo>
                  <a:cubicBezTo>
                    <a:pt x="3232195" y="-2792"/>
                    <a:pt x="3452617" y="12264"/>
                    <a:pt x="3557372" y="0"/>
                  </a:cubicBezTo>
                  <a:cubicBezTo>
                    <a:pt x="3662127" y="-12264"/>
                    <a:pt x="4090428" y="-26914"/>
                    <a:pt x="4433772" y="0"/>
                  </a:cubicBezTo>
                  <a:cubicBezTo>
                    <a:pt x="4777116" y="26914"/>
                    <a:pt x="4931302" y="-34873"/>
                    <a:pt x="5219750" y="0"/>
                  </a:cubicBezTo>
                  <a:cubicBezTo>
                    <a:pt x="5508198" y="34873"/>
                    <a:pt x="5556194" y="-6019"/>
                    <a:pt x="5644039" y="0"/>
                  </a:cubicBezTo>
                  <a:cubicBezTo>
                    <a:pt x="5731884" y="6019"/>
                    <a:pt x="6207716" y="-29695"/>
                    <a:pt x="6520439" y="0"/>
                  </a:cubicBezTo>
                  <a:cubicBezTo>
                    <a:pt x="6833162" y="29695"/>
                    <a:pt x="6838589" y="21918"/>
                    <a:pt x="7125572" y="0"/>
                  </a:cubicBezTo>
                  <a:cubicBezTo>
                    <a:pt x="7412555" y="-21918"/>
                    <a:pt x="7794791" y="-33666"/>
                    <a:pt x="8001972" y="0"/>
                  </a:cubicBezTo>
                  <a:cubicBezTo>
                    <a:pt x="8209153" y="33666"/>
                    <a:pt x="8656064" y="-15619"/>
                    <a:pt x="9302661" y="0"/>
                  </a:cubicBezTo>
                  <a:cubicBezTo>
                    <a:pt x="9474377" y="-2841"/>
                    <a:pt x="9543845" y="137876"/>
                    <a:pt x="9563100" y="260439"/>
                  </a:cubicBezTo>
                  <a:cubicBezTo>
                    <a:pt x="9541378" y="580493"/>
                    <a:pt x="9555645" y="754098"/>
                    <a:pt x="9563100" y="933754"/>
                  </a:cubicBezTo>
                  <a:cubicBezTo>
                    <a:pt x="9570555" y="1113411"/>
                    <a:pt x="9577814" y="1320985"/>
                    <a:pt x="9563100" y="1576463"/>
                  </a:cubicBezTo>
                  <a:cubicBezTo>
                    <a:pt x="9548386" y="1831941"/>
                    <a:pt x="9579611" y="1898739"/>
                    <a:pt x="9563100" y="2096752"/>
                  </a:cubicBezTo>
                  <a:cubicBezTo>
                    <a:pt x="9546589" y="2294765"/>
                    <a:pt x="9563724" y="2533012"/>
                    <a:pt x="9563100" y="2678251"/>
                  </a:cubicBezTo>
                  <a:cubicBezTo>
                    <a:pt x="9562476" y="2823490"/>
                    <a:pt x="9572847" y="3025329"/>
                    <a:pt x="9563100" y="3320961"/>
                  </a:cubicBezTo>
                  <a:cubicBezTo>
                    <a:pt x="9550727" y="3492052"/>
                    <a:pt x="9443214" y="3612265"/>
                    <a:pt x="9302661" y="3581400"/>
                  </a:cubicBezTo>
                  <a:cubicBezTo>
                    <a:pt x="9012515" y="3614805"/>
                    <a:pt x="8786306" y="3598555"/>
                    <a:pt x="8607105" y="3581400"/>
                  </a:cubicBezTo>
                  <a:cubicBezTo>
                    <a:pt x="8427904" y="3564245"/>
                    <a:pt x="8299641" y="3559143"/>
                    <a:pt x="8092394" y="3581400"/>
                  </a:cubicBezTo>
                  <a:cubicBezTo>
                    <a:pt x="7885147" y="3603657"/>
                    <a:pt x="7618819" y="3602913"/>
                    <a:pt x="7215994" y="3581400"/>
                  </a:cubicBezTo>
                  <a:cubicBezTo>
                    <a:pt x="6813169" y="3559887"/>
                    <a:pt x="6631995" y="3617012"/>
                    <a:pt x="6430017" y="3581400"/>
                  </a:cubicBezTo>
                  <a:cubicBezTo>
                    <a:pt x="6228039" y="3545788"/>
                    <a:pt x="6057391" y="3588041"/>
                    <a:pt x="5824883" y="3581400"/>
                  </a:cubicBezTo>
                  <a:cubicBezTo>
                    <a:pt x="5592375" y="3574759"/>
                    <a:pt x="5309776" y="3561440"/>
                    <a:pt x="5038906" y="3581400"/>
                  </a:cubicBezTo>
                  <a:cubicBezTo>
                    <a:pt x="4768036" y="3601360"/>
                    <a:pt x="4641432" y="3610460"/>
                    <a:pt x="4343350" y="3581400"/>
                  </a:cubicBezTo>
                  <a:cubicBezTo>
                    <a:pt x="4045268" y="3552340"/>
                    <a:pt x="4007590" y="3575695"/>
                    <a:pt x="3828639" y="3581400"/>
                  </a:cubicBezTo>
                  <a:cubicBezTo>
                    <a:pt x="3649688" y="3587105"/>
                    <a:pt x="3428817" y="3556819"/>
                    <a:pt x="3133083" y="3581400"/>
                  </a:cubicBezTo>
                  <a:cubicBezTo>
                    <a:pt x="2837349" y="3605981"/>
                    <a:pt x="2583969" y="3554972"/>
                    <a:pt x="2347106" y="3581400"/>
                  </a:cubicBezTo>
                  <a:cubicBezTo>
                    <a:pt x="2110243" y="3607828"/>
                    <a:pt x="1922370" y="3601956"/>
                    <a:pt x="1741972" y="3581400"/>
                  </a:cubicBezTo>
                  <a:cubicBezTo>
                    <a:pt x="1561574" y="3560844"/>
                    <a:pt x="1309590" y="3551325"/>
                    <a:pt x="1046417" y="3581400"/>
                  </a:cubicBezTo>
                  <a:cubicBezTo>
                    <a:pt x="783244" y="3611475"/>
                    <a:pt x="643880" y="3559529"/>
                    <a:pt x="260439" y="3581400"/>
                  </a:cubicBezTo>
                  <a:cubicBezTo>
                    <a:pt x="134712" y="3609231"/>
                    <a:pt x="4702" y="3480452"/>
                    <a:pt x="0" y="3320961"/>
                  </a:cubicBezTo>
                  <a:cubicBezTo>
                    <a:pt x="25386" y="3053283"/>
                    <a:pt x="-13809" y="2916356"/>
                    <a:pt x="0" y="2770067"/>
                  </a:cubicBezTo>
                  <a:cubicBezTo>
                    <a:pt x="13809" y="2623778"/>
                    <a:pt x="17306" y="2430864"/>
                    <a:pt x="0" y="2157963"/>
                  </a:cubicBezTo>
                  <a:cubicBezTo>
                    <a:pt x="-17306" y="1885062"/>
                    <a:pt x="4097" y="1797110"/>
                    <a:pt x="0" y="1576463"/>
                  </a:cubicBezTo>
                  <a:cubicBezTo>
                    <a:pt x="-4097" y="1355816"/>
                    <a:pt x="25555" y="1285261"/>
                    <a:pt x="0" y="1025569"/>
                  </a:cubicBezTo>
                  <a:cubicBezTo>
                    <a:pt x="-25555" y="765877"/>
                    <a:pt x="-27408" y="593201"/>
                    <a:pt x="0" y="260439"/>
                  </a:cubicBezTo>
                  <a:close/>
                </a:path>
                <a:path w="9563100" h="3581400" stroke="0" extrusionOk="0">
                  <a:moveTo>
                    <a:pt x="0" y="260439"/>
                  </a:moveTo>
                  <a:cubicBezTo>
                    <a:pt x="14521" y="147335"/>
                    <a:pt x="122709" y="13811"/>
                    <a:pt x="260439" y="0"/>
                  </a:cubicBezTo>
                  <a:cubicBezTo>
                    <a:pt x="402456" y="2978"/>
                    <a:pt x="734945" y="22533"/>
                    <a:pt x="955995" y="0"/>
                  </a:cubicBezTo>
                  <a:cubicBezTo>
                    <a:pt x="1177045" y="-22533"/>
                    <a:pt x="1491991" y="-14241"/>
                    <a:pt x="1832395" y="0"/>
                  </a:cubicBezTo>
                  <a:cubicBezTo>
                    <a:pt x="2172799" y="14241"/>
                    <a:pt x="2198638" y="10767"/>
                    <a:pt x="2437528" y="0"/>
                  </a:cubicBezTo>
                  <a:cubicBezTo>
                    <a:pt x="2676418" y="-10767"/>
                    <a:pt x="2986592" y="-13099"/>
                    <a:pt x="3133083" y="0"/>
                  </a:cubicBezTo>
                  <a:cubicBezTo>
                    <a:pt x="3279574" y="13099"/>
                    <a:pt x="3520921" y="10259"/>
                    <a:pt x="3738217" y="0"/>
                  </a:cubicBezTo>
                  <a:cubicBezTo>
                    <a:pt x="3955513" y="-10259"/>
                    <a:pt x="4202592" y="-16821"/>
                    <a:pt x="4343350" y="0"/>
                  </a:cubicBezTo>
                  <a:cubicBezTo>
                    <a:pt x="4484108" y="16821"/>
                    <a:pt x="4797721" y="-28303"/>
                    <a:pt x="5219750" y="0"/>
                  </a:cubicBezTo>
                  <a:cubicBezTo>
                    <a:pt x="5641779" y="28303"/>
                    <a:pt x="5477322" y="-1619"/>
                    <a:pt x="5644039" y="0"/>
                  </a:cubicBezTo>
                  <a:cubicBezTo>
                    <a:pt x="5810756" y="1619"/>
                    <a:pt x="5958052" y="-7439"/>
                    <a:pt x="6158750" y="0"/>
                  </a:cubicBezTo>
                  <a:cubicBezTo>
                    <a:pt x="6359448" y="7439"/>
                    <a:pt x="6604826" y="-26712"/>
                    <a:pt x="6763883" y="0"/>
                  </a:cubicBezTo>
                  <a:cubicBezTo>
                    <a:pt x="6922940" y="26712"/>
                    <a:pt x="7149419" y="-21539"/>
                    <a:pt x="7278594" y="0"/>
                  </a:cubicBezTo>
                  <a:cubicBezTo>
                    <a:pt x="7407769" y="21539"/>
                    <a:pt x="7935133" y="18278"/>
                    <a:pt x="8154994" y="0"/>
                  </a:cubicBezTo>
                  <a:cubicBezTo>
                    <a:pt x="8374855" y="-18278"/>
                    <a:pt x="8562675" y="-16434"/>
                    <a:pt x="8669705" y="0"/>
                  </a:cubicBezTo>
                  <a:cubicBezTo>
                    <a:pt x="8776735" y="16434"/>
                    <a:pt x="9060618" y="11160"/>
                    <a:pt x="9302661" y="0"/>
                  </a:cubicBezTo>
                  <a:cubicBezTo>
                    <a:pt x="9437858" y="32927"/>
                    <a:pt x="9549292" y="138531"/>
                    <a:pt x="9563100" y="260439"/>
                  </a:cubicBezTo>
                  <a:cubicBezTo>
                    <a:pt x="9571267" y="480723"/>
                    <a:pt x="9586539" y="767924"/>
                    <a:pt x="9563100" y="903149"/>
                  </a:cubicBezTo>
                  <a:cubicBezTo>
                    <a:pt x="9539662" y="1038374"/>
                    <a:pt x="9581069" y="1271950"/>
                    <a:pt x="9563100" y="1454043"/>
                  </a:cubicBezTo>
                  <a:cubicBezTo>
                    <a:pt x="9545131" y="1636136"/>
                    <a:pt x="9583860" y="1780331"/>
                    <a:pt x="9563100" y="2096752"/>
                  </a:cubicBezTo>
                  <a:cubicBezTo>
                    <a:pt x="9542340" y="2413173"/>
                    <a:pt x="9548956" y="2485825"/>
                    <a:pt x="9563100" y="2708857"/>
                  </a:cubicBezTo>
                  <a:cubicBezTo>
                    <a:pt x="9577244" y="2931890"/>
                    <a:pt x="9566395" y="3123345"/>
                    <a:pt x="9563100" y="3320961"/>
                  </a:cubicBezTo>
                  <a:cubicBezTo>
                    <a:pt x="9557366" y="3492890"/>
                    <a:pt x="9450005" y="3583390"/>
                    <a:pt x="9302661" y="3581400"/>
                  </a:cubicBezTo>
                  <a:cubicBezTo>
                    <a:pt x="9157650" y="3600323"/>
                    <a:pt x="8911679" y="3599981"/>
                    <a:pt x="8787950" y="3581400"/>
                  </a:cubicBezTo>
                  <a:cubicBezTo>
                    <a:pt x="8664221" y="3562819"/>
                    <a:pt x="8253806" y="3579854"/>
                    <a:pt x="8001972" y="3581400"/>
                  </a:cubicBezTo>
                  <a:cubicBezTo>
                    <a:pt x="7750138" y="3582946"/>
                    <a:pt x="7557157" y="3601196"/>
                    <a:pt x="7215994" y="3581400"/>
                  </a:cubicBezTo>
                  <a:cubicBezTo>
                    <a:pt x="6874831" y="3561604"/>
                    <a:pt x="6909641" y="3574211"/>
                    <a:pt x="6791706" y="3581400"/>
                  </a:cubicBezTo>
                  <a:cubicBezTo>
                    <a:pt x="6673771" y="3588589"/>
                    <a:pt x="6388472" y="3599515"/>
                    <a:pt x="6276994" y="3581400"/>
                  </a:cubicBezTo>
                  <a:cubicBezTo>
                    <a:pt x="6165516" y="3563285"/>
                    <a:pt x="6053480" y="3570515"/>
                    <a:pt x="5852706" y="3581400"/>
                  </a:cubicBezTo>
                  <a:cubicBezTo>
                    <a:pt x="5651932" y="3592285"/>
                    <a:pt x="5208984" y="3547963"/>
                    <a:pt x="4976306" y="3581400"/>
                  </a:cubicBezTo>
                  <a:cubicBezTo>
                    <a:pt x="4743628" y="3614837"/>
                    <a:pt x="4537081" y="3565755"/>
                    <a:pt x="4371172" y="3581400"/>
                  </a:cubicBezTo>
                  <a:cubicBezTo>
                    <a:pt x="4205263" y="3597045"/>
                    <a:pt x="3838706" y="3585051"/>
                    <a:pt x="3585194" y="3581400"/>
                  </a:cubicBezTo>
                  <a:cubicBezTo>
                    <a:pt x="3331682" y="3577749"/>
                    <a:pt x="3246958" y="3598197"/>
                    <a:pt x="3160906" y="3581400"/>
                  </a:cubicBezTo>
                  <a:cubicBezTo>
                    <a:pt x="3074854" y="3564603"/>
                    <a:pt x="2826307" y="3603149"/>
                    <a:pt x="2555772" y="3581400"/>
                  </a:cubicBezTo>
                  <a:cubicBezTo>
                    <a:pt x="2285237" y="3559651"/>
                    <a:pt x="2009268" y="3581681"/>
                    <a:pt x="1679372" y="3581400"/>
                  </a:cubicBezTo>
                  <a:cubicBezTo>
                    <a:pt x="1349476" y="3581119"/>
                    <a:pt x="1276096" y="3590044"/>
                    <a:pt x="983817" y="3581400"/>
                  </a:cubicBezTo>
                  <a:cubicBezTo>
                    <a:pt x="691538" y="3572756"/>
                    <a:pt x="548487" y="3604401"/>
                    <a:pt x="260439" y="3581400"/>
                  </a:cubicBezTo>
                  <a:cubicBezTo>
                    <a:pt x="105608" y="3586655"/>
                    <a:pt x="13901" y="3465054"/>
                    <a:pt x="0" y="3320961"/>
                  </a:cubicBezTo>
                  <a:cubicBezTo>
                    <a:pt x="-15510" y="3069350"/>
                    <a:pt x="-25653" y="3015414"/>
                    <a:pt x="0" y="2739462"/>
                  </a:cubicBezTo>
                  <a:cubicBezTo>
                    <a:pt x="25653" y="2463510"/>
                    <a:pt x="6186" y="2328763"/>
                    <a:pt x="0" y="2219173"/>
                  </a:cubicBezTo>
                  <a:cubicBezTo>
                    <a:pt x="-6186" y="2109583"/>
                    <a:pt x="29281" y="1827467"/>
                    <a:pt x="0" y="1576463"/>
                  </a:cubicBezTo>
                  <a:cubicBezTo>
                    <a:pt x="-29281" y="1325459"/>
                    <a:pt x="-28246" y="1056553"/>
                    <a:pt x="0" y="903149"/>
                  </a:cubicBezTo>
                  <a:cubicBezTo>
                    <a:pt x="28246" y="749745"/>
                    <a:pt x="11425" y="549478"/>
                    <a:pt x="0" y="260439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990589"/>
              <a:ext cx="897255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sớm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200025" y="4001114"/>
            <a:ext cx="3416074" cy="308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0123" y="262793"/>
            <a:ext cx="10631754" cy="1533940"/>
            <a:chOff x="1549666" y="397697"/>
            <a:chExt cx="9774934" cy="15339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10106095"/>
                <a:gd name="connsiteY0" fmla="*/ 152403 h 914400"/>
                <a:gd name="connsiteX1" fmla="*/ 152403 w 10106095"/>
                <a:gd name="connsiteY1" fmla="*/ 0 h 914400"/>
                <a:gd name="connsiteX2" fmla="*/ 9953692 w 10106095"/>
                <a:gd name="connsiteY2" fmla="*/ 0 h 914400"/>
                <a:gd name="connsiteX3" fmla="*/ 10106095 w 10106095"/>
                <a:gd name="connsiteY3" fmla="*/ 152403 h 914400"/>
                <a:gd name="connsiteX4" fmla="*/ 10106095 w 10106095"/>
                <a:gd name="connsiteY4" fmla="*/ 761997 h 914400"/>
                <a:gd name="connsiteX5" fmla="*/ 9953692 w 10106095"/>
                <a:gd name="connsiteY5" fmla="*/ 914400 h 914400"/>
                <a:gd name="connsiteX6" fmla="*/ 152403 w 10106095"/>
                <a:gd name="connsiteY6" fmla="*/ 914400 h 914400"/>
                <a:gd name="connsiteX7" fmla="*/ 0 w 10106095"/>
                <a:gd name="connsiteY7" fmla="*/ 761997 h 914400"/>
                <a:gd name="connsiteX8" fmla="*/ 0 w 10106095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6095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1295104" y="-72456"/>
                    <a:pt x="6515881" y="-40453"/>
                    <a:pt x="9953692" y="0"/>
                  </a:cubicBezTo>
                  <a:cubicBezTo>
                    <a:pt x="10034112" y="13649"/>
                    <a:pt x="10103953" y="66798"/>
                    <a:pt x="10106095" y="152403"/>
                  </a:cubicBezTo>
                  <a:cubicBezTo>
                    <a:pt x="10059887" y="285079"/>
                    <a:pt x="10152904" y="486131"/>
                    <a:pt x="10106095" y="761997"/>
                  </a:cubicBezTo>
                  <a:cubicBezTo>
                    <a:pt x="10111680" y="841707"/>
                    <a:pt x="10041849" y="916808"/>
                    <a:pt x="9953692" y="914400"/>
                  </a:cubicBezTo>
                  <a:cubicBezTo>
                    <a:pt x="7310740" y="880155"/>
                    <a:pt x="3115676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10106095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1808497" y="95225"/>
                    <a:pt x="5613959" y="-67437"/>
                    <a:pt x="9953692" y="0"/>
                  </a:cubicBezTo>
                  <a:cubicBezTo>
                    <a:pt x="10045154" y="5213"/>
                    <a:pt x="10107626" y="64818"/>
                    <a:pt x="10106095" y="152403"/>
                  </a:cubicBezTo>
                  <a:cubicBezTo>
                    <a:pt x="10119103" y="394072"/>
                    <a:pt x="10069832" y="661488"/>
                    <a:pt x="10106095" y="761997"/>
                  </a:cubicBezTo>
                  <a:cubicBezTo>
                    <a:pt x="10095666" y="839518"/>
                    <a:pt x="10034069" y="918639"/>
                    <a:pt x="9953692" y="914400"/>
                  </a:cubicBezTo>
                  <a:cubicBezTo>
                    <a:pt x="6162158" y="836040"/>
                    <a:pt x="172126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r="81871" b="69753"/>
            <a:stretch>
              <a:fillRect/>
            </a:stretch>
          </p:blipFill>
          <p:spPr>
            <a:xfrm>
              <a:off x="1549666" y="397697"/>
              <a:ext cx="863068" cy="153394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3 558 + 4 627 = ?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8 175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8 195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8 185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8 285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239756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30" y="428349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9" action="ppaction://hlinksldjump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487</Words>
  <Application>Microsoft Office PowerPoint</Application>
  <PresentationFormat>Widescreen</PresentationFormat>
  <Paragraphs>107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Arial</vt:lpstr>
      <vt:lpstr>Bebas Neue</vt:lpstr>
      <vt:lpstr>Calibri</vt:lpstr>
      <vt:lpstr>Cambria</vt:lpstr>
      <vt:lpstr>Coiny</vt:lpstr>
      <vt:lpstr>Karla</vt:lpstr>
      <vt:lpstr>Love Ya Like A Sister</vt:lpstr>
      <vt:lpstr>Source Han Sans Regular</vt:lpstr>
      <vt:lpstr>UTM Cookies</vt:lpstr>
      <vt:lpstr>Printable Number Sense Activities for Pre-K by Slidesgo</vt:lpstr>
      <vt:lpstr>Custom Design</vt:lpstr>
      <vt:lpstr>1_Chủ đề Office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2022-08-01T00:24:30Z</dcterms:created>
  <dcterms:modified xsi:type="dcterms:W3CDTF">2026-03-05T04:16:05Z</dcterms:modified>
</cp:coreProperties>
</file>