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12"/>
  </p:notesMasterIdLst>
  <p:sldIdLst>
    <p:sldId id="257" r:id="rId3"/>
    <p:sldId id="345" r:id="rId4"/>
    <p:sldId id="258" r:id="rId5"/>
    <p:sldId id="340" r:id="rId6"/>
    <p:sldId id="2007577495" r:id="rId7"/>
    <p:sldId id="2007577496" r:id="rId8"/>
    <p:sldId id="2007577499" r:id="rId9"/>
    <p:sldId id="2007577501" r:id="rId10"/>
    <p:sldId id="3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62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68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6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76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9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47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70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19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40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8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76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0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64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328828" y="2963667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438791" y="1476173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180077" y="1710885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0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9Slide.vn - 2019">
            <a:extLst>
              <a:ext uri="{FF2B5EF4-FFF2-40B4-BE49-F238E27FC236}">
                <a16:creationId xmlns:a16="http://schemas.microsoft.com/office/drawing/2014/main" id="{3CF7147B-F8D1-4666-85E8-087CE2E934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1CCE-4718-42DF-9909-7036B1822BC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sv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sv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347538" y="269304"/>
            <a:ext cx="9544328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Số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số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119417" y="1816187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91 999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4471654" y="1841177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90 099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3437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91 000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4485883" y="1852991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90 099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17524" y="1834374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91 000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50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347537" y="269304"/>
            <a:ext cx="9809695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4441198" y="1876602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35 256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900748" y="1901520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53 562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3437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36 265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888989" y="1896134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53 562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48008"/>
            <a:ext cx="2960112" cy="1039136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36 265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318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426</Words>
  <Application>Microsoft Office PowerPoint</Application>
  <PresentationFormat>Widescreen</PresentationFormat>
  <Paragraphs>65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思源宋体 CN Light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2022-12-26T09:26:55Z</dcterms:created>
  <dcterms:modified xsi:type="dcterms:W3CDTF">2026-03-26T13:29:36Z</dcterms:modified>
</cp:coreProperties>
</file>