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</p:sldMasterIdLst>
  <p:notesMasterIdLst>
    <p:notesMasterId r:id="rId11"/>
  </p:notesMasterIdLst>
  <p:sldIdLst>
    <p:sldId id="256" r:id="rId3"/>
    <p:sldId id="299" r:id="rId4"/>
    <p:sldId id="308" r:id="rId5"/>
    <p:sldId id="330" r:id="rId6"/>
    <p:sldId id="331" r:id="rId7"/>
    <p:sldId id="335" r:id="rId8"/>
    <p:sldId id="2637" r:id="rId9"/>
    <p:sldId id="264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9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45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4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9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0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8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82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26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C24D0-8C26-C8E1-76FC-BEE62E39AC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DE74B3-8949-D55F-BB3E-C266FA509D28}"/>
              </a:ext>
            </a:extLst>
          </p:cNvPr>
          <p:cNvSpPr/>
          <p:nvPr userDrawn="1"/>
        </p:nvSpPr>
        <p:spPr>
          <a:xfrm>
            <a:off x="357352" y="441434"/>
            <a:ext cx="11445765" cy="6085490"/>
          </a:xfrm>
          <a:prstGeom prst="roundRect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ABEA97-2852-8F58-01C9-A2834065DA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259772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2AE4A3-3927-020C-9C35-F1CE529B99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259772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364" b="-154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743288" y="304614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3673254" y="0"/>
                </a:moveTo>
                <a:lnTo>
                  <a:pt x="0" y="0"/>
                </a:lnTo>
                <a:lnTo>
                  <a:pt x="0" y="9373160"/>
                </a:lnTo>
                <a:lnTo>
                  <a:pt x="3673254" y="9373160"/>
                </a:lnTo>
                <a:lnTo>
                  <a:pt x="3673254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04046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0" y="0"/>
                </a:moveTo>
                <a:lnTo>
                  <a:pt x="3673254" y="0"/>
                </a:lnTo>
                <a:lnTo>
                  <a:pt x="3673254" y="9373160"/>
                </a:lnTo>
                <a:lnTo>
                  <a:pt x="0" y="937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1763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26100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30938" y="4415593"/>
            <a:ext cx="2307079" cy="2273434"/>
          </a:xfrm>
          <a:custGeom>
            <a:avLst/>
            <a:gdLst/>
            <a:ahLst/>
            <a:cxnLst/>
            <a:rect l="l" t="t" r="r" b="b"/>
            <a:pathLst>
              <a:path w="3460618" h="3410151">
                <a:moveTo>
                  <a:pt x="0" y="0"/>
                </a:moveTo>
                <a:lnTo>
                  <a:pt x="3460618" y="0"/>
                </a:lnTo>
                <a:lnTo>
                  <a:pt x="3460618" y="3410150"/>
                </a:lnTo>
                <a:lnTo>
                  <a:pt x="0" y="3410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768977" y="4343823"/>
            <a:ext cx="2225011" cy="2345203"/>
          </a:xfrm>
          <a:custGeom>
            <a:avLst/>
            <a:gdLst/>
            <a:ahLst/>
            <a:cxnLst/>
            <a:rect l="l" t="t" r="r" b="b"/>
            <a:pathLst>
              <a:path w="3337517" h="3517804">
                <a:moveTo>
                  <a:pt x="3337517" y="0"/>
                </a:moveTo>
                <a:lnTo>
                  <a:pt x="0" y="0"/>
                </a:lnTo>
                <a:lnTo>
                  <a:pt x="0" y="3517804"/>
                </a:lnTo>
                <a:lnTo>
                  <a:pt x="3337517" y="3517804"/>
                </a:lnTo>
                <a:lnTo>
                  <a:pt x="33375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9986" y="3328958"/>
            <a:ext cx="1697701" cy="1279642"/>
          </a:xfrm>
          <a:custGeom>
            <a:avLst/>
            <a:gdLst/>
            <a:ahLst/>
            <a:cxnLst/>
            <a:rect l="l" t="t" r="r" b="b"/>
            <a:pathLst>
              <a:path w="2546551" h="1919463">
                <a:moveTo>
                  <a:pt x="0" y="0"/>
                </a:moveTo>
                <a:lnTo>
                  <a:pt x="2546550" y="0"/>
                </a:lnTo>
                <a:lnTo>
                  <a:pt x="2546550" y="1919462"/>
                </a:lnTo>
                <a:lnTo>
                  <a:pt x="0" y="1919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33375" y="4054877"/>
            <a:ext cx="1259589" cy="1461548"/>
          </a:xfrm>
          <a:custGeom>
            <a:avLst/>
            <a:gdLst/>
            <a:ahLst/>
            <a:cxnLst/>
            <a:rect l="l" t="t" r="r" b="b"/>
            <a:pathLst>
              <a:path w="1889383" h="2192322">
                <a:moveTo>
                  <a:pt x="0" y="0"/>
                </a:moveTo>
                <a:lnTo>
                  <a:pt x="1889382" y="0"/>
                </a:lnTo>
                <a:lnTo>
                  <a:pt x="1889382" y="2192321"/>
                </a:lnTo>
                <a:lnTo>
                  <a:pt x="0" y="2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2A2DAF-7F78-218F-B675-37F01FC78E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500" y="448359"/>
            <a:ext cx="3548180" cy="1176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88B9CC-91F6-5513-4D56-A40668132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5834" y="1910157"/>
            <a:ext cx="10138527" cy="5291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464684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4265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693914" cy="748666"/>
          </a:xfrm>
          <a:custGeom>
            <a:avLst/>
            <a:gdLst>
              <a:gd name="csX0" fmla="*/ 0 w 4693914"/>
              <a:gd name="csY0" fmla="*/ 0 h 748666"/>
              <a:gd name="csX1" fmla="*/ 4693914 w 4693914"/>
              <a:gd name="csY1" fmla="*/ 0 h 748666"/>
              <a:gd name="csX2" fmla="*/ 4693914 w 4693914"/>
              <a:gd name="csY2" fmla="*/ 748666 h 748666"/>
              <a:gd name="csX3" fmla="*/ 0 w 4693914"/>
              <a:gd name="csY3" fmla="*/ 748666 h 748666"/>
              <a:gd name="csX4" fmla="*/ 0 w 4693914"/>
              <a:gd name="csY4" fmla="*/ 0 h 7486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693914" h="748666" fill="none" extrusionOk="0">
                <a:moveTo>
                  <a:pt x="0" y="0"/>
                </a:moveTo>
                <a:cubicBezTo>
                  <a:pt x="682089" y="-108347"/>
                  <a:pt x="2883363" y="-22314"/>
                  <a:pt x="4693914" y="0"/>
                </a:cubicBezTo>
                <a:cubicBezTo>
                  <a:pt x="4639640" y="295940"/>
                  <a:pt x="4652191" y="572857"/>
                  <a:pt x="4693914" y="748666"/>
                </a:cubicBezTo>
                <a:cubicBezTo>
                  <a:pt x="3665696" y="888885"/>
                  <a:pt x="1685314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693914" h="748666" stroke="0" extrusionOk="0">
                <a:moveTo>
                  <a:pt x="0" y="0"/>
                </a:moveTo>
                <a:cubicBezTo>
                  <a:pt x="1577854" y="-89055"/>
                  <a:pt x="2708226" y="83564"/>
                  <a:pt x="4693914" y="0"/>
                </a:cubicBezTo>
                <a:cubicBezTo>
                  <a:pt x="4658302" y="152657"/>
                  <a:pt x="4713639" y="473777"/>
                  <a:pt x="4693914" y="748666"/>
                </a:cubicBezTo>
                <a:cubicBezTo>
                  <a:pt x="4198459" y="872109"/>
                  <a:pt x="1450481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sX0" fmla="*/ 0 w 4116689"/>
              <a:gd name="csY0" fmla="*/ 0 h 1405000"/>
              <a:gd name="csX1" fmla="*/ 4116689 w 4116689"/>
              <a:gd name="csY1" fmla="*/ 0 h 1405000"/>
              <a:gd name="csX2" fmla="*/ 4116689 w 4116689"/>
              <a:gd name="csY2" fmla="*/ 1405000 h 1405000"/>
              <a:gd name="csX3" fmla="*/ 0 w 4116689"/>
              <a:gd name="csY3" fmla="*/ 1405000 h 1405000"/>
              <a:gd name="csX4" fmla="*/ 0 w 4116689"/>
              <a:gd name="csY4" fmla="*/ 0 h 1405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sX0" fmla="*/ 0 w 4536594"/>
              <a:gd name="csY0" fmla="*/ 0 h 1405000"/>
              <a:gd name="csX1" fmla="*/ 4536594 w 4536594"/>
              <a:gd name="csY1" fmla="*/ 0 h 1405000"/>
              <a:gd name="csX2" fmla="*/ 4536594 w 4536594"/>
              <a:gd name="csY2" fmla="*/ 1405000 h 1405000"/>
              <a:gd name="csX3" fmla="*/ 0 w 4536594"/>
              <a:gd name="csY3" fmla="*/ 1405000 h 1405000"/>
              <a:gd name="csX4" fmla="*/ 0 w 4536594"/>
              <a:gd name="csY4" fmla="*/ 0 h 1405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2355332" y="186911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424223" y="227158"/>
            <a:ext cx="8525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49E00-C478-F3AA-492D-AE0C1324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E8F49E-9802-2FA8-54D7-96A816BFB4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389" b="-373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877021-B3D3-8FBE-A914-54DB1B30E16C}"/>
              </a:ext>
            </a:extLst>
          </p:cNvPr>
          <p:cNvSpPr/>
          <p:nvPr/>
        </p:nvSpPr>
        <p:spPr>
          <a:xfrm>
            <a:off x="253396" y="4769143"/>
            <a:ext cx="4033217" cy="2036775"/>
          </a:xfrm>
          <a:custGeom>
            <a:avLst/>
            <a:gdLst/>
            <a:ahLst/>
            <a:cxnLst/>
            <a:rect l="l" t="t" r="r" b="b"/>
            <a:pathLst>
              <a:path w="6049825" h="3055162">
                <a:moveTo>
                  <a:pt x="0" y="0"/>
                </a:moveTo>
                <a:lnTo>
                  <a:pt x="6049825" y="0"/>
                </a:lnTo>
                <a:lnTo>
                  <a:pt x="6049825" y="3055162"/>
                </a:lnTo>
                <a:lnTo>
                  <a:pt x="0" y="305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247C039-94C1-3F5D-5D1A-7C455D5E13CB}"/>
              </a:ext>
            </a:extLst>
          </p:cNvPr>
          <p:cNvSpPr/>
          <p:nvPr/>
        </p:nvSpPr>
        <p:spPr>
          <a:xfrm>
            <a:off x="3370048" y="4396073"/>
            <a:ext cx="2445508" cy="2409845"/>
          </a:xfrm>
          <a:custGeom>
            <a:avLst/>
            <a:gdLst/>
            <a:ahLst/>
            <a:cxnLst/>
            <a:rect l="l" t="t" r="r" b="b"/>
            <a:pathLst>
              <a:path w="3668262" h="3614767">
                <a:moveTo>
                  <a:pt x="0" y="0"/>
                </a:moveTo>
                <a:lnTo>
                  <a:pt x="3668262" y="0"/>
                </a:lnTo>
                <a:lnTo>
                  <a:pt x="3668262" y="3614767"/>
                </a:lnTo>
                <a:lnTo>
                  <a:pt x="0" y="3614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E7B5712-BB84-3178-1DFD-37266A8ABECD}"/>
              </a:ext>
            </a:extLst>
          </p:cNvPr>
          <p:cNvSpPr/>
          <p:nvPr/>
        </p:nvSpPr>
        <p:spPr>
          <a:xfrm flipH="1">
            <a:off x="9238587" y="192221"/>
            <a:ext cx="2953413" cy="6665779"/>
          </a:xfrm>
          <a:custGeom>
            <a:avLst/>
            <a:gdLst/>
            <a:ahLst/>
            <a:cxnLst/>
            <a:rect l="l" t="t" r="r" b="b"/>
            <a:pathLst>
              <a:path w="4430120" h="9998668">
                <a:moveTo>
                  <a:pt x="4430120" y="0"/>
                </a:moveTo>
                <a:lnTo>
                  <a:pt x="0" y="0"/>
                </a:lnTo>
                <a:lnTo>
                  <a:pt x="0" y="9998668"/>
                </a:lnTo>
                <a:lnTo>
                  <a:pt x="4430120" y="9998668"/>
                </a:lnTo>
                <a:lnTo>
                  <a:pt x="4430120" y="0"/>
                </a:lnTo>
                <a:close/>
              </a:path>
            </a:pathLst>
          </a:custGeom>
          <a:blipFill>
            <a:blip r:embed="rId6"/>
            <a:stretch>
              <a:fillRect l="-85213" b="-130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B559295-29A9-F6A4-9900-5477EDED253E}"/>
              </a:ext>
            </a:extLst>
          </p:cNvPr>
          <p:cNvSpPr/>
          <p:nvPr/>
        </p:nvSpPr>
        <p:spPr>
          <a:xfrm flipH="1">
            <a:off x="7429126" y="3592913"/>
            <a:ext cx="4556863" cy="3265087"/>
          </a:xfrm>
          <a:custGeom>
            <a:avLst/>
            <a:gdLst/>
            <a:ahLst/>
            <a:cxnLst/>
            <a:rect l="l" t="t" r="r" b="b"/>
            <a:pathLst>
              <a:path w="6835295" h="4897630">
                <a:moveTo>
                  <a:pt x="6835295" y="0"/>
                </a:moveTo>
                <a:lnTo>
                  <a:pt x="0" y="0"/>
                </a:lnTo>
                <a:lnTo>
                  <a:pt x="0" y="4897630"/>
                </a:lnTo>
                <a:lnTo>
                  <a:pt x="6835295" y="4897630"/>
                </a:lnTo>
                <a:lnTo>
                  <a:pt x="6835295" y="0"/>
                </a:lnTo>
                <a:close/>
              </a:path>
            </a:pathLst>
          </a:custGeom>
          <a:blipFill>
            <a:blip r:embed="rId7"/>
            <a:stretch>
              <a:fillRect b="-4710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65A4EA7-5E16-F2C2-428B-D78EED9950AD}"/>
              </a:ext>
            </a:extLst>
          </p:cNvPr>
          <p:cNvSpPr/>
          <p:nvPr/>
        </p:nvSpPr>
        <p:spPr>
          <a:xfrm>
            <a:off x="4939450" y="4042176"/>
            <a:ext cx="3646301" cy="2815825"/>
          </a:xfrm>
          <a:custGeom>
            <a:avLst/>
            <a:gdLst/>
            <a:ahLst/>
            <a:cxnLst/>
            <a:rect l="l" t="t" r="r" b="b"/>
            <a:pathLst>
              <a:path w="5469451" h="4223737">
                <a:moveTo>
                  <a:pt x="0" y="0"/>
                </a:moveTo>
                <a:lnTo>
                  <a:pt x="5469451" y="0"/>
                </a:lnTo>
                <a:lnTo>
                  <a:pt x="5469451" y="4223737"/>
                </a:lnTo>
                <a:lnTo>
                  <a:pt x="0" y="422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760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4136505-5032-9FD2-932B-A94F24900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8394" y="3722560"/>
            <a:ext cx="2884196" cy="30439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CEB25-834C-4B7F-AB53-E37235DBC6FB}"/>
              </a:ext>
            </a:extLst>
          </p:cNvPr>
          <p:cNvSpPr/>
          <p:nvPr/>
        </p:nvSpPr>
        <p:spPr>
          <a:xfrm>
            <a:off x="1158949" y="1414130"/>
            <a:ext cx="7857460" cy="20308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726FF-165B-12BB-A2C1-5FD19C8DFA03}"/>
              </a:ext>
            </a:extLst>
          </p:cNvPr>
          <p:cNvSpPr txBox="1"/>
          <p:nvPr/>
        </p:nvSpPr>
        <p:spPr>
          <a:xfrm>
            <a:off x="1330269" y="1492672"/>
            <a:ext cx="758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157</Words>
  <Application>Microsoft Office PowerPoint</Application>
  <PresentationFormat>Widescreen</PresentationFormat>
  <Paragraphs>46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53</cp:revision>
  <dcterms:created xsi:type="dcterms:W3CDTF">2022-10-08T11:41:05Z</dcterms:created>
  <dcterms:modified xsi:type="dcterms:W3CDTF">2026-01-06T16:19:56Z</dcterms:modified>
</cp:coreProperties>
</file>