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28" r:id="rId3"/>
    <p:sldMasterId id="2147483776" r:id="rId4"/>
  </p:sldMasterIdLst>
  <p:notesMasterIdLst>
    <p:notesMasterId r:id="rId15"/>
  </p:notesMasterIdLst>
  <p:sldIdLst>
    <p:sldId id="307" r:id="rId5"/>
    <p:sldId id="2700" r:id="rId6"/>
    <p:sldId id="332" r:id="rId7"/>
    <p:sldId id="337" r:id="rId8"/>
    <p:sldId id="338" r:id="rId9"/>
    <p:sldId id="339" r:id="rId10"/>
    <p:sldId id="340" r:id="rId11"/>
    <p:sldId id="323" r:id="rId12"/>
    <p:sldId id="319" r:id="rId13"/>
    <p:sldId id="26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8" autoAdjust="0"/>
  </p:normalViewPr>
  <p:slideViewPr>
    <p:cSldViewPr snapToGrid="0">
      <p:cViewPr varScale="1">
        <p:scale>
          <a:sx n="66" d="100"/>
          <a:sy n="66" d="100"/>
        </p:scale>
        <p:origin x="40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E77483-B5ED-6C66-16ED-B08219F8156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15.svg"/><Relationship Id="rId15" Type="http://schemas.openxmlformats.org/officeDocument/2006/relationships/image" Target="../media/image23.pn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image" Target="../media/image23.pn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image" Target="../media/image23.pn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image" Target="../media/image23.pn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gif"/><Relationship Id="rId11" Type="http://schemas.microsoft.com/office/2007/relationships/hdphoto" Target="../media/hdphoto4.wdp"/><Relationship Id="rId5" Type="http://schemas.openxmlformats.org/officeDocument/2006/relationships/image" Target="../media/image26.gif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6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  <p:pic>
        <p:nvPicPr>
          <p:cNvPr id="6" name="Picture 5" descr="A green and white logo&#10;&#10;Description automatically generated">
            <a:extLst>
              <a:ext uri="{FF2B5EF4-FFF2-40B4-BE49-F238E27FC236}">
                <a16:creationId xmlns:a16="http://schemas.microsoft.com/office/drawing/2014/main" id="{795D004B-9DCB-2958-1120-7E1E193EE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75660" cy="1875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F7CED-8DE0-D145-0490-A67C63CF6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369" y="225115"/>
            <a:ext cx="2517866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2 972</a:t>
            </a:r>
            <a:endParaRPr lang="en-US" sz="2400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99</Words>
  <Application>Microsoft Office PowerPoint</Application>
  <PresentationFormat>Widescreen</PresentationFormat>
  <Paragraphs>39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Arial</vt:lpstr>
      <vt:lpstr>Calibri</vt:lpstr>
      <vt:lpstr>Gochi Hand</vt:lpstr>
      <vt:lpstr>Lato</vt:lpstr>
      <vt:lpstr>Livvic</vt:lpstr>
      <vt:lpstr>Nunito</vt:lpstr>
      <vt:lpstr>Open Sans</vt:lpstr>
      <vt:lpstr>Patrick Hand</vt:lpstr>
      <vt:lpstr>Roboto</vt:lpstr>
      <vt:lpstr>Roboto Condensed Light</vt:lpstr>
      <vt:lpstr>UTM Alberta Heavy</vt:lpstr>
      <vt:lpstr>Farm Animals Day by Slidesgo</vt:lpstr>
      <vt:lpstr>Weltkindertag! by Slidego</vt:lpstr>
      <vt:lpstr>3_Office 主题​​</vt:lpstr>
      <vt:lpstr>1_Farm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68</cp:revision>
  <dcterms:created xsi:type="dcterms:W3CDTF">2022-10-07T23:20:52Z</dcterms:created>
  <dcterms:modified xsi:type="dcterms:W3CDTF">2026-01-06T16:10:38Z</dcterms:modified>
</cp:coreProperties>
</file>