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57" r:id="rId5"/>
    <p:sldId id="307" r:id="rId6"/>
    <p:sldId id="262" r:id="rId7"/>
    <p:sldId id="264" r:id="rId8"/>
    <p:sldId id="444" r:id="rId9"/>
    <p:sldId id="443" r:id="rId10"/>
    <p:sldId id="261" r:id="rId11"/>
    <p:sldId id="269" r:id="rId12"/>
    <p:sldId id="445" r:id="rId13"/>
    <p:sldId id="450" r:id="rId14"/>
    <p:sldId id="449" r:id="rId15"/>
    <p:sldId id="448" r:id="rId16"/>
    <p:sldId id="259" r:id="rId17"/>
    <p:sldId id="309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2024/1/22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191B-B04F-4D9A-8FBC-DC448CA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6ACC-BB58-F5C2-9E68-CF9F93EE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9466-45FC-3E20-F421-0F1CA1D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9548-1A6A-48D0-BF53-0D2DF987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2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2D53-1D6A-2FEC-4D2F-E071C78A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C81F-BB70-8288-121B-5F04647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B23-3594-28F3-CBE2-5397A47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8F8E-E187-4219-BCE1-B3C14077A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7DB-C695-83B3-5B1C-2B701054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8406-2991-B6DD-6041-EBA4FEC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CDE3-501D-6598-AB40-E013ABD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949-1505-4884-9C85-CBA1C0FD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3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894DA-31F8-824F-391B-AB3FC0A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008CF-1EB3-2B2F-6BE2-E188F7CF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ACBEB-56B7-D020-44B5-F5728830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33AF-330C-4AEC-80BC-EFA8EDA0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D3FE9-8426-A5FC-1942-F7C3FD2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F2B22-99F2-1930-6B0D-CC9D996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F6925-9B4B-5189-6FD8-FE0C946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EAE9-7CD2-445B-B543-592142730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8709FC-DAAF-C43E-BB70-745ED09D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52DB3-FB00-36F4-8B25-EBD81877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45483-7049-0D74-B66D-BE2D8667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CC42-CE42-42F1-9CED-7E8A9B57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7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6483B-8820-EC48-275F-43C2750C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8BC44-37BC-8E35-5CBF-3B41A9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FFC0D-EB63-056A-B66C-F47B441D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1039-E847-41C1-9D56-89DD08EE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51C-99A4-5F0E-D65E-6329E65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D10AD-26B0-34F2-5C59-1997C340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3DFE-58AA-24E6-03AE-9BD4666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7DA2-040E-48D3-859B-094681CE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C93AE-5B15-56C1-7F99-048D9901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D2EB6-6C9A-6CFB-8CC8-DAB5158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4CFEF-A638-E29D-2AA1-187ACB66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1B3E-8D51-4134-BA52-68652B18C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0470-9DCE-B46D-4CCA-659F880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77E-0E14-DAB0-2266-5F359D8E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6E2-1884-5BA8-03E8-3DB72E3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662-4D69-4F0A-BC23-E91653A0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8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8D5E-8646-1078-8894-9045214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85A6-1F49-8884-1161-32C84B0B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A1DA-5565-6C02-97CB-D1667BB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C16-1A7D-459F-B692-2D7F1329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2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9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83888" y="2351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84449" y="803604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16320" y="934320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03330" y="97071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374" y="-26280977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26" y="-26280977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4799" y="2942122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88" y="2942122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1799" y="631518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83890" y="19352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-19082170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23916405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44112" y="-19082170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907250" y="23916405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8CE464F-2A83-6398-B58C-A9C2AE2C9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7F85D5-FAE8-9621-0AA9-45EA61003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082C-D4FF-4E30-89DA-1997976F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D521-A216-4370-9100-3F911F76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447-69D0-4A14-951E-FB84706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B09285-C2DF-40A2-A053-58B2BDDC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4018101"/>
            <a:ext cx="2597318" cy="2839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0E15A9-3BC7-ED20-F3DE-E4AECF842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1" y="2824301"/>
            <a:ext cx="10822949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02AFCE-51EB-154C-D69F-8A540CC78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7" y="983242"/>
            <a:ext cx="10850702" cy="2712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8FA6F-57BE-354F-9FCF-0DB30ABA7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" y="-53526"/>
            <a:ext cx="1361866" cy="1361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87AB5-9804-6789-9C78-4715E4B13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832" y="161401"/>
            <a:ext cx="4858933" cy="1225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3FC7E-89D6-8DF5-131A-00AE001BB30A}"/>
              </a:ext>
            </a:extLst>
          </p:cNvPr>
          <p:cNvSpPr txBox="1"/>
          <p:nvPr/>
        </p:nvSpPr>
        <p:spPr>
          <a:xfrm>
            <a:off x="189978" y="1739137"/>
            <a:ext cx="120020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13800" b="1" dirty="0" err="1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9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33802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365577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7" y="64881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763" y="71438"/>
            <a:ext cx="4496011" cy="6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261884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Nguyên bao gồm 5 tỉnh: Kon Tum, Gia Lai, Đắk Lắk, Đắk Nông, Lâm Đồng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564445"/>
            <a:chOff x="1354221" y="122093"/>
            <a:chExt cx="9589396" cy="1373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Hãy kể tên các tỉnh thuộc tây nguyên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1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53AD-F667-C5AD-414E-961E2CE2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" y="989071"/>
            <a:ext cx="5551122" cy="452780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A03FF8B5-3E3C-F5B9-46C9-F8692A7EA4BE}"/>
              </a:ext>
            </a:extLst>
          </p:cNvPr>
          <p:cNvSpPr/>
          <p:nvPr/>
        </p:nvSpPr>
        <p:spPr>
          <a:xfrm>
            <a:off x="5299568" y="1608129"/>
            <a:ext cx="6638431" cy="2506671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lý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CE939D-F19B-8645-8EDD-E267128DB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01" y="3347296"/>
            <a:ext cx="3810577" cy="35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0E7AAA-246D-6C83-4342-EE88F065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0" y="992292"/>
            <a:ext cx="12739199" cy="365209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BEF1F8D-AABC-FF46-A405-E7E854514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116" y="4023359"/>
            <a:ext cx="2977563" cy="297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A3FE4-8C0A-ACF1-2221-627C1E332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1B0AB08-3DC2-59EA-BDA9-60FB0B21F0C2}"/>
              </a:ext>
            </a:extLst>
          </p:cNvPr>
          <p:cNvSpPr/>
          <p:nvPr/>
        </p:nvSpPr>
        <p:spPr>
          <a:xfrm>
            <a:off x="652608" y="244902"/>
            <a:ext cx="10358292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75F08-A9E6-A273-C239-B31FBD426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0" y="2032001"/>
            <a:ext cx="12198164" cy="409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DAA98-DCFE-8168-0621-E94073EDF56C}"/>
              </a:ext>
            </a:extLst>
          </p:cNvPr>
          <p:cNvSpPr txBox="1"/>
          <p:nvPr/>
        </p:nvSpPr>
        <p:spPr>
          <a:xfrm>
            <a:off x="-111846" y="306956"/>
            <a:ext cx="1188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Các hình 1,2 gợi cho em biết những gì về </a:t>
            </a:r>
          </a:p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thiên nhiên Tây Bắc</a:t>
            </a:r>
            <a:endParaRPr lang="en-SG" sz="4600" b="1" dirty="0">
              <a:solidFill>
                <a:srgbClr val="002060"/>
              </a:solidFill>
              <a:latin typeface="Cambrial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7BCA-55C9-5DCB-DE49-83184B21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867327"/>
            <a:ext cx="7344894" cy="5536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D7B3-7BDC-6656-C601-AD8665DAF7AF}"/>
              </a:ext>
            </a:extLst>
          </p:cNvPr>
          <p:cNvSpPr txBox="1"/>
          <p:nvPr/>
        </p:nvSpPr>
        <p:spPr>
          <a:xfrm>
            <a:off x="1071017" y="507335"/>
            <a:ext cx="985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1.VỊ</a:t>
            </a: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TRÍ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ĐỊA LÍ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6EB3528-7CB4-B271-7683-2D77D0B99F7E}"/>
              </a:ext>
            </a:extLst>
          </p:cNvPr>
          <p:cNvSpPr/>
          <p:nvPr/>
        </p:nvSpPr>
        <p:spPr>
          <a:xfrm>
            <a:off x="5075975" y="1587281"/>
            <a:ext cx="7116026" cy="2355858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Chỉ trên bản đồ địa lí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 trí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vùng Tây Nguyên.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0EE9-091F-75CA-BFD2-E8882B0A1C5C}"/>
              </a:ext>
            </a:extLst>
          </p:cNvPr>
          <p:cNvGrpSpPr/>
          <p:nvPr/>
        </p:nvGrpSpPr>
        <p:grpSpPr>
          <a:xfrm>
            <a:off x="6061747" y="398060"/>
            <a:ext cx="5367516" cy="1138751"/>
            <a:chOff x="1317502" y="35831"/>
            <a:chExt cx="9626115" cy="11387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6D0D6C-5E4B-4B08-B6DE-288C6FBAE322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id="{D1514C0C-2C0D-8A4C-214F-BB7C95980F0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Rectangle: Diagonal Corners Rounded 39">
                <a:extLst>
                  <a:ext uri="{FF2B5EF4-FFF2-40B4-BE49-F238E27FC236}">
                    <a16:creationId xmlns:a16="http://schemas.microsoft.com/office/drawing/2014/main" id="{41896914-E79F-0B9E-C5AF-6638E111994B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E6E3A-404C-37CA-AE1A-73D23FBE3577}"/>
                </a:ext>
              </a:extLst>
            </p:cNvPr>
            <p:cNvSpPr txBox="1"/>
            <p:nvPr/>
          </p:nvSpPr>
          <p:spPr>
            <a:xfrm>
              <a:off x="1450929" y="294793"/>
              <a:ext cx="9321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VỊ TRÍ ĐỊA LÍ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F00D1AD-A8EA-F46C-4FD9-EA817579F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983" y="4380535"/>
            <a:ext cx="2506280" cy="2477465"/>
          </a:xfrm>
          <a:prstGeom prst="rect">
            <a:avLst/>
          </a:prstGeom>
        </p:spPr>
      </p:pic>
      <p:pic>
        <p:nvPicPr>
          <p:cNvPr id="9" name="Picture 2" descr="02">
            <a:extLst>
              <a:ext uri="{FF2B5EF4-FFF2-40B4-BE49-F238E27FC236}">
                <a16:creationId xmlns:a16="http://schemas.microsoft.com/office/drawing/2014/main" id="{F38DAD2B-2A3B-2574-2815-6195AD68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54737" y="190500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1618B800-8041-580A-48B9-A264FB99C381}"/>
              </a:ext>
            </a:extLst>
          </p:cNvPr>
          <p:cNvSpPr>
            <a:spLocks/>
          </p:cNvSpPr>
          <p:nvPr/>
        </p:nvSpPr>
        <p:spPr bwMode="auto">
          <a:xfrm>
            <a:off x="2572487" y="3429000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4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0796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252571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64754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0276"/>
            <a:ext cx="4496011" cy="667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6C60825-2BF1-0203-70E2-BF4E20E8E269}"/>
              </a:ext>
            </a:extLst>
          </p:cNvPr>
          <p:cNvSpPr/>
          <p:nvPr/>
        </p:nvSpPr>
        <p:spPr>
          <a:xfrm>
            <a:off x="0" y="0"/>
            <a:ext cx="12192000" cy="1833265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F8BE9-A208-0B67-2714-DDC5A2854128}"/>
              </a:ext>
            </a:extLst>
          </p:cNvPr>
          <p:cNvSpPr txBox="1"/>
          <p:nvPr/>
        </p:nvSpPr>
        <p:spPr>
          <a:xfrm>
            <a:off x="0" y="0"/>
            <a:ext cx="139954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FFE4-CBF1-87AE-F80B-CBE42F13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90" y="1877922"/>
            <a:ext cx="3519409" cy="49800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8AE503-B19E-E7A9-21D0-D703F798C48D}"/>
              </a:ext>
            </a:extLst>
          </p:cNvPr>
          <p:cNvSpPr/>
          <p:nvPr/>
        </p:nvSpPr>
        <p:spPr>
          <a:xfrm rot="20981647">
            <a:off x="5976152" y="1890854"/>
            <a:ext cx="848205" cy="3758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2081BB-A336-0B56-DEBE-92B544241DA0}"/>
              </a:ext>
            </a:extLst>
          </p:cNvPr>
          <p:cNvSpPr/>
          <p:nvPr/>
        </p:nvSpPr>
        <p:spPr>
          <a:xfrm rot="1000716">
            <a:off x="4328276" y="1658134"/>
            <a:ext cx="631825" cy="118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994C65-FF23-0E86-764A-B97BDBCAA53A}"/>
              </a:ext>
            </a:extLst>
          </p:cNvPr>
          <p:cNvSpPr/>
          <p:nvPr/>
        </p:nvSpPr>
        <p:spPr>
          <a:xfrm>
            <a:off x="3993448" y="2844265"/>
            <a:ext cx="1066800" cy="208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16A18-ED8D-A265-71B0-29DA8C12D57A}"/>
              </a:ext>
            </a:extLst>
          </p:cNvPr>
          <p:cNvSpPr/>
          <p:nvPr/>
        </p:nvSpPr>
        <p:spPr>
          <a:xfrm rot="5400000">
            <a:off x="4071375" y="5044643"/>
            <a:ext cx="881062" cy="84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846659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8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Tây </a:t>
            </a:r>
            <a:r>
              <a:rPr lang="vi-VN" sz="3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Nguyên tiếp giáp với các nước: Lào, Cam – pu – chia; tiếp giáp với các vùng: Duyên hải miền Trung, Nam Bộ.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208675"/>
            <a:chOff x="1354221" y="122093"/>
            <a:chExt cx="9589396" cy="1060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525109" y="174718"/>
              <a:ext cx="9321800" cy="94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Kể tên các vùng và quốc </a:t>
              </a:r>
              <a:r>
                <a:rPr lang="vi-VN" sz="3200" dirty="0" smtClean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gia</a:t>
              </a:r>
              <a:endParaRPr lang="en-US" sz="3200" dirty="0" smtClean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UTM Showcard" panose="02040603050506020204" pitchFamily="18" charset="0"/>
              </a:endParaRPr>
            </a:p>
            <a:p>
              <a:pPr lvl="0" algn="ctr">
                <a:defRPr/>
              </a:pPr>
              <a:r>
                <a:rPr lang="vi-VN" sz="3200" dirty="0" smtClean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tiếp giápvới </a:t>
              </a: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vùng Tây Nguyên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4229C5-63E2-A74B-EC32-103565BF46A3}"/>
              </a:ext>
            </a:extLst>
          </p:cNvPr>
          <p:cNvSpPr txBox="1"/>
          <p:nvPr/>
        </p:nvSpPr>
        <p:spPr>
          <a:xfrm>
            <a:off x="3701302" y="4044258"/>
            <a:ext cx="7808400" cy="1261884"/>
          </a:xfrm>
          <a:custGeom>
            <a:avLst/>
            <a:gdLst>
              <a:gd name="connsiteX0" fmla="*/ 0 w 7808400"/>
              <a:gd name="connsiteY0" fmla="*/ 0 h 1261884"/>
              <a:gd name="connsiteX1" fmla="*/ 494532 w 7808400"/>
              <a:gd name="connsiteY1" fmla="*/ 0 h 1261884"/>
              <a:gd name="connsiteX2" fmla="*/ 1145232 w 7808400"/>
              <a:gd name="connsiteY2" fmla="*/ 0 h 1261884"/>
              <a:gd name="connsiteX3" fmla="*/ 1795932 w 7808400"/>
              <a:gd name="connsiteY3" fmla="*/ 0 h 1261884"/>
              <a:gd name="connsiteX4" fmla="*/ 2368548 w 7808400"/>
              <a:gd name="connsiteY4" fmla="*/ 0 h 1261884"/>
              <a:gd name="connsiteX5" fmla="*/ 3097332 w 7808400"/>
              <a:gd name="connsiteY5" fmla="*/ 0 h 1261884"/>
              <a:gd name="connsiteX6" fmla="*/ 3826116 w 7808400"/>
              <a:gd name="connsiteY6" fmla="*/ 0 h 1261884"/>
              <a:gd name="connsiteX7" fmla="*/ 4554900 w 7808400"/>
              <a:gd name="connsiteY7" fmla="*/ 0 h 1261884"/>
              <a:gd name="connsiteX8" fmla="*/ 5361768 w 7808400"/>
              <a:gd name="connsiteY8" fmla="*/ 0 h 1261884"/>
              <a:gd name="connsiteX9" fmla="*/ 6090552 w 7808400"/>
              <a:gd name="connsiteY9" fmla="*/ 0 h 1261884"/>
              <a:gd name="connsiteX10" fmla="*/ 6585084 w 7808400"/>
              <a:gd name="connsiteY10" fmla="*/ 0 h 1261884"/>
              <a:gd name="connsiteX11" fmla="*/ 7157700 w 7808400"/>
              <a:gd name="connsiteY11" fmla="*/ 0 h 1261884"/>
              <a:gd name="connsiteX12" fmla="*/ 7808400 w 7808400"/>
              <a:gd name="connsiteY12" fmla="*/ 0 h 1261884"/>
              <a:gd name="connsiteX13" fmla="*/ 7808400 w 7808400"/>
              <a:gd name="connsiteY13" fmla="*/ 605704 h 1261884"/>
              <a:gd name="connsiteX14" fmla="*/ 7808400 w 7808400"/>
              <a:gd name="connsiteY14" fmla="*/ 1261884 h 1261884"/>
              <a:gd name="connsiteX15" fmla="*/ 7079616 w 7808400"/>
              <a:gd name="connsiteY15" fmla="*/ 1261884 h 1261884"/>
              <a:gd name="connsiteX16" fmla="*/ 6350832 w 7808400"/>
              <a:gd name="connsiteY16" fmla="*/ 1261884 h 1261884"/>
              <a:gd name="connsiteX17" fmla="*/ 5778216 w 7808400"/>
              <a:gd name="connsiteY17" fmla="*/ 1261884 h 1261884"/>
              <a:gd name="connsiteX18" fmla="*/ 5361768 w 7808400"/>
              <a:gd name="connsiteY18" fmla="*/ 1261884 h 1261884"/>
              <a:gd name="connsiteX19" fmla="*/ 4867236 w 7808400"/>
              <a:gd name="connsiteY19" fmla="*/ 1261884 h 1261884"/>
              <a:gd name="connsiteX20" fmla="*/ 4372704 w 7808400"/>
              <a:gd name="connsiteY20" fmla="*/ 1261884 h 1261884"/>
              <a:gd name="connsiteX21" fmla="*/ 3956256 w 7808400"/>
              <a:gd name="connsiteY21" fmla="*/ 1261884 h 1261884"/>
              <a:gd name="connsiteX22" fmla="*/ 3227472 w 7808400"/>
              <a:gd name="connsiteY22" fmla="*/ 1261884 h 1261884"/>
              <a:gd name="connsiteX23" fmla="*/ 2420604 w 7808400"/>
              <a:gd name="connsiteY23" fmla="*/ 1261884 h 1261884"/>
              <a:gd name="connsiteX24" fmla="*/ 2004156 w 7808400"/>
              <a:gd name="connsiteY24" fmla="*/ 1261884 h 1261884"/>
              <a:gd name="connsiteX25" fmla="*/ 1197288 w 7808400"/>
              <a:gd name="connsiteY25" fmla="*/ 1261884 h 1261884"/>
              <a:gd name="connsiteX26" fmla="*/ 780840 w 7808400"/>
              <a:gd name="connsiteY26" fmla="*/ 1261884 h 1261884"/>
              <a:gd name="connsiteX27" fmla="*/ 0 w 7808400"/>
              <a:gd name="connsiteY27" fmla="*/ 1261884 h 1261884"/>
              <a:gd name="connsiteX28" fmla="*/ 0 w 7808400"/>
              <a:gd name="connsiteY28" fmla="*/ 618323 h 1261884"/>
              <a:gd name="connsiteX29" fmla="*/ 0 w 7808400"/>
              <a:gd name="connsiteY29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8400" h="1261884" fill="none" extrusionOk="0">
                <a:moveTo>
                  <a:pt x="0" y="0"/>
                </a:moveTo>
                <a:cubicBezTo>
                  <a:pt x="243415" y="23699"/>
                  <a:pt x="312906" y="20308"/>
                  <a:pt x="494532" y="0"/>
                </a:cubicBezTo>
                <a:cubicBezTo>
                  <a:pt x="676158" y="-20308"/>
                  <a:pt x="863821" y="3658"/>
                  <a:pt x="1145232" y="0"/>
                </a:cubicBezTo>
                <a:cubicBezTo>
                  <a:pt x="1426643" y="-3658"/>
                  <a:pt x="1548884" y="27047"/>
                  <a:pt x="1795932" y="0"/>
                </a:cubicBezTo>
                <a:cubicBezTo>
                  <a:pt x="2042980" y="-27047"/>
                  <a:pt x="2185031" y="-5149"/>
                  <a:pt x="2368548" y="0"/>
                </a:cubicBezTo>
                <a:cubicBezTo>
                  <a:pt x="2552065" y="5149"/>
                  <a:pt x="2903974" y="21184"/>
                  <a:pt x="3097332" y="0"/>
                </a:cubicBezTo>
                <a:cubicBezTo>
                  <a:pt x="3290690" y="-21184"/>
                  <a:pt x="3585035" y="12024"/>
                  <a:pt x="3826116" y="0"/>
                </a:cubicBezTo>
                <a:cubicBezTo>
                  <a:pt x="4067197" y="-12024"/>
                  <a:pt x="4344483" y="-18534"/>
                  <a:pt x="4554900" y="0"/>
                </a:cubicBezTo>
                <a:cubicBezTo>
                  <a:pt x="4765317" y="18534"/>
                  <a:pt x="5105117" y="29415"/>
                  <a:pt x="5361768" y="0"/>
                </a:cubicBezTo>
                <a:cubicBezTo>
                  <a:pt x="5618419" y="-29415"/>
                  <a:pt x="5923980" y="-5668"/>
                  <a:pt x="6090552" y="0"/>
                </a:cubicBezTo>
                <a:cubicBezTo>
                  <a:pt x="6257124" y="5668"/>
                  <a:pt x="6411619" y="24706"/>
                  <a:pt x="6585084" y="0"/>
                </a:cubicBezTo>
                <a:cubicBezTo>
                  <a:pt x="6758549" y="-24706"/>
                  <a:pt x="6907178" y="2108"/>
                  <a:pt x="7157700" y="0"/>
                </a:cubicBezTo>
                <a:cubicBezTo>
                  <a:pt x="7408222" y="-2108"/>
                  <a:pt x="7665609" y="-18659"/>
                  <a:pt x="7808400" y="0"/>
                </a:cubicBezTo>
                <a:cubicBezTo>
                  <a:pt x="7816198" y="260586"/>
                  <a:pt x="7795354" y="479961"/>
                  <a:pt x="7808400" y="605704"/>
                </a:cubicBezTo>
                <a:cubicBezTo>
                  <a:pt x="7821446" y="731447"/>
                  <a:pt x="7791603" y="1085277"/>
                  <a:pt x="7808400" y="1261884"/>
                </a:cubicBezTo>
                <a:cubicBezTo>
                  <a:pt x="7638711" y="1266908"/>
                  <a:pt x="7429666" y="1244259"/>
                  <a:pt x="7079616" y="1261884"/>
                </a:cubicBezTo>
                <a:cubicBezTo>
                  <a:pt x="6729566" y="1279509"/>
                  <a:pt x="6513000" y="1277063"/>
                  <a:pt x="6350832" y="1261884"/>
                </a:cubicBezTo>
                <a:cubicBezTo>
                  <a:pt x="6188664" y="1246705"/>
                  <a:pt x="5900565" y="1235965"/>
                  <a:pt x="5778216" y="1261884"/>
                </a:cubicBezTo>
                <a:cubicBezTo>
                  <a:pt x="5655867" y="1287803"/>
                  <a:pt x="5450791" y="1277372"/>
                  <a:pt x="5361768" y="1261884"/>
                </a:cubicBezTo>
                <a:cubicBezTo>
                  <a:pt x="5272745" y="1246396"/>
                  <a:pt x="5011633" y="1262923"/>
                  <a:pt x="4867236" y="1261884"/>
                </a:cubicBezTo>
                <a:cubicBezTo>
                  <a:pt x="4722839" y="1260845"/>
                  <a:pt x="4535566" y="1275169"/>
                  <a:pt x="4372704" y="1261884"/>
                </a:cubicBezTo>
                <a:cubicBezTo>
                  <a:pt x="4209842" y="1248599"/>
                  <a:pt x="4144878" y="1258671"/>
                  <a:pt x="3956256" y="1261884"/>
                </a:cubicBezTo>
                <a:cubicBezTo>
                  <a:pt x="3767634" y="1265097"/>
                  <a:pt x="3381018" y="1252398"/>
                  <a:pt x="3227472" y="1261884"/>
                </a:cubicBezTo>
                <a:cubicBezTo>
                  <a:pt x="3073926" y="1271370"/>
                  <a:pt x="2623015" y="1227026"/>
                  <a:pt x="2420604" y="1261884"/>
                </a:cubicBezTo>
                <a:cubicBezTo>
                  <a:pt x="2218193" y="1296742"/>
                  <a:pt x="2197755" y="1279839"/>
                  <a:pt x="2004156" y="1261884"/>
                </a:cubicBezTo>
                <a:cubicBezTo>
                  <a:pt x="1810557" y="1243929"/>
                  <a:pt x="1498773" y="1285808"/>
                  <a:pt x="1197288" y="1261884"/>
                </a:cubicBezTo>
                <a:cubicBezTo>
                  <a:pt x="895803" y="1237960"/>
                  <a:pt x="930294" y="1274082"/>
                  <a:pt x="780840" y="1261884"/>
                </a:cubicBezTo>
                <a:cubicBezTo>
                  <a:pt x="631386" y="1249686"/>
                  <a:pt x="219880" y="1225322"/>
                  <a:pt x="0" y="1261884"/>
                </a:cubicBezTo>
                <a:cubicBezTo>
                  <a:pt x="-20272" y="966143"/>
                  <a:pt x="-31129" y="748848"/>
                  <a:pt x="0" y="618323"/>
                </a:cubicBezTo>
                <a:cubicBezTo>
                  <a:pt x="31129" y="487798"/>
                  <a:pt x="-6995" y="264032"/>
                  <a:pt x="0" y="0"/>
                </a:cubicBezTo>
                <a:close/>
              </a:path>
              <a:path w="7808400" h="1261884" stroke="0" extrusionOk="0">
                <a:moveTo>
                  <a:pt x="0" y="0"/>
                </a:moveTo>
                <a:cubicBezTo>
                  <a:pt x="257311" y="-24186"/>
                  <a:pt x="412626" y="4755"/>
                  <a:pt x="806868" y="0"/>
                </a:cubicBezTo>
                <a:cubicBezTo>
                  <a:pt x="1201110" y="-4755"/>
                  <a:pt x="1181278" y="-8189"/>
                  <a:pt x="1457568" y="0"/>
                </a:cubicBezTo>
                <a:cubicBezTo>
                  <a:pt x="1733858" y="8189"/>
                  <a:pt x="1899590" y="24590"/>
                  <a:pt x="2108268" y="0"/>
                </a:cubicBezTo>
                <a:cubicBezTo>
                  <a:pt x="2316946" y="-24590"/>
                  <a:pt x="2371897" y="-16988"/>
                  <a:pt x="2602800" y="0"/>
                </a:cubicBezTo>
                <a:cubicBezTo>
                  <a:pt x="2833703" y="16988"/>
                  <a:pt x="2910565" y="1342"/>
                  <a:pt x="3097332" y="0"/>
                </a:cubicBezTo>
                <a:cubicBezTo>
                  <a:pt x="3284099" y="-1342"/>
                  <a:pt x="3664580" y="-39036"/>
                  <a:pt x="3904200" y="0"/>
                </a:cubicBezTo>
                <a:cubicBezTo>
                  <a:pt x="4143820" y="39036"/>
                  <a:pt x="4293500" y="-12343"/>
                  <a:pt x="4554900" y="0"/>
                </a:cubicBezTo>
                <a:cubicBezTo>
                  <a:pt x="4816300" y="12343"/>
                  <a:pt x="4980317" y="-10324"/>
                  <a:pt x="5127516" y="0"/>
                </a:cubicBezTo>
                <a:cubicBezTo>
                  <a:pt x="5274715" y="10324"/>
                  <a:pt x="5530418" y="23281"/>
                  <a:pt x="5856300" y="0"/>
                </a:cubicBezTo>
                <a:cubicBezTo>
                  <a:pt x="6182182" y="-23281"/>
                  <a:pt x="6086296" y="17866"/>
                  <a:pt x="6272748" y="0"/>
                </a:cubicBezTo>
                <a:cubicBezTo>
                  <a:pt x="6459200" y="-17866"/>
                  <a:pt x="6627142" y="12473"/>
                  <a:pt x="6845364" y="0"/>
                </a:cubicBezTo>
                <a:cubicBezTo>
                  <a:pt x="7063586" y="-12473"/>
                  <a:pt x="7399722" y="25472"/>
                  <a:pt x="7808400" y="0"/>
                </a:cubicBezTo>
                <a:cubicBezTo>
                  <a:pt x="7788720" y="147765"/>
                  <a:pt x="7808559" y="419150"/>
                  <a:pt x="7808400" y="593085"/>
                </a:cubicBezTo>
                <a:cubicBezTo>
                  <a:pt x="7808241" y="767020"/>
                  <a:pt x="7841182" y="945337"/>
                  <a:pt x="7808400" y="1261884"/>
                </a:cubicBezTo>
                <a:cubicBezTo>
                  <a:pt x="7720012" y="1279168"/>
                  <a:pt x="7526698" y="1252207"/>
                  <a:pt x="7391952" y="1261884"/>
                </a:cubicBezTo>
                <a:cubicBezTo>
                  <a:pt x="7257206" y="1271561"/>
                  <a:pt x="6885637" y="1230306"/>
                  <a:pt x="6741252" y="1261884"/>
                </a:cubicBezTo>
                <a:cubicBezTo>
                  <a:pt x="6596867" y="1293462"/>
                  <a:pt x="6492286" y="1281459"/>
                  <a:pt x="6324804" y="1261884"/>
                </a:cubicBezTo>
                <a:cubicBezTo>
                  <a:pt x="6157322" y="1242309"/>
                  <a:pt x="6111122" y="1241928"/>
                  <a:pt x="5908356" y="1261884"/>
                </a:cubicBezTo>
                <a:cubicBezTo>
                  <a:pt x="5705590" y="1281840"/>
                  <a:pt x="5415241" y="1233859"/>
                  <a:pt x="5101488" y="1261884"/>
                </a:cubicBezTo>
                <a:cubicBezTo>
                  <a:pt x="4787735" y="1289909"/>
                  <a:pt x="4742832" y="1237208"/>
                  <a:pt x="4528872" y="1261884"/>
                </a:cubicBezTo>
                <a:cubicBezTo>
                  <a:pt x="4314912" y="1286560"/>
                  <a:pt x="4066971" y="1242682"/>
                  <a:pt x="3722004" y="1261884"/>
                </a:cubicBezTo>
                <a:cubicBezTo>
                  <a:pt x="3377037" y="1281086"/>
                  <a:pt x="3253909" y="1302036"/>
                  <a:pt x="2915136" y="1261884"/>
                </a:cubicBezTo>
                <a:cubicBezTo>
                  <a:pt x="2576363" y="1221732"/>
                  <a:pt x="2487921" y="1290002"/>
                  <a:pt x="2186352" y="1261884"/>
                </a:cubicBezTo>
                <a:cubicBezTo>
                  <a:pt x="1884783" y="1233766"/>
                  <a:pt x="1877104" y="1257810"/>
                  <a:pt x="1613736" y="1261884"/>
                </a:cubicBezTo>
                <a:cubicBezTo>
                  <a:pt x="1350368" y="1265958"/>
                  <a:pt x="1148986" y="1232731"/>
                  <a:pt x="806868" y="1261884"/>
                </a:cubicBezTo>
                <a:cubicBezTo>
                  <a:pt x="464750" y="1291037"/>
                  <a:pt x="168041" y="1239511"/>
                  <a:pt x="0" y="1261884"/>
                </a:cubicBezTo>
                <a:cubicBezTo>
                  <a:pt x="-11104" y="1004408"/>
                  <a:pt x="13136" y="900751"/>
                  <a:pt x="0" y="668799"/>
                </a:cubicBezTo>
                <a:cubicBezTo>
                  <a:pt x="-13136" y="436847"/>
                  <a:pt x="8350" y="15915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Đây là vùng duy nhất của nước ta không giáp biển.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195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#9Slide07 HoneyCream</vt:lpstr>
      <vt:lpstr>Arial</vt:lpstr>
      <vt:lpstr>Calibri</vt:lpstr>
      <vt:lpstr>Cambria</vt:lpstr>
      <vt:lpstr>Cambrial</vt:lpstr>
      <vt:lpstr>等线</vt:lpstr>
      <vt:lpstr>SVN-Newton</vt:lpstr>
      <vt:lpstr>Tahoma</vt:lpstr>
      <vt:lpstr>Times New Roman</vt:lpstr>
      <vt:lpstr>UTM Showcard</vt:lpstr>
      <vt:lpstr>Office 主题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Laptop T&amp;T</cp:lastModifiedBy>
  <cp:revision>148</cp:revision>
  <dcterms:created xsi:type="dcterms:W3CDTF">2022-01-05T09:39:01Z</dcterms:created>
  <dcterms:modified xsi:type="dcterms:W3CDTF">2024-01-22T15:35:18Z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