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60" r:id="rId4"/>
    <p:sldId id="259" r:id="rId5"/>
    <p:sldId id="291" r:id="rId6"/>
    <p:sldId id="261" r:id="rId7"/>
    <p:sldId id="262" r:id="rId8"/>
    <p:sldId id="309" r:id="rId9"/>
    <p:sldId id="30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37"/>
  </p:normalViewPr>
  <p:slideViewPr>
    <p:cSldViewPr snapToGrid="0">
      <p:cViewPr varScale="1">
        <p:scale>
          <a:sx n="92" d="100"/>
          <a:sy n="92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2325-AC63-4DFE-A9BE-F33236B04D88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A77CC-6523-40FD-8C1D-0532CC65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46D7-B517-6110-6AC9-72FD6132F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D0A3A-EAC1-D289-7550-131EA4B30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EF1C-0F02-8EA0-8834-6252B208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A4B4-F213-BF24-A4B0-E7B1C331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8E22A-1838-DB5C-9388-C07E3AB6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9527-5D1C-CD01-E454-8FE0ADA3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A2783-CB6B-ECA2-E065-DAD35AB9D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2FC8-5AE3-8CF7-BE6C-1BE54B00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F048-D277-703C-36FB-4B5472BF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7189-310C-A0EF-E5A0-FF1DB36D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AFABA-7EF1-8C82-AABF-188AF0D7E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D06DC-1E94-E6CF-831E-31C8220A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CE64A-DCB0-2B29-6CFC-21A9CAD9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CD65-70E6-99A3-3B07-932CFDA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D59A-B2C3-6A7B-879B-FCC2DD55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E5A4A-D881-4898-A7CF-C42D2681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0DC958-D787-40D9-B74F-DD7B0C3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CEB51-8A1E-4259-A451-F2477BA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56A68-E8B5-46B1-98C9-70A06D2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AF0FB-A137-442C-AFA8-44C0E71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6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997B0-3ED9-42B2-8789-C6C46394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04788-0BFC-4BFD-BE80-53242845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9D157-90ED-481A-A8E4-D4B5877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A0C25-86D7-43D6-9C20-28170CE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93813-BAF4-4AEA-8641-8D6F686A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0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CE674-47AF-4924-BE64-4C9007F2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681DF-1E69-42FD-B6A6-DE02B13D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8C66F-2939-4BF7-B108-8EBDDBE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5EE58-2644-4CB4-9C88-D9E7B6B5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2D614-4699-4871-958E-6FF000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30030-F400-4C28-82C9-3FE6C6BD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9A2F8F-0E97-45F4-97DC-DF91A9B7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77A0DC-6054-43F2-89B9-CDA5A8B3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2878F-0445-44DD-A51B-4C91065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2EFF15-7E23-44A6-B263-B022E3AC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2FFBE-1E4D-4310-9108-87D5606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0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A5E96-C0A8-478D-806A-FFE40328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34AFF-3EF1-4243-B5C6-388071D1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CCDEBA-3A27-475F-8077-D9E95C44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4C6F5A-2B19-4356-B444-03F49AF7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50686C-6367-4E40-BF1A-234569F87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944959-7658-4E02-9CB1-7888AA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FF4738-6F75-4CD0-BE95-88D53DD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2F2A03-53B7-4F1A-B86A-CE80B7B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6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1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29220-ACA6-4A25-8A61-067362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A96AB4-E79C-43AC-85A6-A9F32869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CD869F-A322-4930-8888-BF8F4F18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3AF42E-BEEE-4CC8-AC0D-9E8C4EB6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2B1BD2-1149-49F1-9725-A3F885E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B9A3EA-8632-4FB7-A971-088857AE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7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F494-5F0C-B630-55DC-39F8A14E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111E-2F57-8092-EBDE-6BCAA8A9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D831-C25B-F56A-CA97-69A966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45B2-A34B-1D02-46C0-1418BE1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57E6C-C527-863A-B581-780480A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2D651-DB62-4BF8-9EF6-482B5EC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879C48-58AC-45A2-8129-22630926B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9F6C27-FC3C-456E-A7F3-92DC6AE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94757-9B56-446D-9A1C-FDEAA44D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733D25-D482-4DFA-B620-E802C078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1C638-8AFE-402E-92C9-B8509358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B5198-BAD1-4C0D-97D8-F5FE3236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B686A0-2826-40BD-B159-3E4D6B5C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9699ED-3A2F-4910-A287-EFBCF14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D6460-478D-4F18-A9E6-9D4F0E8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5D4F3-AE25-4545-8F13-8F9CC96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5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7E9B9F-C466-4AB6-94FE-8E4BD7845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3FFA90-B793-4C28-ABD5-99B5B153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F7B2EC-C8AF-4B3D-AB81-E0F035B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1EA1-A871-439E-B0FF-55BCD134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F41FA-49FB-4722-948D-27EF4D8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6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2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1DAE-9709-963C-1AE9-EA1847A2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0689A-AD12-BAA7-BE9E-205E7F30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B139-459D-A17A-670E-8C4D9118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E26F-57BB-35B8-6E0B-4A1772EC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E0B2-F7E6-410F-B7E0-E9F6E535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59CB-6F4C-A302-39AD-7A585200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3130-8373-DCF1-A2D3-E2A1E66E2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AF6B2-1554-CC5F-515F-51061AEA8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EC332-31F9-C02D-288C-6B1DC73F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5CB5E-36A2-2358-0BE7-2A7A1FAC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552D7-48C4-4480-4DF5-77C3A267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B7D0-CB0E-2533-1022-A8773093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333FF-EB5D-28E1-E97A-F003E243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1A1C0-7BD4-57B8-2556-EE5CA85BC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20F50-0205-19BA-F44E-C32971595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E3869-CA8E-2702-C8FA-D64FCE828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769AD-98DC-1E54-6943-2E4D1D3E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C819E-D9FB-9467-E37B-E09B52C1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6ECF1-0337-A7D4-AFCA-68608C7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5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8FF8-6062-5AAE-CB6B-8DAF33BB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B3EF1-51F1-38E8-4D5F-FEB9296F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C2BD4-FD27-1064-AA5E-87E916C0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A04C1-87E6-FCD5-DAA5-C88D768D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B0F8E-3C1E-BED3-8F52-93B4C4F8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5A2A9-8265-0601-C0AF-1E2F9F1D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639F1-B78E-814A-D22D-E9C21DCC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2C41-BBBC-2B40-96F6-9C98D038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5E23E-0FCB-00EF-DC2B-218699D9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3B506-869F-5C9B-D466-744E0217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B1459-62CF-3EEC-ED12-746C317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2681D-AB92-2855-414A-021AC9E0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FA301-A8E4-F3D9-66AF-79564468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2DF8-8AA3-253A-73FE-9E615CFE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FAC92-72C1-622B-819A-6462F7CC5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2AE57-C1CE-5502-03B7-528A759DC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98188-4A8C-727D-D9F5-F12CB69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A91A2-5301-3A05-EFA5-D3A7FF0A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2288B-83FA-D519-0E19-2A017DD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1B1B8-3ADE-418F-3EC1-B48D4E86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CB5E-03A5-BA8A-60C2-F2B5F75FE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0A5EA-F8D4-876D-3E61-781FA5DB9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ED05-3E9F-42DC-8DE3-395EBDF2142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3EFA2-CADC-1937-E219-48D894C60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0FEC1-606A-1BBA-D381-F60AA9763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7BB2C1-5469-4508-BAEE-6147E091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720344-F85F-4F4A-B127-A08C6C82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A69BF0-D17E-43AE-9609-093733520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60358-C1EE-4EFB-90AD-ABC409A46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BD833A-AD84-4E6C-9D6A-65F6B6960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50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52FE10-003E-498D-97DF-392587B6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34FD4E-77CD-4D79-8588-B5D31DAE36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1D9C5E5-17F0-449B-B0E8-015DCC59B7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206" y="3388298"/>
            <a:ext cx="3490995" cy="34909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239" y="927011"/>
            <a:ext cx="3657917" cy="110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129" y="2311285"/>
            <a:ext cx="9583743" cy="18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3733" y="4487582"/>
            <a:ext cx="258492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9F1F22B-BBB4-4DFB-A34D-9BB71CB203A8}"/>
              </a:ext>
            </a:extLst>
          </p:cNvPr>
          <p:cNvSpPr txBox="1"/>
          <p:nvPr/>
        </p:nvSpPr>
        <p:spPr>
          <a:xfrm>
            <a:off x="1520269" y="1755094"/>
            <a:ext cx="10014234" cy="1772793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*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Kiến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kĩ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năng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:</a:t>
            </a:r>
          </a:p>
          <a:p>
            <a:pPr marL="28575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- HS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viết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ba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.</a:t>
            </a:r>
          </a:p>
          <a:p>
            <a:pPr marL="28575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-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Củng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về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cấu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ba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.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2CC1815-9C62-4E74-B3D0-D545B3797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933" y="3081510"/>
            <a:ext cx="3508389" cy="3508389"/>
          </a:xfrm>
          <a:prstGeom prst="rect">
            <a:avLst/>
          </a:prstGeom>
        </p:spPr>
      </p:pic>
      <p:sp>
        <p:nvSpPr>
          <p:cNvPr id="10" name="文本框 21">
            <a:extLst>
              <a:ext uri="{FF2B5EF4-FFF2-40B4-BE49-F238E27FC236}">
                <a16:creationId xmlns:a16="http://schemas.microsoft.com/office/drawing/2014/main" id="{59F1F22B-BBB4-4DFB-A34D-9BB71CB203A8}"/>
              </a:ext>
            </a:extLst>
          </p:cNvPr>
          <p:cNvSpPr txBox="1"/>
          <p:nvPr/>
        </p:nvSpPr>
        <p:spPr>
          <a:xfrm>
            <a:off x="449115" y="3795988"/>
            <a:ext cx="7610668" cy="2246769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11" y="440924"/>
            <a:ext cx="654157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2C040C6-BD9D-47D1-B19F-2E29EFF24B0E}"/>
              </a:ext>
            </a:extLst>
          </p:cNvPr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074" y="2481076"/>
            <a:ext cx="958374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2C040C6-BD9D-47D1-B19F-2E29EFF24B0E}"/>
              </a:ext>
            </a:extLst>
          </p:cNvPr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074" y="2409533"/>
            <a:ext cx="958374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793" y="1870231"/>
            <a:ext cx="8644015" cy="455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21">
            <a:extLst>
              <a:ext uri="{FF2B5EF4-FFF2-40B4-BE49-F238E27FC236}">
                <a16:creationId xmlns:a16="http://schemas.microsoft.com/office/drawing/2014/main" id="{59F1F22B-BBB4-4DFB-A34D-9BB71CB203A8}"/>
              </a:ext>
            </a:extLst>
          </p:cNvPr>
          <p:cNvSpPr txBox="1"/>
          <p:nvPr/>
        </p:nvSpPr>
        <p:spPr>
          <a:xfrm>
            <a:off x="596901" y="411346"/>
            <a:ext cx="10998199" cy="11542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Bài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Tìm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đưa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chuột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miếng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pho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theo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dẫn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mỗi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ô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chuột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qua.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793" y="2235134"/>
            <a:ext cx="941894" cy="10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7734 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4 0.00069 L 0.07838 0.148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8 0.14884 L 0.21276 0.15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76 0.15069 L 0.32734 0.154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34 0.15439 L 0.32838 0.352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05 0.4581 L 0.49297 0.4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6143" y="1437517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9296259" y="229366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5" y="1637571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073" y="307700"/>
            <a:ext cx="893255" cy="99560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3928" y="1437519"/>
          <a:ext cx="8764144" cy="328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36">
                  <a:extLst>
                    <a:ext uri="{9D8B030D-6E8A-4147-A177-3AD203B41FA5}">
                      <a16:colId xmlns:a16="http://schemas.microsoft.com/office/drawing/2014/main" val="1944962206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3976091955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2377491513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2843690875"/>
                    </a:ext>
                  </a:extLst>
                </a:gridCol>
              </a:tblGrid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943448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264341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47179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382392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11379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090161" y="463544"/>
            <a:ext cx="2011679" cy="640080"/>
            <a:chOff x="535578" y="352697"/>
            <a:chExt cx="2011679" cy="640080"/>
          </a:xfrm>
        </p:grpSpPr>
        <p:sp>
          <p:nvSpPr>
            <p:cNvPr id="18" name="Rounded Rectangle 17"/>
            <p:cNvSpPr/>
            <p:nvPr/>
          </p:nvSpPr>
          <p:spPr>
            <a:xfrm>
              <a:off x="535578" y="352697"/>
              <a:ext cx="1946366" cy="64008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578" y="352697"/>
              <a:ext cx="2011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700" y="3896184"/>
            <a:ext cx="3890746" cy="38907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822159"/>
            <a:ext cx="2151443" cy="21525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822159"/>
            <a:ext cx="2151443" cy="2152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4700" y="2785713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4700" y="344096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4700" y="4096217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2086" y="277468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6987" y="345429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6987" y="408804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9758" y="2770841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67773" y="344096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79758" y="408804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73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6143" y="1437517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9296259" y="229366"/>
            <a:ext cx="2036796" cy="11220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1" y="83977"/>
            <a:ext cx="893255" cy="995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1236" y="2304002"/>
            <a:ext cx="4099957" cy="3892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0146" y="1118919"/>
            <a:ext cx="1565777" cy="12635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2" y="1199951"/>
            <a:ext cx="1541146" cy="12393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5982" y="2361462"/>
            <a:ext cx="6825050" cy="427235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776" y="2559682"/>
            <a:ext cx="6707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354" y="254790"/>
            <a:ext cx="4151736" cy="118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4812" y="297466"/>
            <a:ext cx="698052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2C040C6-BD9D-47D1-B19F-2E29EFF24B0E}"/>
              </a:ext>
            </a:extLst>
          </p:cNvPr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127" y="2385147"/>
            <a:ext cx="958374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1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8B59CDE-9BCC-483C-9722-CA3B362F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063" y="923117"/>
            <a:ext cx="5721141" cy="572114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0F9C998-D991-4FBB-8902-FA928E2831CD}"/>
              </a:ext>
            </a:extLst>
          </p:cNvPr>
          <p:cNvSpPr/>
          <p:nvPr/>
        </p:nvSpPr>
        <p:spPr>
          <a:xfrm flipH="1">
            <a:off x="9389682" y="3235731"/>
            <a:ext cx="1276265" cy="65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srgbClr val="156058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99E585-CCB8-4B71-BAD0-9C177F2BFEA4}"/>
              </a:ext>
            </a:extLst>
          </p:cNvPr>
          <p:cNvSpPr/>
          <p:nvPr/>
        </p:nvSpPr>
        <p:spPr>
          <a:xfrm flipH="1">
            <a:off x="7679918" y="3360105"/>
            <a:ext cx="1275965" cy="65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rgbClr val="156058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5982" y="2361462"/>
            <a:ext cx="6500395" cy="3477635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04" y="412838"/>
            <a:ext cx="9583743" cy="1859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670" y="2685117"/>
            <a:ext cx="573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669" y="4002493"/>
            <a:ext cx="573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241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等线 Light</vt:lpstr>
      <vt:lpstr>#9Slide05 Aphrodite Pro</vt:lpstr>
      <vt:lpstr>#9Slide07 Altus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字魂131号-酷乐潮玩体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Phương</cp:lastModifiedBy>
  <cp:revision>3</cp:revision>
  <dcterms:created xsi:type="dcterms:W3CDTF">2023-02-26T05:29:14Z</dcterms:created>
  <dcterms:modified xsi:type="dcterms:W3CDTF">2026-03-12T09:15:28Z</dcterms:modified>
</cp:coreProperties>
</file>