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</p:sldMasterIdLst>
  <p:notesMasterIdLst>
    <p:notesMasterId r:id="rId26"/>
  </p:notesMasterIdLst>
  <p:sldIdLst>
    <p:sldId id="256" r:id="rId3"/>
    <p:sldId id="257" r:id="rId4"/>
    <p:sldId id="278" r:id="rId5"/>
    <p:sldId id="279" r:id="rId6"/>
    <p:sldId id="263" r:id="rId7"/>
    <p:sldId id="265" r:id="rId8"/>
    <p:sldId id="266" r:id="rId9"/>
    <p:sldId id="267" r:id="rId10"/>
    <p:sldId id="268" r:id="rId11"/>
    <p:sldId id="269" r:id="rId12"/>
    <p:sldId id="296" r:id="rId13"/>
    <p:sldId id="282" r:id="rId14"/>
    <p:sldId id="283" r:id="rId15"/>
    <p:sldId id="284" r:id="rId16"/>
    <p:sldId id="300" r:id="rId17"/>
    <p:sldId id="297" r:id="rId18"/>
    <p:sldId id="298" r:id="rId19"/>
    <p:sldId id="292" r:id="rId20"/>
    <p:sldId id="289" r:id="rId21"/>
    <p:sldId id="293" r:id="rId22"/>
    <p:sldId id="285" r:id="rId23"/>
    <p:sldId id="294" r:id="rId24"/>
    <p:sldId id="312" r:id="rId25"/>
  </p:sldIdLst>
  <p:sldSz cx="9144000" cy="5143500" type="screen16x9"/>
  <p:notesSz cx="6858000" cy="9144000"/>
  <p:defaultTextStyle>
    <a:defPPr>
      <a:defRPr lang="en-US"/>
    </a:defPPr>
    <a:lvl1pPr marL="0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30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03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546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404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233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063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920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765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800080"/>
    <a:srgbClr val="08080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C2551-2C87-4F50-A69A-5BAA5360E5A9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205F6-63CF-4AEC-8F38-AC5BC1B7F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10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30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03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46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404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233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63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920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765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205F6-63CF-4AEC-8F38-AC5BC1B7F0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57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23B9A-167E-4E61-A7ED-9DB9EAA449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1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0098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6739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4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4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45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1620587" y="1780048"/>
            <a:ext cx="2446500" cy="527700"/>
          </a:xfrm>
          <a:prstGeom prst="rect">
            <a:avLst/>
          </a:prstGeom>
          <a:ln>
            <a:noFill/>
          </a:ln>
        </p:spPr>
        <p:txBody>
          <a:bodyPr spcFirstLastPara="1" wrap="square" lIns="68522" tIns="68522" rIns="68522" bIns="6852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1522862" y="2152500"/>
            <a:ext cx="2642100" cy="484800"/>
          </a:xfrm>
          <a:prstGeom prst="rect">
            <a:avLst/>
          </a:prstGeom>
        </p:spPr>
        <p:txBody>
          <a:bodyPr spcFirstLastPara="1" wrap="square" lIns="68522" tIns="68522" rIns="68522" bIns="6852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4960737" y="1780048"/>
            <a:ext cx="2446500" cy="527700"/>
          </a:xfrm>
          <a:prstGeom prst="rect">
            <a:avLst/>
          </a:prstGeom>
          <a:ln>
            <a:noFill/>
          </a:ln>
        </p:spPr>
        <p:txBody>
          <a:bodyPr spcFirstLastPara="1" wrap="square" lIns="68522" tIns="68522" rIns="68522" bIns="6852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4746838" y="2152500"/>
            <a:ext cx="2874300" cy="484800"/>
          </a:xfrm>
          <a:prstGeom prst="rect">
            <a:avLst/>
          </a:prstGeom>
        </p:spPr>
        <p:txBody>
          <a:bodyPr spcFirstLastPara="1" wrap="square" lIns="68522" tIns="68522" rIns="68522" bIns="6852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1620587" y="3678700"/>
            <a:ext cx="2446500" cy="527700"/>
          </a:xfrm>
          <a:prstGeom prst="rect">
            <a:avLst/>
          </a:prstGeom>
          <a:ln>
            <a:noFill/>
          </a:ln>
        </p:spPr>
        <p:txBody>
          <a:bodyPr spcFirstLastPara="1" wrap="square" lIns="68522" tIns="68522" rIns="68522" bIns="6852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1522862" y="4051153"/>
            <a:ext cx="2642100" cy="484800"/>
          </a:xfrm>
          <a:prstGeom prst="rect">
            <a:avLst/>
          </a:prstGeom>
        </p:spPr>
        <p:txBody>
          <a:bodyPr spcFirstLastPara="1" wrap="square" lIns="68522" tIns="68522" rIns="68522" bIns="6852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4969367" y="3678700"/>
            <a:ext cx="2429100" cy="527700"/>
          </a:xfrm>
          <a:prstGeom prst="rect">
            <a:avLst/>
          </a:prstGeom>
          <a:ln>
            <a:noFill/>
          </a:ln>
        </p:spPr>
        <p:txBody>
          <a:bodyPr spcFirstLastPara="1" wrap="square" lIns="68522" tIns="68522" rIns="68522" bIns="6852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4746838" y="4051162"/>
            <a:ext cx="2874300" cy="484800"/>
          </a:xfrm>
          <a:prstGeom prst="rect">
            <a:avLst/>
          </a:prstGeom>
        </p:spPr>
        <p:txBody>
          <a:bodyPr spcFirstLastPara="1" wrap="square" lIns="68522" tIns="68522" rIns="68522" bIns="6852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68522" tIns="68522" rIns="68522" bIns="6852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2447687" y="1264562"/>
            <a:ext cx="792300" cy="447600"/>
          </a:xfrm>
          <a:prstGeom prst="rect">
            <a:avLst/>
          </a:prstGeom>
        </p:spPr>
        <p:txBody>
          <a:bodyPr spcFirstLastPara="1" wrap="square" lIns="68522" tIns="68522" rIns="68522" bIns="6852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2447687" y="3160269"/>
            <a:ext cx="792300" cy="447600"/>
          </a:xfrm>
          <a:prstGeom prst="rect">
            <a:avLst/>
          </a:prstGeom>
        </p:spPr>
        <p:txBody>
          <a:bodyPr spcFirstLastPara="1" wrap="square" lIns="68522" tIns="68522" rIns="68522" bIns="6852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5787888" y="1264562"/>
            <a:ext cx="792300" cy="447600"/>
          </a:xfrm>
          <a:prstGeom prst="rect">
            <a:avLst/>
          </a:prstGeom>
        </p:spPr>
        <p:txBody>
          <a:bodyPr spcFirstLastPara="1" wrap="square" lIns="68522" tIns="68522" rIns="68522" bIns="6852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5787888" y="3149619"/>
            <a:ext cx="792300" cy="447600"/>
          </a:xfrm>
          <a:prstGeom prst="rect">
            <a:avLst/>
          </a:prstGeom>
        </p:spPr>
        <p:txBody>
          <a:bodyPr spcFirstLastPara="1" wrap="square" lIns="68522" tIns="68522" rIns="68522" bIns="6852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2043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58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2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83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" y="0"/>
            <a:ext cx="9143429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558"/>
            <a:ext cx="9144000" cy="18740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" y="3044983"/>
            <a:ext cx="9144000" cy="8110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1505"/>
            <a:ext cx="9144000" cy="15019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25" y="-71619"/>
            <a:ext cx="2860495" cy="13199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360707" y="269674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" y="0"/>
            <a:ext cx="9143429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558"/>
            <a:ext cx="9144000" cy="18740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" y="3044983"/>
            <a:ext cx="9144000" cy="8110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1505"/>
            <a:ext cx="9144000" cy="15019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" y="-72138"/>
            <a:ext cx="2860495" cy="13199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6992149" y="301811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5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" y="0"/>
            <a:ext cx="9143429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25" y="499616"/>
            <a:ext cx="2860495" cy="13199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77679" y="163231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8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7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7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1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91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88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08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64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03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30" indent="0">
              <a:buNone/>
              <a:defRPr sz="2800"/>
            </a:lvl2pPr>
            <a:lvl3pPr marL="913703" indent="0">
              <a:buNone/>
              <a:defRPr sz="2400"/>
            </a:lvl3pPr>
            <a:lvl4pPr marL="1370546" indent="0">
              <a:buNone/>
              <a:defRPr sz="2000"/>
            </a:lvl4pPr>
            <a:lvl5pPr marL="1827404" indent="0">
              <a:buNone/>
              <a:defRPr sz="2000"/>
            </a:lvl5pPr>
            <a:lvl6pPr marL="2284233" indent="0">
              <a:buNone/>
              <a:defRPr sz="2000"/>
            </a:lvl6pPr>
            <a:lvl7pPr marL="2741063" indent="0">
              <a:buNone/>
              <a:defRPr sz="2000"/>
            </a:lvl7pPr>
            <a:lvl8pPr marL="3197920" indent="0">
              <a:buNone/>
              <a:defRPr sz="2000"/>
            </a:lvl8pPr>
            <a:lvl9pPr marL="36547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85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78" tIns="45689" rIns="91378" bIns="456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78" tIns="45689" rIns="91378" bIns="456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37A32-154D-4F04-B190-9181C61E977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5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370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23" indent="-342623" algn="l" defTabSz="91370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91" indent="-285533" algn="l" defTabSz="91370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17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60" indent="-228414" algn="l" defTabSz="91370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8" indent="-228414" algn="l" defTabSz="91370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47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06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50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93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0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46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04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3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6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2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65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585C811-7B98-40DF-A56C-4B907E98E38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407" y="314343"/>
            <a:ext cx="842963" cy="8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8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47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4" indent="-171374" algn="l" defTabSz="6854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2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5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8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1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7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6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4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8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7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6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4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0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3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9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8A96AF-1A45-2786-35B2-E3143E790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55834"/>
          <a:stretch>
            <a:fillRect/>
          </a:stretch>
        </p:blipFill>
        <p:spPr>
          <a:xfrm>
            <a:off x="-137160" y="3700714"/>
            <a:ext cx="9296400" cy="1518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580EAA-DBD3-7F6C-4A2F-2152FEE3C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68160" y="546519"/>
            <a:ext cx="1575871" cy="38540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42480" y="1370458"/>
            <a:ext cx="4597608" cy="646268"/>
          </a:xfrm>
          <a:prstGeom prst="rect">
            <a:avLst/>
          </a:prstGeom>
          <a:noFill/>
        </p:spPr>
        <p:txBody>
          <a:bodyPr wrap="none" lIns="91378" tIns="45689" rIns="91378" bIns="45689">
            <a:spAutoFit/>
          </a:bodyPr>
          <a:lstStyle/>
          <a:p>
            <a:pPr algn="ctr"/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Tiết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: </a:t>
            </a:r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Tự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 </a:t>
            </a:r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nhiên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 </a:t>
            </a:r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và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 </a:t>
            </a:r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xã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 </a:t>
            </a:r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hội</a:t>
            </a:r>
            <a:endParaRPr lang="en-U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Bahnschrift Condensed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7F6612-25AD-8792-4F81-3E809DFE2420}"/>
              </a:ext>
            </a:extLst>
          </p:cNvPr>
          <p:cNvSpPr/>
          <p:nvPr/>
        </p:nvSpPr>
        <p:spPr>
          <a:xfrm>
            <a:off x="1293928" y="2135063"/>
            <a:ext cx="6894711" cy="523158"/>
          </a:xfrm>
          <a:prstGeom prst="rect">
            <a:avLst/>
          </a:prstGeom>
          <a:noFill/>
        </p:spPr>
        <p:txBody>
          <a:bodyPr wrap="none" lIns="91378" tIns="45689" rIns="91378" bIns="45689">
            <a:spAutoFit/>
          </a:bodyPr>
          <a:lstStyle/>
          <a:p>
            <a:pPr algn="ctr"/>
            <a:r>
              <a:rPr lang="en-U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Bài</a:t>
            </a:r>
            <a:r>
              <a:rPr lang="en-U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 </a:t>
            </a:r>
            <a:r>
              <a:rPr lang="en-U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Chăm</a:t>
            </a:r>
            <a:r>
              <a:rPr lang="en-U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 </a:t>
            </a:r>
            <a:r>
              <a:rPr lang="en-U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sóc</a:t>
            </a:r>
            <a:r>
              <a:rPr lang="en-U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 </a:t>
            </a:r>
            <a:r>
              <a:rPr lang="en-U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và</a:t>
            </a:r>
            <a:r>
              <a:rPr lang="en-U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 </a:t>
            </a:r>
            <a:r>
              <a:rPr lang="en-U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bảo</a:t>
            </a:r>
            <a:r>
              <a:rPr lang="en-U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 </a:t>
            </a:r>
            <a:r>
              <a:rPr lang="en-U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vệ</a:t>
            </a:r>
            <a:r>
              <a:rPr lang="en-U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 </a:t>
            </a:r>
            <a:r>
              <a:rPr lang="en-U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cơ</a:t>
            </a:r>
            <a:r>
              <a:rPr lang="en-U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 </a:t>
            </a:r>
            <a:r>
              <a:rPr lang="en-U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quan</a:t>
            </a:r>
            <a:r>
              <a:rPr lang="en-U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 </a:t>
            </a:r>
            <a:r>
              <a:rPr lang="en-U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tuần</a:t>
            </a:r>
            <a:r>
              <a:rPr lang="en-U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 </a:t>
            </a:r>
            <a:r>
              <a:rPr lang="en-U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hoàn</a:t>
            </a:r>
            <a:r>
              <a:rPr lang="en-U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ahnschrift Condens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0247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42950"/>
            <a:ext cx="4114801" cy="347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0" y="514350"/>
            <a:ext cx="4114801" cy="1200266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giày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chật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8200" y="2190750"/>
            <a:ext cx="4179848" cy="1938930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5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đem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phồng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viêm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khớp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khớp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ngón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máu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438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47244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51054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647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" y="754965"/>
            <a:ext cx="4572000" cy="363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84649" y="759081"/>
            <a:ext cx="4343400" cy="830934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viêm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381500" y="2343150"/>
            <a:ext cx="4648200" cy="1938930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6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khuyên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nữ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kịp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suy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rối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nhịp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đập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9044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1766"/>
            <a:ext cx="34290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86200" y="666750"/>
            <a:ext cx="4419600" cy="461665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86200" y="2190750"/>
            <a:ext cx="4419600" cy="1938930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7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mệt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vất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vả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lâu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mắc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mạch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40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0792"/>
            <a:ext cx="4267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88005" y="819150"/>
            <a:ext cx="4724400" cy="461665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chút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mắm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7741" y="1962150"/>
            <a:ext cx="4648200" cy="1569598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8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mặn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mạch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huyết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áp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thận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234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b="42593"/>
          <a:stretch/>
        </p:blipFill>
        <p:spPr bwMode="auto">
          <a:xfrm>
            <a:off x="22302" y="0"/>
            <a:ext cx="4778298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5AFBB2F-238C-145E-1A28-17EE7F676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t="54815"/>
          <a:stretch/>
        </p:blipFill>
        <p:spPr bwMode="auto">
          <a:xfrm>
            <a:off x="4876800" y="514350"/>
            <a:ext cx="4244898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17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0" y="471115"/>
            <a:ext cx="7086600" cy="4658240"/>
            <a:chOff x="228600" y="464438"/>
            <a:chExt cx="8738191" cy="465824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64438"/>
              <a:ext cx="4191000" cy="2260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5325" y="471084"/>
              <a:ext cx="4029075" cy="208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164" y="2661811"/>
              <a:ext cx="4055436" cy="2389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590311"/>
              <a:ext cx="4166191" cy="2532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3139597" y="9450"/>
            <a:ext cx="2731460" cy="461665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2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19227" y="581099"/>
            <a:ext cx="6172200" cy="4552951"/>
            <a:chOff x="24808" y="590550"/>
            <a:chExt cx="8926035" cy="4552951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8" y="590550"/>
              <a:ext cx="4318592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667" y="2876550"/>
              <a:ext cx="5077933" cy="2266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590550"/>
              <a:ext cx="4302643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3139597" y="9450"/>
            <a:ext cx="2731460" cy="461665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tránh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01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19050"/>
            <a:ext cx="9144000" cy="5143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766AA30-BB4A-4DD7-89EC-8834D2528669}"/>
              </a:ext>
            </a:extLst>
          </p:cNvPr>
          <p:cNvGrpSpPr/>
          <p:nvPr/>
        </p:nvGrpSpPr>
        <p:grpSpPr>
          <a:xfrm>
            <a:off x="1752630" y="-76827"/>
            <a:ext cx="3657570" cy="1504950"/>
            <a:chOff x="-209549" y="1236847"/>
            <a:chExt cx="5854660" cy="22737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3220FEF-74A1-4B87-BAEC-0FA399064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549" y="1236847"/>
              <a:ext cx="5854660" cy="227373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2245FB7-EC7C-43CD-AA8F-82C3D3BE847D}"/>
                </a:ext>
              </a:extLst>
            </p:cNvPr>
            <p:cNvSpPr txBox="1"/>
            <p:nvPr/>
          </p:nvSpPr>
          <p:spPr>
            <a:xfrm>
              <a:off x="349077" y="1940505"/>
              <a:ext cx="4692767" cy="6975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kern="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en-US" sz="2400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kern="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động</a:t>
              </a:r>
              <a:r>
                <a:rPr lang="en-US" sz="2400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kern="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cá</a:t>
              </a:r>
              <a:r>
                <a:rPr lang="en-US" sz="2400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kern="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nhân</a:t>
              </a:r>
              <a:endPara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457200" y="1470823"/>
            <a:ext cx="7162800" cy="807913"/>
          </a:xfrm>
          <a:prstGeom prst="rect">
            <a:avLst/>
          </a:prstGeom>
          <a:noFill/>
        </p:spPr>
        <p:txBody>
          <a:bodyPr wrap="square" lIns="68534" tIns="34289" rIns="68534" bIns="34289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5ACEBA-F113-4494-86FB-5897E2B031FF}"/>
              </a:ext>
            </a:extLst>
          </p:cNvPr>
          <p:cNvGrpSpPr/>
          <p:nvPr/>
        </p:nvGrpSpPr>
        <p:grpSpPr>
          <a:xfrm>
            <a:off x="31" y="2719060"/>
            <a:ext cx="2270381" cy="1647673"/>
            <a:chOff x="-146619" y="3082307"/>
            <a:chExt cx="2128768" cy="2035064"/>
          </a:xfrm>
        </p:grpSpPr>
        <p:sp>
          <p:nvSpPr>
            <p:cNvPr id="12" name="Oval 15">
              <a:extLst>
                <a:ext uri="{FF2B5EF4-FFF2-40B4-BE49-F238E27FC236}">
                  <a16:creationId xmlns:a16="http://schemas.microsoft.com/office/drawing/2014/main" id="{E966ACCB-887A-41B5-B69E-13F9E0BA1F41}"/>
                </a:ext>
              </a:extLst>
            </p:cNvPr>
            <p:cNvSpPr/>
            <p:nvPr/>
          </p:nvSpPr>
          <p:spPr>
            <a:xfrm>
              <a:off x="-146619" y="3082307"/>
              <a:ext cx="2128768" cy="2035064"/>
            </a:xfrm>
            <a:prstGeom prst="ellipse">
              <a:avLst/>
            </a:prstGeom>
            <a:solidFill>
              <a:srgbClr val="FEECDA"/>
            </a:solidFill>
            <a:ln w="12700">
              <a:miter lim="400000"/>
            </a:ln>
            <a:effectLst>
              <a:outerShdw blurRad="152400" dist="90035" dir="2315233" rotWithShape="0">
                <a:srgbClr val="000000">
                  <a:alpha val="38297"/>
                </a:srgbClr>
              </a:outerShdw>
            </a:effectLst>
          </p:spPr>
          <p:txBody>
            <a:bodyPr lIns="45719" rIns="45719" anchor="ctr"/>
            <a:lstStyle/>
            <a:p>
              <a:endParaRPr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B9267D-42DD-4E3B-91EC-1392A1A3C9DA}"/>
                </a:ext>
              </a:extLst>
            </p:cNvPr>
            <p:cNvSpPr txBox="1"/>
            <p:nvPr/>
          </p:nvSpPr>
          <p:spPr>
            <a:xfrm>
              <a:off x="104231" y="3465095"/>
              <a:ext cx="1558711" cy="1482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Bảo</a:t>
              </a:r>
              <a:r>
                <a:rPr lang="en-US" altLang="zh-CN" sz="24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vệ</a:t>
              </a:r>
              <a:r>
                <a:rPr lang="en-US" altLang="zh-CN" sz="24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cơ</a:t>
              </a:r>
              <a:r>
                <a:rPr lang="en-US" altLang="zh-CN" sz="24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quan</a:t>
              </a:r>
              <a:r>
                <a:rPr lang="en-US" altLang="zh-CN" sz="24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tuần</a:t>
              </a:r>
              <a:r>
                <a:rPr lang="en-US" altLang="zh-CN" sz="24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hoàn</a:t>
              </a:r>
              <a:endParaRPr lang="zh-CN" alt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A6244E-E2BB-4BE3-8247-52F3E50CCB9B}"/>
              </a:ext>
            </a:extLst>
          </p:cNvPr>
          <p:cNvGrpSpPr/>
          <p:nvPr/>
        </p:nvGrpSpPr>
        <p:grpSpPr>
          <a:xfrm>
            <a:off x="1783976" y="2419364"/>
            <a:ext cx="7055227" cy="1019695"/>
            <a:chOff x="1373015" y="1600200"/>
            <a:chExt cx="5608996" cy="1349422"/>
          </a:xfrm>
        </p:grpSpPr>
        <p:grpSp>
          <p:nvGrpSpPr>
            <p:cNvPr id="15" name="Group">
              <a:extLst>
                <a:ext uri="{FF2B5EF4-FFF2-40B4-BE49-F238E27FC236}">
                  <a16:creationId xmlns:a16="http://schemas.microsoft.com/office/drawing/2014/main" id="{E24A778A-6887-452A-8D78-79F735A594D0}"/>
                </a:ext>
              </a:extLst>
            </p:cNvPr>
            <p:cNvGrpSpPr/>
            <p:nvPr/>
          </p:nvGrpSpPr>
          <p:grpSpPr>
            <a:xfrm>
              <a:off x="1373015" y="2093094"/>
              <a:ext cx="980366" cy="856528"/>
              <a:chOff x="0" y="0"/>
              <a:chExt cx="1622495" cy="1621410"/>
            </a:xfrm>
            <a:solidFill>
              <a:srgbClr val="63D7BB"/>
            </a:solidFill>
          </p:grpSpPr>
          <p:sp>
            <p:nvSpPr>
              <p:cNvPr id="19" name="Freeform: Shape 11">
                <a:extLst>
                  <a:ext uri="{FF2B5EF4-FFF2-40B4-BE49-F238E27FC236}">
                    <a16:creationId xmlns:a16="http://schemas.microsoft.com/office/drawing/2014/main" id="{B522BA30-D963-49D2-B486-63C0CC0E5C06}"/>
                  </a:ext>
                </a:extLst>
              </p:cNvPr>
              <p:cNvSpPr/>
              <p:nvPr/>
            </p:nvSpPr>
            <p:spPr>
              <a:xfrm rot="18918126">
                <a:off x="386058" y="722815"/>
                <a:ext cx="1219710" cy="5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21053" y="20019"/>
                    </a:lnTo>
                    <a:cubicBezTo>
                      <a:pt x="18267" y="12701"/>
                      <a:pt x="14695" y="8304"/>
                      <a:pt x="10800" y="8304"/>
                    </a:cubicBezTo>
                    <a:cubicBezTo>
                      <a:pt x="6905" y="8304"/>
                      <a:pt x="3333" y="12701"/>
                      <a:pt x="547" y="20019"/>
                    </a:cubicBezTo>
                    <a:lnTo>
                      <a:pt x="0" y="2160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 lIns="45719" tIns="45719" rIns="45719" bIns="45719" numCol="1" anchor="ctr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20" name="Freeform: Shape 12">
                <a:extLst>
                  <a:ext uri="{FF2B5EF4-FFF2-40B4-BE49-F238E27FC236}">
                    <a16:creationId xmlns:a16="http://schemas.microsoft.com/office/drawing/2014/main" id="{BD10037D-13B4-4ACD-82CB-3995470F8378}"/>
                  </a:ext>
                </a:extLst>
              </p:cNvPr>
              <p:cNvSpPr/>
              <p:nvPr/>
            </p:nvSpPr>
            <p:spPr>
              <a:xfrm rot="8118126" flipH="1">
                <a:off x="16728" y="349570"/>
                <a:ext cx="1219710" cy="5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21053" y="20019"/>
                    </a:lnTo>
                    <a:cubicBezTo>
                      <a:pt x="18267" y="12701"/>
                      <a:pt x="14695" y="8304"/>
                      <a:pt x="10800" y="8304"/>
                    </a:cubicBezTo>
                    <a:cubicBezTo>
                      <a:pt x="6905" y="8304"/>
                      <a:pt x="3333" y="12701"/>
                      <a:pt x="547" y="20019"/>
                    </a:cubicBezTo>
                    <a:lnTo>
                      <a:pt x="0" y="2160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 lIns="45719" tIns="45719" rIns="45719" bIns="45719" numCol="1" anchor="ctr">
                <a:noAutofit/>
              </a:bodyPr>
              <a:lstStyle/>
              <a:p>
                <a:endParaRPr sz="1600"/>
              </a:p>
            </p:txBody>
          </p:sp>
        </p:grpSp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A5631FEC-BBC4-43EA-AC18-2FEA7AF3D019}"/>
                </a:ext>
              </a:extLst>
            </p:cNvPr>
            <p:cNvSpPr/>
            <p:nvPr/>
          </p:nvSpPr>
          <p:spPr>
            <a:xfrm>
              <a:off x="1891909" y="1600200"/>
              <a:ext cx="955319" cy="891146"/>
            </a:xfrm>
            <a:prstGeom prst="ellipse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45719" rIns="45719" anchor="ctr"/>
            <a:lstStyle/>
            <a:p>
              <a:endParaRPr sz="1600"/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B20E3FBF-07A4-4B0E-8A89-02E88CAE47AF}"/>
                </a:ext>
              </a:extLst>
            </p:cNvPr>
            <p:cNvSpPr/>
            <p:nvPr/>
          </p:nvSpPr>
          <p:spPr>
            <a:xfrm>
              <a:off x="2032819" y="1724741"/>
              <a:ext cx="741354" cy="648142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45719" rIns="45719" anchor="ctr"/>
            <a:lstStyle/>
            <a:p>
              <a:endParaRPr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73BC0E-EE6D-4EAE-985C-71C057EC6D33}"/>
                </a:ext>
              </a:extLst>
            </p:cNvPr>
            <p:cNvSpPr txBox="1"/>
            <p:nvPr/>
          </p:nvSpPr>
          <p:spPr>
            <a:xfrm>
              <a:off x="2903405" y="1704458"/>
              <a:ext cx="4078606" cy="10997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Cần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làm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Chơi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thể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thao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vừa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sức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ăn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uống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đúng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cách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sống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vui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vẻ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,..</a:t>
              </a:r>
              <a:endParaRPr lang="zh-CN" alt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31647" y="3790952"/>
            <a:ext cx="7107565" cy="1288497"/>
            <a:chOff x="1731635" y="4022985"/>
            <a:chExt cx="7107565" cy="128849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AE2CCE1-CA12-430C-B4D8-15380E26C3AD}"/>
                </a:ext>
              </a:extLst>
            </p:cNvPr>
            <p:cNvGrpSpPr/>
            <p:nvPr/>
          </p:nvGrpSpPr>
          <p:grpSpPr>
            <a:xfrm>
              <a:off x="1731635" y="4022985"/>
              <a:ext cx="1849735" cy="853879"/>
              <a:chOff x="1570617" y="3592508"/>
              <a:chExt cx="1332393" cy="1095251"/>
            </a:xfrm>
          </p:grpSpPr>
          <p:grpSp>
            <p:nvGrpSpPr>
              <p:cNvPr id="22" name="Group">
                <a:extLst>
                  <a:ext uri="{FF2B5EF4-FFF2-40B4-BE49-F238E27FC236}">
                    <a16:creationId xmlns:a16="http://schemas.microsoft.com/office/drawing/2014/main" id="{3FDA5FF8-021A-4084-B445-4176372110E5}"/>
                  </a:ext>
                </a:extLst>
              </p:cNvPr>
              <p:cNvGrpSpPr/>
              <p:nvPr/>
            </p:nvGrpSpPr>
            <p:grpSpPr>
              <a:xfrm>
                <a:off x="1570617" y="3592508"/>
                <a:ext cx="892922" cy="551900"/>
                <a:chOff x="327235" y="224454"/>
                <a:chExt cx="1477774" cy="1044748"/>
              </a:xfrm>
              <a:solidFill>
                <a:srgbClr val="FD7223"/>
              </a:solidFill>
            </p:grpSpPr>
            <p:sp>
              <p:nvSpPr>
                <p:cNvPr id="25" name="Freeform: Shape 48">
                  <a:extLst>
                    <a:ext uri="{FF2B5EF4-FFF2-40B4-BE49-F238E27FC236}">
                      <a16:creationId xmlns:a16="http://schemas.microsoft.com/office/drawing/2014/main" id="{E9C3BCE3-C92B-4706-8DB6-2BBE23810014}"/>
                    </a:ext>
                  </a:extLst>
                </p:cNvPr>
                <p:cNvSpPr/>
                <p:nvPr/>
              </p:nvSpPr>
              <p:spPr>
                <a:xfrm rot="2406479">
                  <a:off x="327235" y="824990"/>
                  <a:ext cx="1219707" cy="4442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21053" y="20019"/>
                      </a:lnTo>
                      <a:cubicBezTo>
                        <a:pt x="18267" y="12701"/>
                        <a:pt x="14695" y="8304"/>
                        <a:pt x="10800" y="8304"/>
                      </a:cubicBezTo>
                      <a:cubicBezTo>
                        <a:pt x="6905" y="8304"/>
                        <a:pt x="3333" y="12701"/>
                        <a:pt x="547" y="20019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 sz="1600"/>
                </a:p>
              </p:txBody>
            </p:sp>
            <p:sp>
              <p:nvSpPr>
                <p:cNvPr id="26" name="Freeform: Shape 49">
                  <a:extLst>
                    <a:ext uri="{FF2B5EF4-FFF2-40B4-BE49-F238E27FC236}">
                      <a16:creationId xmlns:a16="http://schemas.microsoft.com/office/drawing/2014/main" id="{C043D1EA-F578-4AC2-A5CF-EDC2A743A5A2}"/>
                    </a:ext>
                  </a:extLst>
                </p:cNvPr>
                <p:cNvSpPr/>
                <p:nvPr/>
              </p:nvSpPr>
              <p:spPr>
                <a:xfrm rot="13139630" flipH="1">
                  <a:off x="585298" y="224454"/>
                  <a:ext cx="1219711" cy="5490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21053" y="20019"/>
                      </a:lnTo>
                      <a:cubicBezTo>
                        <a:pt x="18267" y="12701"/>
                        <a:pt x="14695" y="8304"/>
                        <a:pt x="10800" y="8304"/>
                      </a:cubicBezTo>
                      <a:cubicBezTo>
                        <a:pt x="6905" y="8304"/>
                        <a:pt x="3333" y="12701"/>
                        <a:pt x="547" y="20019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 sz="1600"/>
                </a:p>
              </p:txBody>
            </p:sp>
          </p:grpSp>
          <p:sp>
            <p:nvSpPr>
              <p:cNvPr id="23" name="Oval 39">
                <a:extLst>
                  <a:ext uri="{FF2B5EF4-FFF2-40B4-BE49-F238E27FC236}">
                    <a16:creationId xmlns:a16="http://schemas.microsoft.com/office/drawing/2014/main" id="{373CB2BC-902E-481A-A287-FA4F7A344973}"/>
                  </a:ext>
                </a:extLst>
              </p:cNvPr>
              <p:cNvSpPr/>
              <p:nvPr/>
            </p:nvSpPr>
            <p:spPr>
              <a:xfrm>
                <a:off x="2095043" y="3793232"/>
                <a:ext cx="807967" cy="894527"/>
              </a:xfrm>
              <a:prstGeom prst="ellipse">
                <a:avLst/>
              </a:prstGeom>
              <a:solidFill>
                <a:srgbClr val="FEECDA"/>
              </a:solidFill>
              <a:ln w="12700">
                <a:miter lim="400000"/>
              </a:ln>
              <a:effectLst>
                <a:outerShdw blurRad="152400" dist="90035" dir="2315233" rotWithShape="0">
                  <a:srgbClr val="000000">
                    <a:alpha val="38297"/>
                  </a:srgbClr>
                </a:outerShdw>
              </a:effectLst>
            </p:spPr>
            <p:txBody>
              <a:bodyPr lIns="45719" rIns="45719" anchor="ctr"/>
              <a:lstStyle/>
              <a:p>
                <a:endParaRPr sz="1600"/>
              </a:p>
            </p:txBody>
          </p:sp>
          <p:sp>
            <p:nvSpPr>
              <p:cNvPr id="24" name="Oval 41">
                <a:extLst>
                  <a:ext uri="{FF2B5EF4-FFF2-40B4-BE49-F238E27FC236}">
                    <a16:creationId xmlns:a16="http://schemas.microsoft.com/office/drawing/2014/main" id="{32CBB6D8-E6D0-4FCF-AAEC-CC02BCBDD29B}"/>
                  </a:ext>
                </a:extLst>
              </p:cNvPr>
              <p:cNvSpPr/>
              <p:nvPr/>
            </p:nvSpPr>
            <p:spPr>
              <a:xfrm>
                <a:off x="2165556" y="3909503"/>
                <a:ext cx="641666" cy="648142"/>
              </a:xfrm>
              <a:prstGeom prst="ellipse">
                <a:avLst/>
              </a:prstGeom>
              <a:solidFill>
                <a:srgbClr val="FD7223"/>
              </a:solidFill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 sz="160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73BC0E-EE6D-4EAE-985C-71C057EC6D33}"/>
                </a:ext>
              </a:extLst>
            </p:cNvPr>
            <p:cNvSpPr txBox="1"/>
            <p:nvPr/>
          </p:nvSpPr>
          <p:spPr>
            <a:xfrm>
              <a:off x="3657600" y="4111153"/>
              <a:ext cx="5181600" cy="120032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Cần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tránh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Vận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động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quá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sức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ngồi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lâu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thức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khuya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luôn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lo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lắng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căng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thẳng</a:t>
              </a:r>
              <a:r>
                <a:rPr lang="en-US" altLang="zh-CN" sz="2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,..</a:t>
              </a:r>
              <a:endParaRPr lang="zh-CN" alt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6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4428"/>
            <a:ext cx="9130352" cy="52006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Rectangle: Rounded Corners 155"/>
          <p:cNvSpPr/>
          <p:nvPr/>
        </p:nvSpPr>
        <p:spPr>
          <a:xfrm>
            <a:off x="31542" y="0"/>
            <a:ext cx="7997594" cy="3181350"/>
          </a:xfrm>
          <a:prstGeom prst="roundRect">
            <a:avLst>
              <a:gd name="adj" fmla="val 1027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4" tIns="34289" rIns="68534" bIns="34289" rtlCol="0" anchor="ctr"/>
          <a:lstStyle/>
          <a:p>
            <a:pPr algn="ctr" defTabSz="685273">
              <a:defRPr/>
            </a:pPr>
            <a:endParaRPr lang="en-US" sz="1400" dirty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" y="2779644"/>
            <a:ext cx="4015854" cy="261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610" y="297306"/>
            <a:ext cx="691839" cy="128118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28600" y="194321"/>
            <a:ext cx="7467600" cy="2677656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just"/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tuần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ta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xuyên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thao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vui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vừa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vui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tránh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xúc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mạnh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mặc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giày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dép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dọa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ngủ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lo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lắng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viêm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lâu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dẫn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nguy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thấp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đủ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,…</a:t>
            </a:r>
            <a:endParaRPr lang="vi-VN" altLang="en-US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998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0400" y="32"/>
            <a:ext cx="2819400" cy="4381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89" rIns="91378" bIns="45689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" y="1504950"/>
            <a:ext cx="2286000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89" rIns="91378" bIns="45689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215" y="2571782"/>
            <a:ext cx="2286000" cy="12953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89" rIns="91378" bIns="45689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95600" y="4248181"/>
            <a:ext cx="3657600" cy="4381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89" rIns="91378" bIns="4568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81800" y="2571782"/>
            <a:ext cx="2286000" cy="12953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89" rIns="91378" bIns="4568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05201" y="7265"/>
            <a:ext cx="2242922" cy="430887"/>
          </a:xfrm>
          <a:prstGeom prst="rect">
            <a:avLst/>
          </a:prstGeom>
        </p:spPr>
        <p:txBody>
          <a:bodyPr wrap="none" lIns="91378" tIns="45689" rIns="91378" bIns="456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 dirty="0">
                <a:latin typeface="Arial" pitchFamily="34" charset="0"/>
                <a:cs typeface="Arial" pitchFamily="34" charset="0"/>
              </a:rPr>
              <a:t>Mao </a:t>
            </a:r>
            <a:r>
              <a:rPr lang="en-US" altLang="en-US" sz="2200" b="1" dirty="0" err="1">
                <a:latin typeface="Arial" pitchFamily="34" charset="0"/>
                <a:cs typeface="Arial" pitchFamily="34" charset="0"/>
              </a:rPr>
              <a:t>mạch</a:t>
            </a:r>
            <a:r>
              <a:rPr lang="en-US" alt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>
                <a:latin typeface="Arial" pitchFamily="34" charset="0"/>
                <a:cs typeface="Arial" pitchFamily="34" charset="0"/>
              </a:rPr>
              <a:t>phổi</a:t>
            </a:r>
            <a:endParaRPr lang="en-US" alt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2682" y="1683665"/>
            <a:ext cx="681341" cy="430887"/>
          </a:xfrm>
          <a:prstGeom prst="rect">
            <a:avLst/>
          </a:prstGeom>
        </p:spPr>
        <p:txBody>
          <a:bodyPr wrap="none" lIns="91378" tIns="45689" rIns="91378" bIns="456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 dirty="0">
                <a:latin typeface="Arial" pitchFamily="34" charset="0"/>
                <a:cs typeface="Arial" pitchFamily="34" charset="0"/>
              </a:rPr>
              <a:t>Tim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0989" y="2952752"/>
            <a:ext cx="1598515" cy="430887"/>
          </a:xfrm>
          <a:prstGeom prst="rect">
            <a:avLst/>
          </a:prstGeom>
        </p:spPr>
        <p:txBody>
          <a:bodyPr wrap="none" lIns="91378" tIns="45689" rIns="91378" bIns="456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 dirty="0" err="1">
                <a:latin typeface="Arial" pitchFamily="34" charset="0"/>
                <a:cs typeface="Arial" pitchFamily="34" charset="0"/>
              </a:rPr>
              <a:t>Tĩnh</a:t>
            </a:r>
            <a:r>
              <a:rPr lang="en-US" alt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>
                <a:latin typeface="Arial" pitchFamily="34" charset="0"/>
                <a:cs typeface="Arial" pitchFamily="34" charset="0"/>
              </a:rPr>
              <a:t>mạch</a:t>
            </a:r>
            <a:endParaRPr lang="en-US" alt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70747" y="4237694"/>
            <a:ext cx="3307316" cy="430887"/>
          </a:xfrm>
          <a:prstGeom prst="rect">
            <a:avLst/>
          </a:prstGeom>
        </p:spPr>
        <p:txBody>
          <a:bodyPr wrap="none" lIns="91378" tIns="45689" rIns="91378" bIns="456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 dirty="0">
                <a:latin typeface="Arial" pitchFamily="34" charset="0"/>
                <a:cs typeface="Arial" pitchFamily="34" charset="0"/>
              </a:rPr>
              <a:t>Mao </a:t>
            </a:r>
            <a:r>
              <a:rPr lang="en-US" altLang="en-US" sz="2200" b="1" dirty="0" err="1">
                <a:latin typeface="Arial" pitchFamily="34" charset="0"/>
                <a:cs typeface="Arial" pitchFamily="34" charset="0"/>
              </a:rPr>
              <a:t>mạch</a:t>
            </a:r>
            <a:r>
              <a:rPr lang="en-US" alt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alt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>
                <a:latin typeface="Arial" pitchFamily="34" charset="0"/>
                <a:cs typeface="Arial" pitchFamily="34" charset="0"/>
              </a:rPr>
              <a:t>quan</a:t>
            </a:r>
            <a:endParaRPr lang="en-US" alt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78167" y="2952752"/>
            <a:ext cx="1723550" cy="430887"/>
          </a:xfrm>
          <a:prstGeom prst="rect">
            <a:avLst/>
          </a:prstGeom>
        </p:spPr>
        <p:txBody>
          <a:bodyPr wrap="none" lIns="91378" tIns="45689" rIns="91378" bIns="456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alt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>
                <a:latin typeface="Arial" pitchFamily="34" charset="0"/>
                <a:cs typeface="Arial" pitchFamily="34" charset="0"/>
              </a:rPr>
              <a:t>mạch</a:t>
            </a:r>
            <a:endParaRPr lang="en-US" altLang="en-US" sz="2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85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slide-thuyet-trinh-dep-17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"/>
            <a:ext cx="9144000" cy="531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4" y="1120464"/>
            <a:ext cx="3042635" cy="4273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DD8F0F-AF34-868F-B3D1-3144FD973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8" y="177196"/>
            <a:ext cx="5524290" cy="2811781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371600" y="1047750"/>
            <a:ext cx="2632710" cy="571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534" tIns="34289" rIns="68534" bIns="34289" anchor="t"/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0000"/>
                </a:solidFill>
                <a:latin typeface="Segoe Print" pitchFamily="2" charset="0"/>
                <a:cs typeface="UTM Avo" panose="02040603050506020204" pitchFamily="18" charset="0"/>
              </a:rPr>
              <a:t>Vận</a:t>
            </a:r>
            <a:r>
              <a:rPr lang="en-US" altLang="en-US" sz="3600" b="1" dirty="0">
                <a:solidFill>
                  <a:srgbClr val="FF0000"/>
                </a:solidFill>
                <a:latin typeface="Segoe Print" pitchFamily="2" charset="0"/>
                <a:cs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Segoe Print" pitchFamily="2" charset="0"/>
                <a:cs typeface="UTM Avo" panose="02040603050506020204" pitchFamily="18" charset="0"/>
              </a:rPr>
              <a:t>dụng</a:t>
            </a:r>
            <a:endParaRPr lang="en-US" altLang="en-US" sz="3600" b="1" dirty="0">
              <a:latin typeface="Segoe Print" pitchFamily="2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01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2">
            <a:extLst>
              <a:ext uri="{FF2B5EF4-FFF2-40B4-BE49-F238E27FC236}">
                <a16:creationId xmlns:a16="http://schemas.microsoft.com/office/drawing/2014/main" id="{99B86E85-EC52-4171-8939-31759E1A0DCF}"/>
              </a:ext>
            </a:extLst>
          </p:cNvPr>
          <p:cNvSpPr/>
          <p:nvPr/>
        </p:nvSpPr>
        <p:spPr>
          <a:xfrm>
            <a:off x="4724402" y="124980"/>
            <a:ext cx="4211181" cy="2106394"/>
          </a:xfrm>
          <a:prstGeom prst="wedgeRoundRectCallout">
            <a:avLst>
              <a:gd name="adj1" fmla="val -41117"/>
              <a:gd name="adj2" fmla="val 76744"/>
              <a:gd name="adj3" fmla="val 16667"/>
            </a:avLst>
          </a:prstGeom>
          <a:noFill/>
          <a:ln w="38100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4" tIns="34289" rIns="68534" bIns="34289" rtlCol="0" anchor="ctr"/>
          <a:lstStyle/>
          <a:p>
            <a:pPr algn="ctr"/>
            <a:r>
              <a:rPr lang="nl-NL" sz="4800" dirty="0">
                <a:solidFill>
                  <a:srgbClr val="FFC000"/>
                </a:solidFill>
                <a:latin typeface="Bodoni MT Condensed" pitchFamily="18" charset="0"/>
                <a:ea typeface="Times New Roman" panose="02020603050405020304" pitchFamily="18" charset="0"/>
                <a:cs typeface="Arial" pitchFamily="34" charset="0"/>
              </a:rPr>
              <a:t>Trò chơi vận động</a:t>
            </a:r>
            <a:endParaRPr lang="en-US" sz="4800" dirty="0">
              <a:solidFill>
                <a:srgbClr val="FFC000"/>
              </a:solidFill>
              <a:latin typeface="Bodoni MT Condensed" pitchFamily="18" charset="0"/>
              <a:cs typeface="Arial" pitchFamily="34" charset="0"/>
            </a:endParaRPr>
          </a:p>
        </p:txBody>
      </p:sp>
      <p:pic>
        <p:nvPicPr>
          <p:cNvPr id="12290" name="Picture 2" descr="D:\LUU 13-5-22\GIÁO ÁN SLIDE\HÌNH LÀM SILDE\hình động cầm đà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8181"/>
            <a:ext cx="1600200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LUU 13-5-22\GIÁO ÁN SLIDE\HÌNH LÀM SILDE\hình động nhảy mú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029" y="1178175"/>
            <a:ext cx="12827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LUU 13-5-22\GIÁO ÁN SLIDE\HÌNH LÀM SILDE\hình động người ai cập nhả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1" y="2231373"/>
            <a:ext cx="1600199" cy="24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128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0"/>
          <p:cNvPicPr preferRelativeResize="0"/>
          <p:nvPr/>
        </p:nvPicPr>
        <p:blipFill rotWithShape="1">
          <a:blip r:embed="rId3">
            <a:alphaModFix/>
          </a:blip>
          <a:srcRect t="31866"/>
          <a:stretch/>
        </p:blipFill>
        <p:spPr>
          <a:xfrm>
            <a:off x="1714775" y="346155"/>
            <a:ext cx="4030319" cy="59708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0"/>
          <p:cNvSpPr/>
          <p:nvPr/>
        </p:nvSpPr>
        <p:spPr>
          <a:xfrm>
            <a:off x="2133600" y="296952"/>
            <a:ext cx="352853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45669" rIns="91363" bIns="45669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2400" b="1" dirty="0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2400" b="1" dirty="0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sau</a:t>
            </a:r>
            <a:r>
              <a:rPr lang="en-US" sz="2400" b="1" dirty="0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giờ</a:t>
            </a:r>
            <a:r>
              <a:rPr lang="en-US" sz="2400" b="1" dirty="0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endParaRPr sz="2400" b="1" dirty="0">
              <a:solidFill>
                <a:srgbClr val="00A6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0"/>
          <p:cNvSpPr txBox="1"/>
          <p:nvPr/>
        </p:nvSpPr>
        <p:spPr>
          <a:xfrm>
            <a:off x="1132036" y="990289"/>
            <a:ext cx="765779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45669" rIns="91363" bIns="45669" anchor="t" anchorCtr="0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nghe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lớp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157" name="Google Shape;157;p10"/>
          <p:cNvSpPr/>
          <p:nvPr/>
        </p:nvSpPr>
        <p:spPr>
          <a:xfrm>
            <a:off x="914400" y="199713"/>
            <a:ext cx="721572" cy="707131"/>
          </a:xfrm>
          <a:prstGeom prst="ellipse">
            <a:avLst/>
          </a:prstGeom>
          <a:solidFill>
            <a:srgbClr val="00A651"/>
          </a:solidFill>
          <a:ln w="25400" cap="flat" cmpd="sng">
            <a:solidFill>
              <a:srgbClr val="1A8C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63" tIns="45669" rIns="91363" bIns="45669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0"/>
          <p:cNvSpPr/>
          <p:nvPr/>
        </p:nvSpPr>
        <p:spPr>
          <a:xfrm>
            <a:off x="993203" y="316680"/>
            <a:ext cx="615146" cy="473195"/>
          </a:xfrm>
          <a:custGeom>
            <a:avLst/>
            <a:gdLst/>
            <a:ahLst/>
            <a:cxnLst/>
            <a:rect l="l" t="t" r="r" b="b"/>
            <a:pathLst>
              <a:path w="2714625" h="2130425" extrusionOk="0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363" tIns="45669" rIns="91363" bIns="45669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56;p10"/>
          <p:cNvSpPr txBox="1"/>
          <p:nvPr/>
        </p:nvSpPr>
        <p:spPr>
          <a:xfrm>
            <a:off x="1132036" y="1576726"/>
            <a:ext cx="765779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45669" rIns="91363" bIns="45669" anchor="t" anchorCtr="0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xem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hôm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nay.</a:t>
            </a:r>
            <a:endParaRPr dirty="0"/>
          </a:p>
        </p:txBody>
      </p:sp>
      <p:sp>
        <p:nvSpPr>
          <p:cNvPr id="10" name="Google Shape;156;p10"/>
          <p:cNvSpPr txBox="1"/>
          <p:nvPr/>
        </p:nvSpPr>
        <p:spPr>
          <a:xfrm>
            <a:off x="1098367" y="2121795"/>
            <a:ext cx="76577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45669" rIns="91363" bIns="45669" anchor="t" anchorCtr="0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Chuẩn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tiết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: “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Chăm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sóc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tuần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” (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tiết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2).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40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29801" y="4279940"/>
            <a:ext cx="9114201" cy="86358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269442" y="785657"/>
            <a:ext cx="8564525" cy="3709887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50" tIns="34289" rIns="68550" bIns="34289" rtlCol="0" anchor="ctr">
            <a:noAutofit/>
          </a:bodyPr>
          <a:lstStyle/>
          <a:p>
            <a:pPr algn="ctr" defTabSz="685460">
              <a:defRPr/>
            </a:pPr>
            <a:endParaRPr lang="zh-CN" altLang="en-US" sz="33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1307736" y="1237856"/>
            <a:ext cx="7012522" cy="992579"/>
          </a:xfrm>
          <a:prstGeom prst="rect">
            <a:avLst/>
          </a:prstGeom>
          <a:noFill/>
        </p:spPr>
        <p:txBody>
          <a:bodyPr wrap="square" lIns="68550" tIns="34289" rIns="68550" bIns="34289" rtlCol="0">
            <a:spAutoFit/>
          </a:bodyPr>
          <a:lstStyle/>
          <a:p>
            <a:pPr algn="just" defTabSz="685460">
              <a:defRPr/>
            </a:pP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30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vi-VN" sz="30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chăm sóc cơ quan tuần hoàn.</a:t>
            </a:r>
            <a:endParaRPr lang="en-US" sz="30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5A286-1FA5-705D-7626-6B8DC631EECC}"/>
              </a:ext>
            </a:extLst>
          </p:cNvPr>
          <p:cNvSpPr txBox="1"/>
          <p:nvPr/>
        </p:nvSpPr>
        <p:spPr>
          <a:xfrm>
            <a:off x="1828822" y="190139"/>
            <a:ext cx="4565024" cy="761747"/>
          </a:xfrm>
          <a:prstGeom prst="rect">
            <a:avLst/>
          </a:prstGeom>
          <a:noFill/>
        </p:spPr>
        <p:txBody>
          <a:bodyPr wrap="square" lIns="68550" tIns="34289" rIns="68550" bIns="34289" rtlCol="0">
            <a:spAutoFit/>
          </a:bodyPr>
          <a:lstStyle/>
          <a:p>
            <a:pPr algn="ctr" defTabSz="685460">
              <a:defRPr/>
            </a:pPr>
            <a:r>
              <a:rPr lang="en-US" sz="4500" b="1" dirty="0" err="1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latin typeface="SVN-Poky's" panose="020B0606040200020203" pitchFamily="34" charset="0"/>
              </a:rPr>
              <a:t>Ứng</a:t>
            </a:r>
            <a:r>
              <a:rPr lang="en-US" sz="4500" b="1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500" b="1" dirty="0" err="1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latin typeface="SVN-Poky's" panose="020B0606040200020203" pitchFamily="34" charset="0"/>
              </a:rPr>
              <a:t>dụng</a:t>
            </a:r>
            <a:endParaRPr lang="en-US" sz="4500" b="1" dirty="0">
              <a:ln w="6600">
                <a:solidFill>
                  <a:srgbClr val="964B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964B00"/>
                </a:outerShdw>
              </a:effectLst>
              <a:latin typeface="SVN-Poky's" panose="020B0606040200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499052" y="1195247"/>
            <a:ext cx="689997" cy="6899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4047A18-8DAB-B3CC-033C-551E777B3248}"/>
              </a:ext>
            </a:extLst>
          </p:cNvPr>
          <p:cNvSpPr txBox="1"/>
          <p:nvPr/>
        </p:nvSpPr>
        <p:spPr>
          <a:xfrm>
            <a:off x="1326018" y="2842902"/>
            <a:ext cx="7012522" cy="761747"/>
          </a:xfrm>
          <a:prstGeom prst="rect">
            <a:avLst/>
          </a:prstGeom>
          <a:noFill/>
        </p:spPr>
        <p:txBody>
          <a:bodyPr wrap="square" lIns="68550" tIns="34289" rIns="68550" bIns="34289" rtlCol="0">
            <a:spAutoFit/>
          </a:bodyPr>
          <a:lstStyle/>
          <a:p>
            <a:pPr algn="just" defTabSz="685460">
              <a:lnSpc>
                <a:spcPct val="150000"/>
              </a:lnSpc>
              <a:defRPr/>
            </a:pPr>
            <a:r>
              <a:rPr lang="en-US" sz="30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sau</a:t>
            </a:r>
            <a:endParaRPr lang="en-US" sz="30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0EC41F-9B54-F5B6-6F4E-48597D3D4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552224" y="2888111"/>
            <a:ext cx="689997" cy="68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2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build="p"/>
      <p:bldP spid="3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59" y="514350"/>
            <a:ext cx="9112458" cy="52705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Rectangle: Rounded Corners 155"/>
          <p:cNvSpPr/>
          <p:nvPr/>
        </p:nvSpPr>
        <p:spPr>
          <a:xfrm>
            <a:off x="0" y="495300"/>
            <a:ext cx="7997594" cy="2171700"/>
          </a:xfrm>
          <a:prstGeom prst="roundRect">
            <a:avLst>
              <a:gd name="adj" fmla="val 1027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4" tIns="34289" rIns="68534" bIns="34289" rtlCol="0" anchor="ctr"/>
          <a:lstStyle/>
          <a:p>
            <a:pPr algn="ctr" defTabSz="685273">
              <a:defRPr/>
            </a:pPr>
            <a:endParaRPr lang="en-US" sz="1400" dirty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/>
          <p:nvPr/>
        </p:nvSpPr>
        <p:spPr>
          <a:xfrm>
            <a:off x="111347" y="-149044"/>
            <a:ext cx="7432454" cy="1983794"/>
          </a:xfrm>
          <a:prstGeom prst="rect">
            <a:avLst/>
          </a:prstGeom>
          <a:noFill/>
        </p:spPr>
        <p:txBody>
          <a:bodyPr lIns="68534" tIns="34289" rIns="68534" bIns="3428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tim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mạch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rau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sữa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ngũ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cốc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hạt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,..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uống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chiên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dầu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mỡ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rượu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phê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ga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,..</a:t>
            </a:r>
            <a:endParaRPr lang="vi-VN" altLang="en-US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309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35C07B-24C8-20B4-90C2-4998D8F91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16" y="-743604"/>
            <a:ext cx="9055256" cy="6503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118D6F-B9D8-DD02-94D1-B4C83A0B5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BA509-3A73-BE37-456F-DDDAB29AA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604" y="354330"/>
            <a:ext cx="7390855" cy="472059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8BBF60-12F3-8C0F-AF3D-DC59AEAAEED7}"/>
              </a:ext>
            </a:extLst>
          </p:cNvPr>
          <p:cNvSpPr/>
          <p:nvPr/>
        </p:nvSpPr>
        <p:spPr>
          <a:xfrm>
            <a:off x="1524000" y="1123952"/>
            <a:ext cx="6019800" cy="1488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4" tIns="34289" rIns="68534" bIns="34289" rtlCol="0" anchor="ctr"/>
          <a:lstStyle/>
          <a:p>
            <a:pPr algn="just" defTabSz="685273">
              <a:defRPr/>
            </a:pP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nl-NL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Quan sát và nêu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hoàn</a:t>
            </a:r>
            <a:endParaRPr lang="en-US" sz="24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759C6A-945A-C407-5D33-B1DC9839B055}"/>
              </a:ext>
            </a:extLst>
          </p:cNvPr>
          <p:cNvGrpSpPr/>
          <p:nvPr/>
        </p:nvGrpSpPr>
        <p:grpSpPr>
          <a:xfrm>
            <a:off x="213359" y="2571750"/>
            <a:ext cx="1894914" cy="2536510"/>
            <a:chOff x="4837666" y="1863018"/>
            <a:chExt cx="2526552" cy="33820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8E4C13-06EB-086B-3CF4-58B1633DB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7666" y="1917462"/>
              <a:ext cx="2526552" cy="3327569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D45F2A83-6BEC-937A-E061-D7D36314D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006" y="1863018"/>
              <a:ext cx="1071431" cy="107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Cloud 8">
            <a:extLst>
              <a:ext uri="{FF2B5EF4-FFF2-40B4-BE49-F238E27FC236}">
                <a16:creationId xmlns:a16="http://schemas.microsoft.com/office/drawing/2014/main" id="{F886E9B6-90C5-96AE-BC9B-8448F4B4674E}"/>
              </a:ext>
            </a:extLst>
          </p:cNvPr>
          <p:cNvSpPr/>
          <p:nvPr/>
        </p:nvSpPr>
        <p:spPr>
          <a:xfrm rot="976887">
            <a:off x="3841322" y="2579071"/>
            <a:ext cx="2864874" cy="1368698"/>
          </a:xfrm>
          <a:prstGeom prst="cloud">
            <a:avLst/>
          </a:prstGeom>
          <a:solidFill>
            <a:srgbClr val="FFFFCC"/>
          </a:solidFill>
          <a:ln w="38100" cap="flat" cmpd="sng" algn="ctr">
            <a:solidFill>
              <a:srgbClr val="CC9900"/>
            </a:solidFill>
            <a:prstDash val="solid"/>
            <a:miter lim="800000"/>
          </a:ln>
          <a:effectLst/>
        </p:spPr>
        <p:txBody>
          <a:bodyPr lIns="68577" tIns="34289" rIns="68577" bIns="34289"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uận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NHÓM</a:t>
            </a: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4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86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0" y="-19048"/>
            <a:ext cx="8686800" cy="773407"/>
            <a:chOff x="0" y="1428123"/>
            <a:chExt cx="8763000" cy="865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DE5754-B641-4DC0-9ABA-C407DE8AD742}"/>
                </a:ext>
              </a:extLst>
            </p:cNvPr>
            <p:cNvSpPr txBox="1"/>
            <p:nvPr/>
          </p:nvSpPr>
          <p:spPr>
            <a:xfrm>
              <a:off x="838200" y="1458410"/>
              <a:ext cx="7924800" cy="83570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just"/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Quan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sát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dưới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đây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trả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lời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câu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hỏi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Việc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cần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làm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việc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cần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tránh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để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bảo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vệ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cơ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quan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tuần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hoàn</a:t>
              </a:r>
              <a:r>
                <a:rPr lang="en-US" sz="2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5D0D245-C95A-49FB-847A-0CB78B465403}"/>
                </a:ext>
              </a:extLst>
            </p:cNvPr>
            <p:cNvSpPr/>
            <p:nvPr/>
          </p:nvSpPr>
          <p:spPr>
            <a:xfrm>
              <a:off x="0" y="1428123"/>
              <a:ext cx="838200" cy="8382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2200" dirty="0">
                  <a:latin typeface="Arial" pitchFamily="34" charset="0"/>
                  <a:cs typeface="Arial" pitchFamily="34" charset="0"/>
                </a:rPr>
                <a:t>3.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862" y="742950"/>
            <a:ext cx="9126280" cy="4450612"/>
            <a:chOff x="8860" y="742950"/>
            <a:chExt cx="9126280" cy="445061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742950"/>
              <a:ext cx="2752725" cy="1581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925" y="742950"/>
              <a:ext cx="3038475" cy="144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740" y="742950"/>
              <a:ext cx="3200400" cy="161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0" y="2343150"/>
              <a:ext cx="2886740" cy="1716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409" y="2190750"/>
              <a:ext cx="3251791" cy="1543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408" y="3733801"/>
              <a:ext cx="3325333" cy="1459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097" y="2460552"/>
              <a:ext cx="2931043" cy="1406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333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LUU 13-5-22\GIÁO ÁN SLIDE\HÌNH LÀM SILDE\HÌNH NỀN BẢNG XA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3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800" y="904816"/>
            <a:ext cx="6019800" cy="461665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just"/>
            <a:r>
              <a:rPr lang="nl-NL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1512155"/>
            <a:ext cx="7924800" cy="830997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7" name="1 PHÚ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07" y="4437804"/>
            <a:ext cx="422342" cy="418696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886E9B6-90C5-96AE-BC9B-8448F4B4674E}"/>
              </a:ext>
            </a:extLst>
          </p:cNvPr>
          <p:cNvSpPr/>
          <p:nvPr/>
        </p:nvSpPr>
        <p:spPr>
          <a:xfrm rot="976887">
            <a:off x="4998432" y="2514414"/>
            <a:ext cx="3747300" cy="2385393"/>
          </a:xfrm>
          <a:prstGeom prst="cloud">
            <a:avLst/>
          </a:prstGeom>
          <a:solidFill>
            <a:srgbClr val="FFFFCC"/>
          </a:solidFill>
          <a:ln w="38100" cap="flat" cmpd="sng" algn="ctr">
            <a:solidFill>
              <a:srgbClr val="CC9900"/>
            </a:solidFill>
            <a:prstDash val="solid"/>
            <a:miter lim="800000"/>
          </a:ln>
          <a:effectLst/>
        </p:spPr>
        <p:txBody>
          <a:bodyPr lIns="68577" tIns="34289" rIns="68577" bIns="34289"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uận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NHÓM</a:t>
            </a: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4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2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3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372"/>
            <a:ext cx="7620000" cy="330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3486181"/>
            <a:ext cx="6629400" cy="461665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đạp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nhảy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dây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3947816"/>
            <a:ext cx="8534400" cy="830997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trì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xuyên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máu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71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9" y="133350"/>
            <a:ext cx="4191000" cy="361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57339" y="666750"/>
            <a:ext cx="4824761" cy="461602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519961" y="1786951"/>
            <a:ext cx="4495800" cy="1569598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máu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huyết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095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9548"/>
            <a:ext cx="4191000" cy="358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82068" y="666750"/>
            <a:ext cx="4876800" cy="461665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tưới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282068" y="2343150"/>
            <a:ext cx="4724400" cy="1569598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trạng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vẻ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căng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thẳng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bầu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297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717</Words>
  <Application>Microsoft Office PowerPoint</Application>
  <PresentationFormat>On-screen Show (16:9)</PresentationFormat>
  <Paragraphs>49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Bahnschrift Condensed</vt:lpstr>
      <vt:lpstr>Bodoni MT Condensed</vt:lpstr>
      <vt:lpstr>Calibri</vt:lpstr>
      <vt:lpstr>Segoe Print</vt:lpstr>
      <vt:lpstr>SVN-Poky's</vt:lpstr>
      <vt:lpstr>Tahoma</vt:lpstr>
      <vt:lpstr>Times New Roman</vt:lpstr>
      <vt:lpstr>UTM Cookies</vt:lpstr>
      <vt:lpstr>思源黑体 CN Bold</vt:lpstr>
      <vt:lpstr>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7450</dc:creator>
  <cp:lastModifiedBy>Cao Nam</cp:lastModifiedBy>
  <cp:revision>128</cp:revision>
  <dcterms:created xsi:type="dcterms:W3CDTF">2023-02-18T08:50:35Z</dcterms:created>
  <dcterms:modified xsi:type="dcterms:W3CDTF">2026-03-31T10:17:30Z</dcterms:modified>
</cp:coreProperties>
</file>