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 id="2147483678" r:id="rId3"/>
    <p:sldMasterId id="2147483686" r:id="rId4"/>
    <p:sldMasterId id="2147483729" r:id="rId5"/>
    <p:sldMasterId id="2147483744" r:id="rId6"/>
  </p:sldMasterIdLst>
  <p:notesMasterIdLst>
    <p:notesMasterId r:id="rId23"/>
  </p:notesMasterIdLst>
  <p:sldIdLst>
    <p:sldId id="256" r:id="rId7"/>
    <p:sldId id="258" r:id="rId8"/>
    <p:sldId id="257" r:id="rId9"/>
    <p:sldId id="259" r:id="rId10"/>
    <p:sldId id="272" r:id="rId11"/>
    <p:sldId id="275" r:id="rId12"/>
    <p:sldId id="260" r:id="rId13"/>
    <p:sldId id="303" r:id="rId14"/>
    <p:sldId id="301" r:id="rId15"/>
    <p:sldId id="313" r:id="rId16"/>
    <p:sldId id="304" r:id="rId17"/>
    <p:sldId id="305" r:id="rId18"/>
    <p:sldId id="306" r:id="rId19"/>
    <p:sldId id="307" r:id="rId20"/>
    <p:sldId id="314" r:id="rId21"/>
    <p:sldId id="278" r:id="rId22"/>
  </p:sldIdLst>
  <p:sldSz cx="9144000" cy="5143500" type="screen16x9"/>
  <p:notesSz cx="6858000" cy="9144000"/>
  <p:defaultTextStyle>
    <a:defPPr>
      <a:defRPr lang="en-US"/>
    </a:defPPr>
    <a:lvl1pPr marL="0" algn="l" defTabSz="913703" rtl="0" eaLnBrk="1" latinLnBrk="0" hangingPunct="1">
      <a:defRPr sz="1800" kern="1200">
        <a:solidFill>
          <a:schemeClr val="tx1"/>
        </a:solidFill>
        <a:latin typeface="+mn-lt"/>
        <a:ea typeface="+mn-ea"/>
        <a:cs typeface="+mn-cs"/>
      </a:defRPr>
    </a:lvl1pPr>
    <a:lvl2pPr marL="456830" algn="l" defTabSz="913703" rtl="0" eaLnBrk="1" latinLnBrk="0" hangingPunct="1">
      <a:defRPr sz="1800" kern="1200">
        <a:solidFill>
          <a:schemeClr val="tx1"/>
        </a:solidFill>
        <a:latin typeface="+mn-lt"/>
        <a:ea typeface="+mn-ea"/>
        <a:cs typeface="+mn-cs"/>
      </a:defRPr>
    </a:lvl2pPr>
    <a:lvl3pPr marL="913703" algn="l" defTabSz="913703" rtl="0" eaLnBrk="1" latinLnBrk="0" hangingPunct="1">
      <a:defRPr sz="1800" kern="1200">
        <a:solidFill>
          <a:schemeClr val="tx1"/>
        </a:solidFill>
        <a:latin typeface="+mn-lt"/>
        <a:ea typeface="+mn-ea"/>
        <a:cs typeface="+mn-cs"/>
      </a:defRPr>
    </a:lvl3pPr>
    <a:lvl4pPr marL="1370546" algn="l" defTabSz="913703" rtl="0" eaLnBrk="1" latinLnBrk="0" hangingPunct="1">
      <a:defRPr sz="1800" kern="1200">
        <a:solidFill>
          <a:schemeClr val="tx1"/>
        </a:solidFill>
        <a:latin typeface="+mn-lt"/>
        <a:ea typeface="+mn-ea"/>
        <a:cs typeface="+mn-cs"/>
      </a:defRPr>
    </a:lvl4pPr>
    <a:lvl5pPr marL="1827404" algn="l" defTabSz="913703" rtl="0" eaLnBrk="1" latinLnBrk="0" hangingPunct="1">
      <a:defRPr sz="1800" kern="1200">
        <a:solidFill>
          <a:schemeClr val="tx1"/>
        </a:solidFill>
        <a:latin typeface="+mn-lt"/>
        <a:ea typeface="+mn-ea"/>
        <a:cs typeface="+mn-cs"/>
      </a:defRPr>
    </a:lvl5pPr>
    <a:lvl6pPr marL="2284233" algn="l" defTabSz="913703" rtl="0" eaLnBrk="1" latinLnBrk="0" hangingPunct="1">
      <a:defRPr sz="1800" kern="1200">
        <a:solidFill>
          <a:schemeClr val="tx1"/>
        </a:solidFill>
        <a:latin typeface="+mn-lt"/>
        <a:ea typeface="+mn-ea"/>
        <a:cs typeface="+mn-cs"/>
      </a:defRPr>
    </a:lvl6pPr>
    <a:lvl7pPr marL="2741063" algn="l" defTabSz="913703" rtl="0" eaLnBrk="1" latinLnBrk="0" hangingPunct="1">
      <a:defRPr sz="1800" kern="1200">
        <a:solidFill>
          <a:schemeClr val="tx1"/>
        </a:solidFill>
        <a:latin typeface="+mn-lt"/>
        <a:ea typeface="+mn-ea"/>
        <a:cs typeface="+mn-cs"/>
      </a:defRPr>
    </a:lvl7pPr>
    <a:lvl8pPr marL="3197920" algn="l" defTabSz="913703" rtl="0" eaLnBrk="1" latinLnBrk="0" hangingPunct="1">
      <a:defRPr sz="1800" kern="1200">
        <a:solidFill>
          <a:schemeClr val="tx1"/>
        </a:solidFill>
        <a:latin typeface="+mn-lt"/>
        <a:ea typeface="+mn-ea"/>
        <a:cs typeface="+mn-cs"/>
      </a:defRPr>
    </a:lvl8pPr>
    <a:lvl9pPr marL="3654765" algn="l" defTabSz="9137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800080"/>
    <a:srgbClr val="080808"/>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87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EC2551-2C87-4F50-A69A-5BAA5360E5A9}" type="datetimeFigureOut">
              <a:rPr lang="en-US" smtClean="0"/>
              <a:t>3/31/2026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6205F6-63CF-4AEC-8F38-AC5BC1B7F0CA}" type="slidenum">
              <a:rPr lang="en-US" smtClean="0"/>
              <a:t>‹#›</a:t>
            </a:fld>
            <a:endParaRPr lang="en-US"/>
          </a:p>
        </p:txBody>
      </p:sp>
    </p:spTree>
    <p:extLst>
      <p:ext uri="{BB962C8B-B14F-4D97-AF65-F5344CB8AC3E}">
        <p14:creationId xmlns:p14="http://schemas.microsoft.com/office/powerpoint/2010/main" val="3471510997"/>
      </p:ext>
    </p:extLst>
  </p:cSld>
  <p:clrMap bg1="lt1" tx1="dk1" bg2="lt2" tx2="dk2" accent1="accent1" accent2="accent2" accent3="accent3" accent4="accent4" accent5="accent5" accent6="accent6" hlink="hlink" folHlink="folHlink"/>
  <p:notesStyle>
    <a:lvl1pPr marL="0" algn="l" defTabSz="913703" rtl="0" eaLnBrk="1" latinLnBrk="0" hangingPunct="1">
      <a:defRPr sz="1200" kern="1200">
        <a:solidFill>
          <a:schemeClr val="tx1"/>
        </a:solidFill>
        <a:latin typeface="+mn-lt"/>
        <a:ea typeface="+mn-ea"/>
        <a:cs typeface="+mn-cs"/>
      </a:defRPr>
    </a:lvl1pPr>
    <a:lvl2pPr marL="456830" algn="l" defTabSz="913703" rtl="0" eaLnBrk="1" latinLnBrk="0" hangingPunct="1">
      <a:defRPr sz="1200" kern="1200">
        <a:solidFill>
          <a:schemeClr val="tx1"/>
        </a:solidFill>
        <a:latin typeface="+mn-lt"/>
        <a:ea typeface="+mn-ea"/>
        <a:cs typeface="+mn-cs"/>
      </a:defRPr>
    </a:lvl2pPr>
    <a:lvl3pPr marL="913703" algn="l" defTabSz="913703" rtl="0" eaLnBrk="1" latinLnBrk="0" hangingPunct="1">
      <a:defRPr sz="1200" kern="1200">
        <a:solidFill>
          <a:schemeClr val="tx1"/>
        </a:solidFill>
        <a:latin typeface="+mn-lt"/>
        <a:ea typeface="+mn-ea"/>
        <a:cs typeface="+mn-cs"/>
      </a:defRPr>
    </a:lvl3pPr>
    <a:lvl4pPr marL="1370546" algn="l" defTabSz="913703" rtl="0" eaLnBrk="1" latinLnBrk="0" hangingPunct="1">
      <a:defRPr sz="1200" kern="1200">
        <a:solidFill>
          <a:schemeClr val="tx1"/>
        </a:solidFill>
        <a:latin typeface="+mn-lt"/>
        <a:ea typeface="+mn-ea"/>
        <a:cs typeface="+mn-cs"/>
      </a:defRPr>
    </a:lvl4pPr>
    <a:lvl5pPr marL="1827404" algn="l" defTabSz="913703" rtl="0" eaLnBrk="1" latinLnBrk="0" hangingPunct="1">
      <a:defRPr sz="1200" kern="1200">
        <a:solidFill>
          <a:schemeClr val="tx1"/>
        </a:solidFill>
        <a:latin typeface="+mn-lt"/>
        <a:ea typeface="+mn-ea"/>
        <a:cs typeface="+mn-cs"/>
      </a:defRPr>
    </a:lvl5pPr>
    <a:lvl6pPr marL="2284233" algn="l" defTabSz="913703" rtl="0" eaLnBrk="1" latinLnBrk="0" hangingPunct="1">
      <a:defRPr sz="1200" kern="1200">
        <a:solidFill>
          <a:schemeClr val="tx1"/>
        </a:solidFill>
        <a:latin typeface="+mn-lt"/>
        <a:ea typeface="+mn-ea"/>
        <a:cs typeface="+mn-cs"/>
      </a:defRPr>
    </a:lvl6pPr>
    <a:lvl7pPr marL="2741063" algn="l" defTabSz="913703" rtl="0" eaLnBrk="1" latinLnBrk="0" hangingPunct="1">
      <a:defRPr sz="1200" kern="1200">
        <a:solidFill>
          <a:schemeClr val="tx1"/>
        </a:solidFill>
        <a:latin typeface="+mn-lt"/>
        <a:ea typeface="+mn-ea"/>
        <a:cs typeface="+mn-cs"/>
      </a:defRPr>
    </a:lvl7pPr>
    <a:lvl8pPr marL="3197920" algn="l" defTabSz="913703" rtl="0" eaLnBrk="1" latinLnBrk="0" hangingPunct="1">
      <a:defRPr sz="1200" kern="1200">
        <a:solidFill>
          <a:schemeClr val="tx1"/>
        </a:solidFill>
        <a:latin typeface="+mn-lt"/>
        <a:ea typeface="+mn-ea"/>
        <a:cs typeface="+mn-cs"/>
      </a:defRPr>
    </a:lvl8pPr>
    <a:lvl9pPr marL="3654765" algn="l" defTabSz="9137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205F6-63CF-4AEC-8F38-AC5BC1B7F0CA}" type="slidenum">
              <a:rPr lang="en-US" smtClean="0"/>
              <a:t>3</a:t>
            </a:fld>
            <a:endParaRPr lang="en-US"/>
          </a:p>
        </p:txBody>
      </p:sp>
    </p:spTree>
    <p:extLst>
      <p:ext uri="{BB962C8B-B14F-4D97-AF65-F5344CB8AC3E}">
        <p14:creationId xmlns:p14="http://schemas.microsoft.com/office/powerpoint/2010/main" val="3211757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3F23B9A-167E-4E61-A7ED-9DB9EAA44908}" type="slidenum">
              <a:rPr lang="en-US" smtClean="0"/>
              <a:t>6</a:t>
            </a:fld>
            <a:endParaRPr lang="en-US"/>
          </a:p>
        </p:txBody>
      </p:sp>
    </p:spTree>
    <p:extLst>
      <p:ext uri="{BB962C8B-B14F-4D97-AF65-F5344CB8AC3E}">
        <p14:creationId xmlns:p14="http://schemas.microsoft.com/office/powerpoint/2010/main" val="17653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205F6-63CF-4AEC-8F38-AC5BC1B7F0CA}" type="slidenum">
              <a:rPr lang="en-US" smtClean="0"/>
              <a:t>7</a:t>
            </a:fld>
            <a:endParaRPr lang="en-US"/>
          </a:p>
        </p:txBody>
      </p:sp>
    </p:spTree>
    <p:extLst>
      <p:ext uri="{BB962C8B-B14F-4D97-AF65-F5344CB8AC3E}">
        <p14:creationId xmlns:p14="http://schemas.microsoft.com/office/powerpoint/2010/main" val="1989955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205F6-63CF-4AEC-8F38-AC5BC1B7F0CA}" type="slidenum">
              <a:rPr lang="en-US" smtClean="0"/>
              <a:t>9</a:t>
            </a:fld>
            <a:endParaRPr lang="en-US"/>
          </a:p>
        </p:txBody>
      </p:sp>
    </p:spTree>
    <p:extLst>
      <p:ext uri="{BB962C8B-B14F-4D97-AF65-F5344CB8AC3E}">
        <p14:creationId xmlns:p14="http://schemas.microsoft.com/office/powerpoint/2010/main" val="1989955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830" indent="0" algn="ctr">
              <a:buNone/>
              <a:defRPr>
                <a:solidFill>
                  <a:schemeClr val="tx1">
                    <a:tint val="75000"/>
                  </a:schemeClr>
                </a:solidFill>
              </a:defRPr>
            </a:lvl2pPr>
            <a:lvl3pPr marL="913703" indent="0" algn="ctr">
              <a:buNone/>
              <a:defRPr>
                <a:solidFill>
                  <a:schemeClr val="tx1">
                    <a:tint val="75000"/>
                  </a:schemeClr>
                </a:solidFill>
              </a:defRPr>
            </a:lvl3pPr>
            <a:lvl4pPr marL="1370546" indent="0" algn="ctr">
              <a:buNone/>
              <a:defRPr>
                <a:solidFill>
                  <a:schemeClr val="tx1">
                    <a:tint val="75000"/>
                  </a:schemeClr>
                </a:solidFill>
              </a:defRPr>
            </a:lvl4pPr>
            <a:lvl5pPr marL="1827404" indent="0" algn="ctr">
              <a:buNone/>
              <a:defRPr>
                <a:solidFill>
                  <a:schemeClr val="tx1">
                    <a:tint val="75000"/>
                  </a:schemeClr>
                </a:solidFill>
              </a:defRPr>
            </a:lvl5pPr>
            <a:lvl6pPr marL="2284233" indent="0" algn="ctr">
              <a:buNone/>
              <a:defRPr>
                <a:solidFill>
                  <a:schemeClr val="tx1">
                    <a:tint val="75000"/>
                  </a:schemeClr>
                </a:solidFill>
              </a:defRPr>
            </a:lvl6pPr>
            <a:lvl7pPr marL="2741063" indent="0" algn="ctr">
              <a:buNone/>
              <a:defRPr>
                <a:solidFill>
                  <a:schemeClr val="tx1">
                    <a:tint val="75000"/>
                  </a:schemeClr>
                </a:solidFill>
              </a:defRPr>
            </a:lvl7pPr>
            <a:lvl8pPr marL="3197920" indent="0" algn="ctr">
              <a:buNone/>
              <a:defRPr>
                <a:solidFill>
                  <a:schemeClr val="tx1">
                    <a:tint val="75000"/>
                  </a:schemeClr>
                </a:solidFill>
              </a:defRPr>
            </a:lvl8pPr>
            <a:lvl9pPr marL="36547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537A32-154D-4F04-B190-9181C61E9777}"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505B4-533F-4207-95CD-11039A1A53F6}" type="slidenum">
              <a:rPr lang="en-US" smtClean="0"/>
              <a:t>‹#›</a:t>
            </a:fld>
            <a:endParaRPr lang="en-US"/>
          </a:p>
        </p:txBody>
      </p:sp>
    </p:spTree>
    <p:extLst>
      <p:ext uri="{BB962C8B-B14F-4D97-AF65-F5344CB8AC3E}">
        <p14:creationId xmlns:p14="http://schemas.microsoft.com/office/powerpoint/2010/main" val="1521846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37A32-154D-4F04-B190-9181C61E9777}"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505B4-533F-4207-95CD-11039A1A53F6}" type="slidenum">
              <a:rPr lang="en-US" smtClean="0"/>
              <a:t>‹#›</a:t>
            </a:fld>
            <a:endParaRPr lang="en-US"/>
          </a:p>
        </p:txBody>
      </p:sp>
    </p:spTree>
    <p:extLst>
      <p:ext uri="{BB962C8B-B14F-4D97-AF65-F5344CB8AC3E}">
        <p14:creationId xmlns:p14="http://schemas.microsoft.com/office/powerpoint/2010/main" val="527244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37A32-154D-4F04-B190-9181C61E9777}"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505B4-533F-4207-95CD-11039A1A53F6}" type="slidenum">
              <a:rPr lang="en-US" smtClean="0"/>
              <a:t>‹#›</a:t>
            </a:fld>
            <a:endParaRPr lang="en-US"/>
          </a:p>
        </p:txBody>
      </p:sp>
    </p:spTree>
    <p:extLst>
      <p:ext uri="{BB962C8B-B14F-4D97-AF65-F5344CB8AC3E}">
        <p14:creationId xmlns:p14="http://schemas.microsoft.com/office/powerpoint/2010/main" val="2617845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095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637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34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7" y="0"/>
            <a:ext cx="9143429" cy="51435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024558"/>
            <a:ext cx="9144000" cy="1874066"/>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6" y="3044983"/>
            <a:ext cx="9144000" cy="811010"/>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3641505"/>
            <a:ext cx="9144000" cy="1501996"/>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283537" y="-71619"/>
            <a:ext cx="2860495" cy="1319963"/>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539734">
            <a:off x="360719" y="269686"/>
            <a:ext cx="1885171" cy="572099"/>
          </a:xfrm>
          <a:prstGeom prst="rect">
            <a:avLst/>
          </a:prstGeom>
        </p:spPr>
      </p:pic>
    </p:spTree>
    <p:extLst>
      <p:ext uri="{BB962C8B-B14F-4D97-AF65-F5344CB8AC3E}">
        <p14:creationId xmlns:p14="http://schemas.microsoft.com/office/powerpoint/2010/main" val="1830771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7" y="0"/>
            <a:ext cx="9143429" cy="51435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024558"/>
            <a:ext cx="9144000" cy="1874066"/>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6" y="3044983"/>
            <a:ext cx="9144000" cy="811010"/>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3641505"/>
            <a:ext cx="9144000" cy="1501996"/>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1" y="-72138"/>
            <a:ext cx="2860495" cy="1319963"/>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539734">
            <a:off x="6992161" y="301823"/>
            <a:ext cx="1885171" cy="572099"/>
          </a:xfrm>
          <a:prstGeom prst="rect">
            <a:avLst/>
          </a:prstGeom>
        </p:spPr>
      </p:pic>
    </p:spTree>
    <p:extLst>
      <p:ext uri="{BB962C8B-B14F-4D97-AF65-F5344CB8AC3E}">
        <p14:creationId xmlns:p14="http://schemas.microsoft.com/office/powerpoint/2010/main" val="1742988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DA98030-5A9B-4761-AC84-D775E9C7B26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7" y="0"/>
            <a:ext cx="9143429" cy="5143500"/>
          </a:xfrm>
          <a:prstGeom prst="rect">
            <a:avLst/>
          </a:prstGeom>
        </p:spPr>
      </p:pic>
      <p:pic>
        <p:nvPicPr>
          <p:cNvPr id="4" name="图片 3">
            <a:extLst>
              <a:ext uri="{FF2B5EF4-FFF2-40B4-BE49-F238E27FC236}">
                <a16:creationId xmlns:a16="http://schemas.microsoft.com/office/drawing/2014/main" id="{FAFF9ED7-6835-4BD7-B0F4-148A43B912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3537" y="499628"/>
            <a:ext cx="2860495" cy="1319963"/>
          </a:xfrm>
          <a:prstGeom prst="rect">
            <a:avLst/>
          </a:prstGeom>
        </p:spPr>
      </p:pic>
      <p:pic>
        <p:nvPicPr>
          <p:cNvPr id="5" name="图片 4">
            <a:extLst>
              <a:ext uri="{FF2B5EF4-FFF2-40B4-BE49-F238E27FC236}">
                <a16:creationId xmlns:a16="http://schemas.microsoft.com/office/drawing/2014/main" id="{C7289181-269E-420B-A083-08CBD1935E8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39734">
            <a:off x="77691" y="163243"/>
            <a:ext cx="1885171" cy="572099"/>
          </a:xfrm>
          <a:prstGeom prst="rect">
            <a:avLst/>
          </a:prstGeom>
        </p:spPr>
      </p:pic>
    </p:spTree>
    <p:extLst>
      <p:ext uri="{BB962C8B-B14F-4D97-AF65-F5344CB8AC3E}">
        <p14:creationId xmlns:p14="http://schemas.microsoft.com/office/powerpoint/2010/main" val="2885455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4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64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009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035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37A32-154D-4F04-B190-9181C61E9777}"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505B4-533F-4207-95CD-11039A1A53F6}" type="slidenum">
              <a:rPr lang="en-US" smtClean="0"/>
              <a:t>‹#›</a:t>
            </a:fld>
            <a:endParaRPr lang="en-US"/>
          </a:p>
        </p:txBody>
      </p:sp>
    </p:spTree>
    <p:extLst>
      <p:ext uri="{BB962C8B-B14F-4D97-AF65-F5344CB8AC3E}">
        <p14:creationId xmlns:p14="http://schemas.microsoft.com/office/powerpoint/2010/main" val="1455776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712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091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5" y="0"/>
            <a:ext cx="9143429" cy="51435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024558"/>
            <a:ext cx="9144000" cy="1874066"/>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6" y="3044983"/>
            <a:ext cx="9144000" cy="811010"/>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3641505"/>
            <a:ext cx="9144000" cy="1501996"/>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283535" y="-71619"/>
            <a:ext cx="2860495" cy="1319963"/>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539734">
            <a:off x="360717" y="269684"/>
            <a:ext cx="1885171" cy="572099"/>
          </a:xfrm>
          <a:prstGeom prst="rect">
            <a:avLst/>
          </a:prstGeom>
        </p:spPr>
      </p:pic>
    </p:spTree>
    <p:extLst>
      <p:ext uri="{BB962C8B-B14F-4D97-AF65-F5344CB8AC3E}">
        <p14:creationId xmlns:p14="http://schemas.microsoft.com/office/powerpoint/2010/main" val="3982814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5" y="0"/>
            <a:ext cx="9143429" cy="51435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024558"/>
            <a:ext cx="9144000" cy="1874066"/>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6" y="3044983"/>
            <a:ext cx="9144000" cy="811010"/>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3641505"/>
            <a:ext cx="9144000" cy="1501996"/>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29" y="-72138"/>
            <a:ext cx="2860495" cy="1319963"/>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539734">
            <a:off x="6992159" y="301821"/>
            <a:ext cx="1885171" cy="572099"/>
          </a:xfrm>
          <a:prstGeom prst="rect">
            <a:avLst/>
          </a:prstGeom>
        </p:spPr>
      </p:pic>
    </p:spTree>
    <p:extLst>
      <p:ext uri="{BB962C8B-B14F-4D97-AF65-F5344CB8AC3E}">
        <p14:creationId xmlns:p14="http://schemas.microsoft.com/office/powerpoint/2010/main" val="14647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DA98030-5A9B-4761-AC84-D775E9C7B26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5" y="0"/>
            <a:ext cx="9143429" cy="5143500"/>
          </a:xfrm>
          <a:prstGeom prst="rect">
            <a:avLst/>
          </a:prstGeom>
        </p:spPr>
      </p:pic>
      <p:pic>
        <p:nvPicPr>
          <p:cNvPr id="4" name="图片 3">
            <a:extLst>
              <a:ext uri="{FF2B5EF4-FFF2-40B4-BE49-F238E27FC236}">
                <a16:creationId xmlns:a16="http://schemas.microsoft.com/office/drawing/2014/main" id="{FAFF9ED7-6835-4BD7-B0F4-148A43B912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3535" y="499626"/>
            <a:ext cx="2860495" cy="1319963"/>
          </a:xfrm>
          <a:prstGeom prst="rect">
            <a:avLst/>
          </a:prstGeom>
        </p:spPr>
      </p:pic>
      <p:pic>
        <p:nvPicPr>
          <p:cNvPr id="5" name="图片 4">
            <a:extLst>
              <a:ext uri="{FF2B5EF4-FFF2-40B4-BE49-F238E27FC236}">
                <a16:creationId xmlns:a16="http://schemas.microsoft.com/office/drawing/2014/main" id="{C7289181-269E-420B-A083-08CBD1935E8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39734">
            <a:off x="77689" y="163241"/>
            <a:ext cx="1885171" cy="572099"/>
          </a:xfrm>
          <a:prstGeom prst="rect">
            <a:avLst/>
          </a:prstGeom>
        </p:spPr>
      </p:pic>
    </p:spTree>
    <p:extLst>
      <p:ext uri="{BB962C8B-B14F-4D97-AF65-F5344CB8AC3E}">
        <p14:creationId xmlns:p14="http://schemas.microsoft.com/office/powerpoint/2010/main" val="3371166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4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64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115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446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589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666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0" y="0"/>
            <a:ext cx="9143429" cy="51435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024558"/>
            <a:ext cx="9144000" cy="1874066"/>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6" y="3044983"/>
            <a:ext cx="9144000" cy="811010"/>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3641505"/>
            <a:ext cx="9144000" cy="1501996"/>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283530" y="-71619"/>
            <a:ext cx="2860495" cy="1319963"/>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539734">
            <a:off x="360712" y="269679"/>
            <a:ext cx="1885171" cy="572099"/>
          </a:xfrm>
          <a:prstGeom prst="rect">
            <a:avLst/>
          </a:prstGeom>
        </p:spPr>
      </p:pic>
    </p:spTree>
    <p:extLst>
      <p:ext uri="{BB962C8B-B14F-4D97-AF65-F5344CB8AC3E}">
        <p14:creationId xmlns:p14="http://schemas.microsoft.com/office/powerpoint/2010/main" val="3953528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830" indent="0">
              <a:buNone/>
              <a:defRPr sz="1800">
                <a:solidFill>
                  <a:schemeClr val="tx1">
                    <a:tint val="75000"/>
                  </a:schemeClr>
                </a:solidFill>
              </a:defRPr>
            </a:lvl2pPr>
            <a:lvl3pPr marL="913703" indent="0">
              <a:buNone/>
              <a:defRPr sz="1600">
                <a:solidFill>
                  <a:schemeClr val="tx1">
                    <a:tint val="75000"/>
                  </a:schemeClr>
                </a:solidFill>
              </a:defRPr>
            </a:lvl3pPr>
            <a:lvl4pPr marL="1370546" indent="0">
              <a:buNone/>
              <a:defRPr sz="1400">
                <a:solidFill>
                  <a:schemeClr val="tx1">
                    <a:tint val="75000"/>
                  </a:schemeClr>
                </a:solidFill>
              </a:defRPr>
            </a:lvl4pPr>
            <a:lvl5pPr marL="1827404" indent="0">
              <a:buNone/>
              <a:defRPr sz="1400">
                <a:solidFill>
                  <a:schemeClr val="tx1">
                    <a:tint val="75000"/>
                  </a:schemeClr>
                </a:solidFill>
              </a:defRPr>
            </a:lvl5pPr>
            <a:lvl6pPr marL="2284233" indent="0">
              <a:buNone/>
              <a:defRPr sz="1400">
                <a:solidFill>
                  <a:schemeClr val="tx1">
                    <a:tint val="75000"/>
                  </a:schemeClr>
                </a:solidFill>
              </a:defRPr>
            </a:lvl6pPr>
            <a:lvl7pPr marL="2741063" indent="0">
              <a:buNone/>
              <a:defRPr sz="1400">
                <a:solidFill>
                  <a:schemeClr val="tx1">
                    <a:tint val="75000"/>
                  </a:schemeClr>
                </a:solidFill>
              </a:defRPr>
            </a:lvl7pPr>
            <a:lvl8pPr marL="3197920" indent="0">
              <a:buNone/>
              <a:defRPr sz="1400">
                <a:solidFill>
                  <a:schemeClr val="tx1">
                    <a:tint val="75000"/>
                  </a:schemeClr>
                </a:solidFill>
              </a:defRPr>
            </a:lvl8pPr>
            <a:lvl9pPr marL="36547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537A32-154D-4F04-B190-9181C61E9777}"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505B4-533F-4207-95CD-11039A1A53F6}" type="slidenum">
              <a:rPr lang="en-US" smtClean="0"/>
              <a:t>‹#›</a:t>
            </a:fld>
            <a:endParaRPr lang="en-US"/>
          </a:p>
        </p:txBody>
      </p:sp>
    </p:spTree>
    <p:extLst>
      <p:ext uri="{BB962C8B-B14F-4D97-AF65-F5344CB8AC3E}">
        <p14:creationId xmlns:p14="http://schemas.microsoft.com/office/powerpoint/2010/main" val="2360211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0" y="0"/>
            <a:ext cx="9143429" cy="51435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024558"/>
            <a:ext cx="9144000" cy="1874066"/>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6" y="3044983"/>
            <a:ext cx="9144000" cy="811010"/>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3641505"/>
            <a:ext cx="9144000" cy="1501996"/>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24" y="-72138"/>
            <a:ext cx="2860495" cy="1319963"/>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539734">
            <a:off x="6992154" y="301816"/>
            <a:ext cx="1885171" cy="572099"/>
          </a:xfrm>
          <a:prstGeom prst="rect">
            <a:avLst/>
          </a:prstGeom>
        </p:spPr>
      </p:pic>
    </p:spTree>
    <p:extLst>
      <p:ext uri="{BB962C8B-B14F-4D97-AF65-F5344CB8AC3E}">
        <p14:creationId xmlns:p14="http://schemas.microsoft.com/office/powerpoint/2010/main" val="1864347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DA98030-5A9B-4761-AC84-D775E9C7B26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0" y="0"/>
            <a:ext cx="9143429" cy="5143500"/>
          </a:xfrm>
          <a:prstGeom prst="rect">
            <a:avLst/>
          </a:prstGeom>
        </p:spPr>
      </p:pic>
      <p:pic>
        <p:nvPicPr>
          <p:cNvPr id="4" name="图片 3">
            <a:extLst>
              <a:ext uri="{FF2B5EF4-FFF2-40B4-BE49-F238E27FC236}">
                <a16:creationId xmlns:a16="http://schemas.microsoft.com/office/drawing/2014/main" id="{FAFF9ED7-6835-4BD7-B0F4-148A43B912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3530" y="499621"/>
            <a:ext cx="2860495" cy="1319963"/>
          </a:xfrm>
          <a:prstGeom prst="rect">
            <a:avLst/>
          </a:prstGeom>
        </p:spPr>
      </p:pic>
      <p:pic>
        <p:nvPicPr>
          <p:cNvPr id="5" name="图片 4">
            <a:extLst>
              <a:ext uri="{FF2B5EF4-FFF2-40B4-BE49-F238E27FC236}">
                <a16:creationId xmlns:a16="http://schemas.microsoft.com/office/drawing/2014/main" id="{C7289181-269E-420B-A083-08CBD1935E8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39734">
            <a:off x="77684" y="163236"/>
            <a:ext cx="1885171" cy="572099"/>
          </a:xfrm>
          <a:prstGeom prst="rect">
            <a:avLst/>
          </a:prstGeom>
        </p:spPr>
      </p:pic>
    </p:spTree>
    <p:extLst>
      <p:ext uri="{BB962C8B-B14F-4D97-AF65-F5344CB8AC3E}">
        <p14:creationId xmlns:p14="http://schemas.microsoft.com/office/powerpoint/2010/main" val="1463035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4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64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663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2900190"/>
            <a:ext cx="9144000" cy="224331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en-US" sz="1400">
              <a:solidFill>
                <a:prstClr val="white"/>
              </a:solidFill>
            </a:endParaRPr>
          </a:p>
        </p:txBody>
      </p:sp>
      <p:sp>
        <p:nvSpPr>
          <p:cNvPr id="12" name="Rectangle 11"/>
          <p:cNvSpPr/>
          <p:nvPr/>
        </p:nvSpPr>
        <p:spPr>
          <a:xfrm>
            <a:off x="0" y="0"/>
            <a:ext cx="9144000" cy="290019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en-US" sz="1400" dirty="0">
              <a:solidFill>
                <a:prstClr val="white"/>
              </a:solidFill>
            </a:endParaRPr>
          </a:p>
        </p:txBody>
      </p:sp>
      <p:sp>
        <p:nvSpPr>
          <p:cNvPr id="13" name="Rectangle 12"/>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en-US" sz="1400">
              <a:solidFill>
                <a:prstClr val="white"/>
              </a:solidFill>
            </a:endParaRPr>
          </a:p>
        </p:txBody>
      </p:sp>
      <p:sp>
        <p:nvSpPr>
          <p:cNvPr id="14" name="Oval 13"/>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en-US" sz="1400">
              <a:solidFill>
                <a:prstClr val="white"/>
              </a:solidFill>
            </a:endParaRPr>
          </a:p>
        </p:txBody>
      </p:sp>
      <p:sp>
        <p:nvSpPr>
          <p:cNvPr id="3" name="Subtitle 2"/>
          <p:cNvSpPr>
            <a:spLocks noGrp="1"/>
          </p:cNvSpPr>
          <p:nvPr>
            <p:ph type="subTitle" idx="1"/>
          </p:nvPr>
        </p:nvSpPr>
        <p:spPr>
          <a:xfrm>
            <a:off x="1473795" y="3789426"/>
            <a:ext cx="5637010" cy="661589"/>
          </a:xfrm>
        </p:spPr>
        <p:txBody>
          <a:bodyPr>
            <a:normAutofit/>
          </a:bodyPr>
          <a:lstStyle>
            <a:lvl1pPr marL="0" indent="0" algn="l">
              <a:buNone/>
              <a:defRPr sz="1700">
                <a:solidFill>
                  <a:schemeClr val="tx2"/>
                </a:solidFill>
              </a:defRPr>
            </a:lvl1pPr>
            <a:lvl2pPr marL="342758" indent="0" algn="ctr">
              <a:buNone/>
              <a:defRPr>
                <a:solidFill>
                  <a:schemeClr val="tx1">
                    <a:tint val="75000"/>
                  </a:schemeClr>
                </a:solidFill>
              </a:defRPr>
            </a:lvl2pPr>
            <a:lvl3pPr marL="685528" indent="0" algn="ctr">
              <a:buNone/>
              <a:defRPr>
                <a:solidFill>
                  <a:schemeClr val="tx1">
                    <a:tint val="75000"/>
                  </a:schemeClr>
                </a:solidFill>
              </a:defRPr>
            </a:lvl3pPr>
            <a:lvl4pPr marL="1028292" indent="0" algn="ctr">
              <a:buNone/>
              <a:defRPr>
                <a:solidFill>
                  <a:schemeClr val="tx1">
                    <a:tint val="75000"/>
                  </a:schemeClr>
                </a:solidFill>
              </a:defRPr>
            </a:lvl4pPr>
            <a:lvl5pPr marL="1371056" indent="0" algn="ctr">
              <a:buNone/>
              <a:defRPr>
                <a:solidFill>
                  <a:schemeClr val="tx1">
                    <a:tint val="75000"/>
                  </a:schemeClr>
                </a:solidFill>
              </a:defRPr>
            </a:lvl5pPr>
            <a:lvl6pPr marL="1713827" indent="0" algn="ctr">
              <a:buNone/>
              <a:defRPr>
                <a:solidFill>
                  <a:schemeClr val="tx1">
                    <a:tint val="75000"/>
                  </a:schemeClr>
                </a:solidFill>
              </a:defRPr>
            </a:lvl6pPr>
            <a:lvl7pPr marL="2056583" indent="0" algn="ctr">
              <a:buNone/>
              <a:defRPr>
                <a:solidFill>
                  <a:schemeClr val="tx1">
                    <a:tint val="75000"/>
                  </a:schemeClr>
                </a:solidFill>
              </a:defRPr>
            </a:lvl7pPr>
            <a:lvl8pPr marL="2399340" indent="0" algn="ctr">
              <a:buNone/>
              <a:defRPr>
                <a:solidFill>
                  <a:schemeClr val="tx1">
                    <a:tint val="75000"/>
                  </a:schemeClr>
                </a:solidFill>
              </a:defRPr>
            </a:lvl8pPr>
            <a:lvl9pPr marL="274209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solidFill>
                  <a:prstClr val="black">
                    <a:lumMod val="50000"/>
                    <a:lumOff val="50000"/>
                  </a:prstClr>
                </a:solidFill>
              </a:rPr>
              <a:pPr/>
              <a:t>3/31/2026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2" name="Title 1"/>
          <p:cNvSpPr>
            <a:spLocks noGrp="1"/>
          </p:cNvSpPr>
          <p:nvPr>
            <p:ph type="ctrTitle"/>
          </p:nvPr>
        </p:nvSpPr>
        <p:spPr>
          <a:xfrm>
            <a:off x="817598" y="2349234"/>
            <a:ext cx="7175351" cy="1344875"/>
          </a:xfrm>
          <a:effectLst/>
        </p:spPr>
        <p:txBody>
          <a:bodyPr>
            <a:noAutofit/>
          </a:bodyPr>
          <a:lstStyle>
            <a:lvl1pPr marL="479868" indent="-342758" algn="l">
              <a:defRPr sz="4100"/>
            </a:lvl1pPr>
          </a:lstStyle>
          <a:p>
            <a:r>
              <a:rPr lang="en-US"/>
              <a:t>Click to edit Master title style</a:t>
            </a:r>
            <a:endParaRPr lang="en-US" dirty="0"/>
          </a:p>
        </p:txBody>
      </p:sp>
    </p:spTree>
    <p:extLst>
      <p:ext uri="{BB962C8B-B14F-4D97-AF65-F5344CB8AC3E}">
        <p14:creationId xmlns:p14="http://schemas.microsoft.com/office/powerpoint/2010/main" val="9265386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CEF607B-A47E-422C-9BEF-122CCDB7C526}" type="datetime1">
              <a:rPr lang="en-US" smtClean="0">
                <a:solidFill>
                  <a:prstClr val="black">
                    <a:lumMod val="50000"/>
                    <a:lumOff val="50000"/>
                  </a:prstClr>
                </a:solidFill>
              </a:rPr>
              <a:pPr/>
              <a:t>3/31/2026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548640"/>
            <a:ext cx="6400800"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4094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en-US" sz="1400">
              <a:solidFill>
                <a:prstClr val="white"/>
              </a:solidFill>
            </a:endParaRPr>
          </a:p>
        </p:txBody>
      </p:sp>
      <p:sp>
        <p:nvSpPr>
          <p:cNvPr id="8" name="Rectangle 7"/>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en-US" sz="1400" dirty="0">
              <a:solidFill>
                <a:prstClr val="white"/>
              </a:solidFill>
            </a:endParaRPr>
          </a:p>
        </p:txBody>
      </p:sp>
      <p:sp>
        <p:nvSpPr>
          <p:cNvPr id="9" name="Rectangle 8"/>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en-US" sz="1400">
              <a:solidFill>
                <a:prstClr val="white"/>
              </a:solidFill>
            </a:endParaRPr>
          </a:p>
        </p:txBody>
      </p:sp>
      <p:sp>
        <p:nvSpPr>
          <p:cNvPr id="10" name="Oval 9"/>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en-US" sz="1400">
              <a:solidFill>
                <a:prstClr val="white"/>
              </a:solidFill>
            </a:endParaRPr>
          </a:p>
        </p:txBody>
      </p:sp>
      <p:sp>
        <p:nvSpPr>
          <p:cNvPr id="2" name="Title 1"/>
          <p:cNvSpPr>
            <a:spLocks noGrp="1"/>
          </p:cNvSpPr>
          <p:nvPr>
            <p:ph type="title"/>
          </p:nvPr>
        </p:nvSpPr>
        <p:spPr>
          <a:xfrm>
            <a:off x="2033197" y="1629487"/>
            <a:ext cx="5966666" cy="1817510"/>
          </a:xfrm>
          <a:effectLst/>
        </p:spPr>
        <p:txBody>
          <a:bodyPr anchor="b"/>
          <a:lstStyle>
            <a:lvl1pPr algn="r">
              <a:defRPr sz="35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9" y="3455633"/>
            <a:ext cx="5970494" cy="626595"/>
          </a:xfrm>
        </p:spPr>
        <p:txBody>
          <a:bodyPr anchor="t"/>
          <a:lstStyle>
            <a:lvl1pPr marL="0" indent="0" algn="r">
              <a:buNone/>
              <a:defRPr sz="1500">
                <a:solidFill>
                  <a:schemeClr val="tx2"/>
                </a:solidFill>
              </a:defRPr>
            </a:lvl1pPr>
            <a:lvl2pPr marL="342758" indent="0">
              <a:buNone/>
              <a:defRPr sz="1400">
                <a:solidFill>
                  <a:schemeClr val="tx1">
                    <a:tint val="75000"/>
                  </a:schemeClr>
                </a:solidFill>
              </a:defRPr>
            </a:lvl2pPr>
            <a:lvl3pPr marL="685528" indent="0">
              <a:buNone/>
              <a:defRPr sz="1200">
                <a:solidFill>
                  <a:schemeClr val="tx1">
                    <a:tint val="75000"/>
                  </a:schemeClr>
                </a:solidFill>
              </a:defRPr>
            </a:lvl3pPr>
            <a:lvl4pPr marL="1028292" indent="0">
              <a:buNone/>
              <a:defRPr sz="1100">
                <a:solidFill>
                  <a:schemeClr val="tx1">
                    <a:tint val="75000"/>
                  </a:schemeClr>
                </a:solidFill>
              </a:defRPr>
            </a:lvl4pPr>
            <a:lvl5pPr marL="1371056" indent="0">
              <a:buNone/>
              <a:defRPr sz="1100">
                <a:solidFill>
                  <a:schemeClr val="tx1">
                    <a:tint val="75000"/>
                  </a:schemeClr>
                </a:solidFill>
              </a:defRPr>
            </a:lvl5pPr>
            <a:lvl6pPr marL="1713827" indent="0">
              <a:buNone/>
              <a:defRPr sz="1100">
                <a:solidFill>
                  <a:schemeClr val="tx1">
                    <a:tint val="75000"/>
                  </a:schemeClr>
                </a:solidFill>
              </a:defRPr>
            </a:lvl6pPr>
            <a:lvl7pPr marL="2056583" indent="0">
              <a:buNone/>
              <a:defRPr sz="1100">
                <a:solidFill>
                  <a:schemeClr val="tx1">
                    <a:tint val="75000"/>
                  </a:schemeClr>
                </a:solidFill>
              </a:defRPr>
            </a:lvl7pPr>
            <a:lvl8pPr marL="2399340" indent="0">
              <a:buNone/>
              <a:defRPr sz="1100">
                <a:solidFill>
                  <a:schemeClr val="tx1">
                    <a:tint val="75000"/>
                  </a:schemeClr>
                </a:solidFill>
              </a:defRPr>
            </a:lvl8pPr>
            <a:lvl9pPr marL="2742098"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solidFill>
                  <a:prstClr val="black">
                    <a:lumMod val="50000"/>
                    <a:lumOff val="50000"/>
                  </a:prstClr>
                </a:solidFill>
              </a:rPr>
              <a:pPr/>
              <a:t>3/31/2026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702835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EE300C-6FC5-4FC3-AF1A-075E4F50620D}" type="datetime1">
              <a:rPr lang="en-US" smtClean="0">
                <a:solidFill>
                  <a:prstClr val="black">
                    <a:lumMod val="50000"/>
                    <a:lumOff val="50000"/>
                  </a:prstClr>
                </a:solidFill>
              </a:rPr>
              <a:pPr/>
              <a:t>3/31/2026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548639"/>
            <a:ext cx="3346704"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548640"/>
            <a:ext cx="3346704"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78784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548641"/>
            <a:ext cx="3346704" cy="479822"/>
          </a:xfrm>
        </p:spPr>
        <p:txBody>
          <a:bodyPr anchor="b">
            <a:noAutofit/>
          </a:bodyPr>
          <a:lstStyle>
            <a:lvl1pPr marL="0" indent="0" algn="ctr">
              <a:buNone/>
              <a:defRPr lang="en-US" sz="18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en-US"/>
              <a:t>Click to edit Master text styles</a:t>
            </a:r>
          </a:p>
        </p:txBody>
      </p:sp>
      <p:sp>
        <p:nvSpPr>
          <p:cNvPr id="4" name="Content Placeholder 3"/>
          <p:cNvSpPr>
            <a:spLocks noGrp="1"/>
          </p:cNvSpPr>
          <p:nvPr>
            <p:ph sz="half" idx="2"/>
          </p:nvPr>
        </p:nvSpPr>
        <p:spPr>
          <a:xfrm>
            <a:off x="1156447" y="1050245"/>
            <a:ext cx="3346704" cy="2057400"/>
          </a:xfrm>
        </p:spPr>
        <p:txBody>
          <a:bodyPr>
            <a:normAutofit/>
          </a:bodyPr>
          <a:lstStyle>
            <a:lvl1pPr>
              <a:defRPr sz="14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548641"/>
            <a:ext cx="3346704" cy="479822"/>
          </a:xfrm>
        </p:spPr>
        <p:txBody>
          <a:bodyPr anchor="b">
            <a:noAutofit/>
          </a:bodyPr>
          <a:lstStyle>
            <a:lvl1pPr marL="0" indent="0" algn="ctr">
              <a:buNone/>
              <a:defRPr lang="en-US" sz="18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marL="0" lvl="0" indent="0" algn="ctr" defTabSz="685528" rtl="0" eaLnBrk="1" latinLnBrk="0" hangingPunct="1">
              <a:spcBef>
                <a:spcPct val="20000"/>
              </a:spcBef>
              <a:spcAft>
                <a:spcPts val="225"/>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049274"/>
            <a:ext cx="3346704" cy="2057400"/>
          </a:xfrm>
        </p:spPr>
        <p:txBody>
          <a:bodyPr>
            <a:normAutofit/>
          </a:bodyPr>
          <a:lstStyle>
            <a:lvl1pPr>
              <a:defRPr sz="14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0D295D-4A77-4DEB-B04C-9F4282A8BC04}" type="datetime1">
              <a:rPr lang="en-US" smtClean="0">
                <a:solidFill>
                  <a:prstClr val="black">
                    <a:lumMod val="50000"/>
                    <a:lumOff val="50000"/>
                  </a:prstClr>
                </a:solidFill>
              </a:rPr>
              <a:pPr/>
              <a:t>3/31/2026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6E2D2B3B-882E-40F3-A32F-6DD51691504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203779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B28685-4D0C-42D5-8013-B5904CD1FCBC}" type="datetime1">
              <a:rPr lang="en-US" smtClean="0">
                <a:solidFill>
                  <a:prstClr val="black">
                    <a:lumMod val="50000"/>
                    <a:lumOff val="50000"/>
                  </a:prstClr>
                </a:solidFill>
              </a:rPr>
              <a:pPr/>
              <a:t>3/31/2026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686122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solidFill>
                  <a:prstClr val="black">
                    <a:lumMod val="50000"/>
                    <a:lumOff val="50000"/>
                  </a:prstClr>
                </a:solidFill>
              </a:rPr>
              <a:pPr/>
              <a:t>3/31/2026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810890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537A32-154D-4F04-B190-9181C61E9777}"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505B4-533F-4207-95CD-11039A1A53F6}" type="slidenum">
              <a:rPr lang="en-US" smtClean="0"/>
              <a:t>‹#›</a:t>
            </a:fld>
            <a:endParaRPr lang="en-US"/>
          </a:p>
        </p:txBody>
      </p:sp>
    </p:spTree>
    <p:extLst>
      <p:ext uri="{BB962C8B-B14F-4D97-AF65-F5344CB8AC3E}">
        <p14:creationId xmlns:p14="http://schemas.microsoft.com/office/powerpoint/2010/main" val="2753591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112" y="1657353"/>
            <a:ext cx="3636085" cy="943870"/>
          </a:xfrm>
          <a:effectLst/>
        </p:spPr>
        <p:txBody>
          <a:bodyPr anchor="b">
            <a:noAutofit/>
          </a:bodyPr>
          <a:lstStyle>
            <a:lvl1pPr marL="171386" indent="-171386" algn="l">
              <a:defRPr sz="21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32" y="548641"/>
            <a:ext cx="4017085" cy="3671048"/>
          </a:xfrm>
        </p:spPr>
        <p:txBody>
          <a:bodyPr anchor="ctr"/>
          <a:lstStyle>
            <a:lvl1pPr>
              <a:defRPr sz="1700"/>
            </a:lvl1pPr>
            <a:lvl2pPr>
              <a:defRPr sz="1500"/>
            </a:lvl2pPr>
            <a:lvl3pPr>
              <a:defRPr sz="1400"/>
            </a:lvl3pPr>
            <a:lvl4pPr>
              <a:defRPr sz="1200"/>
            </a:lvl4pPr>
            <a:lvl5pPr>
              <a:defRPr sz="11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7" y="2623367"/>
            <a:ext cx="3388660" cy="1604639"/>
          </a:xfrm>
        </p:spPr>
        <p:txBody>
          <a:bodyPr/>
          <a:lstStyle>
            <a:lvl1pPr marL="0" indent="0">
              <a:buNone/>
              <a:defRPr sz="1100"/>
            </a:lvl1pPr>
            <a:lvl2pPr marL="342758" indent="0">
              <a:buNone/>
              <a:defRPr sz="900"/>
            </a:lvl2pPr>
            <a:lvl3pPr marL="685528" indent="0">
              <a:buNone/>
              <a:defRPr sz="800"/>
            </a:lvl3pPr>
            <a:lvl4pPr marL="1028292" indent="0">
              <a:buNone/>
              <a:defRPr sz="700"/>
            </a:lvl4pPr>
            <a:lvl5pPr marL="1371056" indent="0">
              <a:buNone/>
              <a:defRPr sz="700"/>
            </a:lvl5pPr>
            <a:lvl6pPr marL="1713827" indent="0">
              <a:buNone/>
              <a:defRPr sz="700"/>
            </a:lvl6pPr>
            <a:lvl7pPr marL="2056583" indent="0">
              <a:buNone/>
              <a:defRPr sz="700"/>
            </a:lvl7pPr>
            <a:lvl8pPr marL="2399340" indent="0">
              <a:buNone/>
              <a:defRPr sz="700"/>
            </a:lvl8pPr>
            <a:lvl9pPr marL="274209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solidFill>
                  <a:prstClr val="black">
                    <a:lumMod val="50000"/>
                    <a:lumOff val="50000"/>
                  </a:prstClr>
                </a:solidFill>
              </a:rPr>
              <a:pPr/>
              <a:t>3/31/2026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0915522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en-US" sz="1400">
              <a:solidFill>
                <a:prstClr val="white"/>
              </a:solidFill>
            </a:endParaRPr>
          </a:p>
        </p:txBody>
      </p:sp>
      <p:sp>
        <p:nvSpPr>
          <p:cNvPr id="9" name="Rectangle 8"/>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en-US" sz="1400" dirty="0">
              <a:solidFill>
                <a:prstClr val="white"/>
              </a:solidFill>
            </a:endParaRPr>
          </a:p>
        </p:txBody>
      </p:sp>
      <p:sp>
        <p:nvSpPr>
          <p:cNvPr id="10" name="Rectangle 9"/>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en-US" sz="1400">
              <a:solidFill>
                <a:prstClr val="white"/>
              </a:solidFill>
            </a:endParaRPr>
          </a:p>
        </p:txBody>
      </p:sp>
      <p:sp>
        <p:nvSpPr>
          <p:cNvPr id="11" name="Oval 10"/>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en-US" sz="1400">
              <a:solidFill>
                <a:prstClr val="white"/>
              </a:solidFill>
            </a:endParaRPr>
          </a:p>
        </p:txBody>
      </p:sp>
      <p:sp>
        <p:nvSpPr>
          <p:cNvPr id="3" name="Picture Placeholder 2"/>
          <p:cNvSpPr>
            <a:spLocks noGrp="1"/>
          </p:cNvSpPr>
          <p:nvPr>
            <p:ph type="pic" idx="1"/>
          </p:nvPr>
        </p:nvSpPr>
        <p:spPr>
          <a:xfrm>
            <a:off x="4475175" y="857266"/>
            <a:ext cx="4114800" cy="2345855"/>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1500"/>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77887" y="757865"/>
            <a:ext cx="3694114" cy="1622265"/>
          </a:xfrm>
        </p:spPr>
        <p:txBody>
          <a:bodyPr anchor="b"/>
          <a:lstStyle>
            <a:lvl1pPr marL="137111" indent="-137111">
              <a:buFont typeface="Georgia" pitchFamily="18" charset="0"/>
              <a:buChar char="*"/>
              <a:defRPr sz="1200"/>
            </a:lvl1pPr>
            <a:lvl2pPr marL="342758" indent="0">
              <a:buNone/>
              <a:defRPr sz="900"/>
            </a:lvl2pPr>
            <a:lvl3pPr marL="685528" indent="0">
              <a:buNone/>
              <a:defRPr sz="800"/>
            </a:lvl3pPr>
            <a:lvl4pPr marL="1028292" indent="0">
              <a:buNone/>
              <a:defRPr sz="700"/>
            </a:lvl4pPr>
            <a:lvl5pPr marL="1371056" indent="0">
              <a:buNone/>
              <a:defRPr sz="700"/>
            </a:lvl5pPr>
            <a:lvl6pPr marL="1713827" indent="0">
              <a:buNone/>
              <a:defRPr sz="700"/>
            </a:lvl6pPr>
            <a:lvl7pPr marL="2056583" indent="0">
              <a:buNone/>
              <a:defRPr sz="700"/>
            </a:lvl7pPr>
            <a:lvl8pPr marL="2399340" indent="0">
              <a:buNone/>
              <a:defRPr sz="700"/>
            </a:lvl8pPr>
            <a:lvl9pPr marL="274209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solidFill>
                  <a:prstClr val="black">
                    <a:lumMod val="50000"/>
                    <a:lumOff val="50000"/>
                  </a:prstClr>
                </a:solidFill>
              </a:rPr>
              <a:pPr/>
              <a:t>3/31/2026</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2" name="Title 1"/>
          <p:cNvSpPr>
            <a:spLocks noGrp="1"/>
          </p:cNvSpPr>
          <p:nvPr>
            <p:ph type="title"/>
          </p:nvPr>
        </p:nvSpPr>
        <p:spPr>
          <a:xfrm>
            <a:off x="727268" y="3348316"/>
            <a:ext cx="6383538" cy="857250"/>
          </a:xfrm>
        </p:spPr>
        <p:txBody>
          <a:bodyPr anchor="b">
            <a:noAutofit/>
          </a:bodyPr>
          <a:lstStyle>
            <a:lvl1pPr algn="l">
              <a:defRPr sz="3500" b="1"/>
            </a:lvl1pPr>
          </a:lstStyle>
          <a:p>
            <a:r>
              <a:rPr lang="en-US"/>
              <a:t>Click to edit Master title style</a:t>
            </a:r>
            <a:endParaRPr lang="en-US" dirty="0"/>
          </a:p>
        </p:txBody>
      </p:sp>
    </p:spTree>
    <p:extLst>
      <p:ext uri="{BB962C8B-B14F-4D97-AF65-F5344CB8AC3E}">
        <p14:creationId xmlns:p14="http://schemas.microsoft.com/office/powerpoint/2010/main" val="24425133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548639"/>
            <a:ext cx="6400800" cy="26060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B4290-6522-4139-852E-05BD9E7F0D2E}" type="datetime1">
              <a:rPr lang="en-US" smtClean="0">
                <a:solidFill>
                  <a:prstClr val="black">
                    <a:lumMod val="50000"/>
                    <a:lumOff val="50000"/>
                  </a:prstClr>
                </a:solidFill>
              </a:rPr>
              <a:pPr/>
              <a:t>3/31/2026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0601450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282391"/>
            <a:ext cx="2057400" cy="3928754"/>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30" y="548656"/>
            <a:ext cx="4829287" cy="36710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955F9-81EA-47C5-8059-9E5C2B437C70}" type="datetime1">
              <a:rPr lang="en-US" smtClean="0">
                <a:solidFill>
                  <a:prstClr val="black">
                    <a:lumMod val="50000"/>
                    <a:lumOff val="50000"/>
                  </a:prstClr>
                </a:solidFill>
              </a:rPr>
              <a:pPr/>
              <a:t>3/31/2026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9137994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7"/>
            <a:ext cx="2133600" cy="273844"/>
          </a:xfrm>
          <a:prstGeom prst="rect">
            <a:avLst/>
          </a:prstGeom>
        </p:spPr>
        <p:txBody>
          <a:bodyPr/>
          <a:lstStyle/>
          <a:p>
            <a:fld id="{44E5CC29-D4C1-43AF-92DE-EAC9F1236EA8}" type="datetime1">
              <a:rPr lang="zh-CN" altLang="en-US" smtClean="0">
                <a:solidFill>
                  <a:prstClr val="black">
                    <a:lumMod val="50000"/>
                    <a:lumOff val="50000"/>
                  </a:prstClr>
                </a:solidFill>
              </a:rPr>
              <a:pPr/>
              <a:t>2026/3/31</a:t>
            </a:fld>
            <a:endParaRPr lang="zh-CN" altLang="en-US">
              <a:solidFill>
                <a:prstClr val="black">
                  <a:lumMod val="50000"/>
                  <a:lumOff val="50000"/>
                </a:prstClr>
              </a:solidFill>
            </a:endParaRPr>
          </a:p>
        </p:txBody>
      </p:sp>
      <p:sp>
        <p:nvSpPr>
          <p:cNvPr id="5" name="页脚占位符 4"/>
          <p:cNvSpPr>
            <a:spLocks noGrp="1"/>
          </p:cNvSpPr>
          <p:nvPr>
            <p:ph type="ftr" sz="quarter" idx="11"/>
          </p:nvPr>
        </p:nvSpPr>
        <p:spPr>
          <a:xfrm>
            <a:off x="3124200" y="4767267"/>
            <a:ext cx="2895600" cy="273844"/>
          </a:xfrm>
          <a:prstGeom prst="rect">
            <a:avLst/>
          </a:prstGeom>
        </p:spPr>
        <p:txBody>
          <a:bodyPr/>
          <a:lstStyle/>
          <a:p>
            <a:endParaRPr lang="zh-CN" altLang="en-US">
              <a:solidFill>
                <a:prstClr val="black">
                  <a:lumMod val="50000"/>
                  <a:lumOff val="50000"/>
                </a:prstClr>
              </a:solidFill>
            </a:endParaRPr>
          </a:p>
        </p:txBody>
      </p:sp>
      <p:sp>
        <p:nvSpPr>
          <p:cNvPr id="6" name="灯片编号占位符 5"/>
          <p:cNvSpPr>
            <a:spLocks noGrp="1"/>
          </p:cNvSpPr>
          <p:nvPr>
            <p:ph type="sldNum" sz="quarter" idx="12"/>
          </p:nvPr>
        </p:nvSpPr>
        <p:spPr>
          <a:xfrm>
            <a:off x="6732240" y="233463"/>
            <a:ext cx="2133600" cy="273844"/>
          </a:xfrm>
          <a:prstGeom prst="rect">
            <a:avLst/>
          </a:prstGeom>
        </p:spPr>
        <p:txBody>
          <a:bodyPr/>
          <a:lstStyle/>
          <a:p>
            <a:fld id="{87115745-2F8B-4195-AD23-8A2542AF7C2C}" type="slidenum">
              <a:rPr lang="zh-CN" altLang="en-US" smtClean="0">
                <a:solidFill>
                  <a:prstClr val="black">
                    <a:lumMod val="50000"/>
                    <a:lumOff val="50000"/>
                  </a:prstClr>
                </a:solidFill>
              </a:rPr>
              <a:pPr/>
              <a:t>‹#›</a:t>
            </a:fld>
            <a:endParaRPr lang="zh-CN" altLang="en-US">
              <a:solidFill>
                <a:prstClr val="black">
                  <a:lumMod val="50000"/>
                  <a:lumOff val="50000"/>
                </a:prstClr>
              </a:solidFill>
            </a:endParaRPr>
          </a:p>
        </p:txBody>
      </p:sp>
    </p:spTree>
    <p:extLst>
      <p:ext uri="{BB962C8B-B14F-4D97-AF65-F5344CB8AC3E}">
        <p14:creationId xmlns:p14="http://schemas.microsoft.com/office/powerpoint/2010/main" val="36460532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7"/>
            <a:ext cx="2133600" cy="273844"/>
          </a:xfrm>
          <a:prstGeom prst="rect">
            <a:avLst/>
          </a:prstGeom>
        </p:spPr>
        <p:txBody>
          <a:bodyPr/>
          <a:lstStyle/>
          <a:p>
            <a:fld id="{44E5CC29-D4C1-43AF-92DE-EAC9F1236EA8}" type="datetime1">
              <a:rPr lang="zh-CN" altLang="en-US" smtClean="0">
                <a:solidFill>
                  <a:prstClr val="black">
                    <a:lumMod val="50000"/>
                    <a:lumOff val="50000"/>
                  </a:prstClr>
                </a:solidFill>
              </a:rPr>
              <a:pPr/>
              <a:t>2026/3/31</a:t>
            </a:fld>
            <a:endParaRPr lang="zh-CN" altLang="en-US">
              <a:solidFill>
                <a:prstClr val="black">
                  <a:lumMod val="50000"/>
                  <a:lumOff val="50000"/>
                </a:prstClr>
              </a:solidFill>
            </a:endParaRPr>
          </a:p>
        </p:txBody>
      </p:sp>
      <p:sp>
        <p:nvSpPr>
          <p:cNvPr id="5" name="页脚占位符 4"/>
          <p:cNvSpPr>
            <a:spLocks noGrp="1"/>
          </p:cNvSpPr>
          <p:nvPr>
            <p:ph type="ftr" sz="quarter" idx="11"/>
          </p:nvPr>
        </p:nvSpPr>
        <p:spPr>
          <a:xfrm>
            <a:off x="3124200" y="4767267"/>
            <a:ext cx="2895600" cy="273844"/>
          </a:xfrm>
          <a:prstGeom prst="rect">
            <a:avLst/>
          </a:prstGeom>
        </p:spPr>
        <p:txBody>
          <a:bodyPr/>
          <a:lstStyle/>
          <a:p>
            <a:endParaRPr lang="zh-CN" altLang="en-US">
              <a:solidFill>
                <a:prstClr val="black">
                  <a:lumMod val="50000"/>
                  <a:lumOff val="50000"/>
                </a:prstClr>
              </a:solidFill>
            </a:endParaRPr>
          </a:p>
        </p:txBody>
      </p:sp>
      <p:sp>
        <p:nvSpPr>
          <p:cNvPr id="6" name="灯片编号占位符 5"/>
          <p:cNvSpPr>
            <a:spLocks noGrp="1"/>
          </p:cNvSpPr>
          <p:nvPr>
            <p:ph type="sldNum" sz="quarter" idx="12"/>
          </p:nvPr>
        </p:nvSpPr>
        <p:spPr>
          <a:xfrm>
            <a:off x="6732240" y="233463"/>
            <a:ext cx="2133600" cy="273844"/>
          </a:xfrm>
          <a:prstGeom prst="rect">
            <a:avLst/>
          </a:prstGeom>
        </p:spPr>
        <p:txBody>
          <a:bodyPr/>
          <a:lstStyle/>
          <a:p>
            <a:fld id="{87115745-2F8B-4195-AD23-8A2542AF7C2C}" type="slidenum">
              <a:rPr lang="zh-CN" altLang="en-US" smtClean="0">
                <a:solidFill>
                  <a:prstClr val="black">
                    <a:lumMod val="50000"/>
                    <a:lumOff val="50000"/>
                  </a:prstClr>
                </a:solidFill>
              </a:rPr>
              <a:pPr/>
              <a:t>‹#›</a:t>
            </a:fld>
            <a:endParaRPr lang="zh-CN" altLang="en-US">
              <a:solidFill>
                <a:prstClr val="black">
                  <a:lumMod val="50000"/>
                  <a:lumOff val="50000"/>
                </a:prstClr>
              </a:solidFill>
            </a:endParaRPr>
          </a:p>
        </p:txBody>
      </p:sp>
    </p:spTree>
    <p:extLst>
      <p:ext uri="{BB962C8B-B14F-4D97-AF65-F5344CB8AC3E}">
        <p14:creationId xmlns:p14="http://schemas.microsoft.com/office/powerpoint/2010/main" val="41264236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186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2900190"/>
            <a:ext cx="9144000" cy="224331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US" sz="1400">
              <a:solidFill>
                <a:prstClr val="white"/>
              </a:solidFill>
            </a:endParaRPr>
          </a:p>
        </p:txBody>
      </p:sp>
      <p:sp>
        <p:nvSpPr>
          <p:cNvPr id="12" name="Rectangle 11"/>
          <p:cNvSpPr/>
          <p:nvPr/>
        </p:nvSpPr>
        <p:spPr>
          <a:xfrm>
            <a:off x="0" y="0"/>
            <a:ext cx="9144000" cy="290019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US" sz="1400" dirty="0">
              <a:solidFill>
                <a:prstClr val="white"/>
              </a:solidFill>
            </a:endParaRPr>
          </a:p>
        </p:txBody>
      </p:sp>
      <p:sp>
        <p:nvSpPr>
          <p:cNvPr id="13" name="Rectangle 12"/>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US" sz="1400">
              <a:solidFill>
                <a:prstClr val="white"/>
              </a:solidFill>
            </a:endParaRPr>
          </a:p>
        </p:txBody>
      </p:sp>
      <p:sp>
        <p:nvSpPr>
          <p:cNvPr id="14" name="Oval 13"/>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US" sz="1400">
              <a:solidFill>
                <a:prstClr val="white"/>
              </a:solidFill>
            </a:endParaRPr>
          </a:p>
        </p:txBody>
      </p:sp>
      <p:sp>
        <p:nvSpPr>
          <p:cNvPr id="3" name="Subtitle 2"/>
          <p:cNvSpPr>
            <a:spLocks noGrp="1"/>
          </p:cNvSpPr>
          <p:nvPr>
            <p:ph type="subTitle" idx="1"/>
          </p:nvPr>
        </p:nvSpPr>
        <p:spPr>
          <a:xfrm>
            <a:off x="1473795" y="3789425"/>
            <a:ext cx="5637010" cy="661589"/>
          </a:xfrm>
        </p:spPr>
        <p:txBody>
          <a:bodyPr>
            <a:normAutofit/>
          </a:bodyPr>
          <a:lstStyle>
            <a:lvl1pPr marL="0" indent="0" algn="l">
              <a:buNone/>
              <a:defRPr sz="1700">
                <a:solidFill>
                  <a:schemeClr val="tx2"/>
                </a:solidFill>
              </a:defRPr>
            </a:lvl1pPr>
            <a:lvl2pPr marL="342767" indent="0" algn="ctr">
              <a:buNone/>
              <a:defRPr>
                <a:solidFill>
                  <a:schemeClr val="tx1">
                    <a:tint val="75000"/>
                  </a:schemeClr>
                </a:solidFill>
              </a:defRPr>
            </a:lvl2pPr>
            <a:lvl3pPr marL="685545" indent="0" algn="ctr">
              <a:buNone/>
              <a:defRPr>
                <a:solidFill>
                  <a:schemeClr val="tx1">
                    <a:tint val="75000"/>
                  </a:schemeClr>
                </a:solidFill>
              </a:defRPr>
            </a:lvl3pPr>
            <a:lvl4pPr marL="1028318" indent="0" algn="ctr">
              <a:buNone/>
              <a:defRPr>
                <a:solidFill>
                  <a:schemeClr val="tx1">
                    <a:tint val="75000"/>
                  </a:schemeClr>
                </a:solidFill>
              </a:defRPr>
            </a:lvl4pPr>
            <a:lvl5pPr marL="1371090" indent="0" algn="ctr">
              <a:buNone/>
              <a:defRPr>
                <a:solidFill>
                  <a:schemeClr val="tx1">
                    <a:tint val="75000"/>
                  </a:schemeClr>
                </a:solidFill>
              </a:defRPr>
            </a:lvl5pPr>
            <a:lvl6pPr marL="1713869" indent="0" algn="ctr">
              <a:buNone/>
              <a:defRPr>
                <a:solidFill>
                  <a:schemeClr val="tx1">
                    <a:tint val="75000"/>
                  </a:schemeClr>
                </a:solidFill>
              </a:defRPr>
            </a:lvl6pPr>
            <a:lvl7pPr marL="2056634" indent="0" algn="ctr">
              <a:buNone/>
              <a:defRPr>
                <a:solidFill>
                  <a:schemeClr val="tx1">
                    <a:tint val="75000"/>
                  </a:schemeClr>
                </a:solidFill>
              </a:defRPr>
            </a:lvl7pPr>
            <a:lvl8pPr marL="2399400" indent="0" algn="ctr">
              <a:buNone/>
              <a:defRPr>
                <a:solidFill>
                  <a:schemeClr val="tx1">
                    <a:tint val="75000"/>
                  </a:schemeClr>
                </a:solidFill>
              </a:defRPr>
            </a:lvl8pPr>
            <a:lvl9pPr marL="2742167"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solidFill>
                  <a:prstClr val="black">
                    <a:lumMod val="50000"/>
                    <a:lumOff val="50000"/>
                  </a:prstClr>
                </a:solidFill>
              </a:rPr>
              <a:pPr/>
              <a:t>3/31/2026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2" name="Title 1"/>
          <p:cNvSpPr>
            <a:spLocks noGrp="1"/>
          </p:cNvSpPr>
          <p:nvPr>
            <p:ph type="ctrTitle"/>
          </p:nvPr>
        </p:nvSpPr>
        <p:spPr>
          <a:xfrm>
            <a:off x="817597" y="2349233"/>
            <a:ext cx="7175351" cy="1344875"/>
          </a:xfrm>
          <a:effectLst/>
        </p:spPr>
        <p:txBody>
          <a:bodyPr>
            <a:noAutofit/>
          </a:bodyPr>
          <a:lstStyle>
            <a:lvl1pPr marL="479880" indent="-342767" algn="l">
              <a:defRPr sz="4100"/>
            </a:lvl1pPr>
          </a:lstStyle>
          <a:p>
            <a:r>
              <a:rPr lang="en-US"/>
              <a:t>Click to edit Master title style</a:t>
            </a:r>
            <a:endParaRPr lang="en-US" dirty="0"/>
          </a:p>
        </p:txBody>
      </p:sp>
    </p:spTree>
    <p:extLst>
      <p:ext uri="{BB962C8B-B14F-4D97-AF65-F5344CB8AC3E}">
        <p14:creationId xmlns:p14="http://schemas.microsoft.com/office/powerpoint/2010/main" val="35784790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CEF607B-A47E-422C-9BEF-122CCDB7C526}" type="datetime1">
              <a:rPr lang="en-US" smtClean="0">
                <a:solidFill>
                  <a:prstClr val="black">
                    <a:lumMod val="50000"/>
                    <a:lumOff val="50000"/>
                  </a:prstClr>
                </a:solidFill>
              </a:rPr>
              <a:pPr/>
              <a:t>3/31/2026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548640"/>
            <a:ext cx="6400800"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35726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US" sz="1400">
              <a:solidFill>
                <a:prstClr val="white"/>
              </a:solidFill>
            </a:endParaRPr>
          </a:p>
        </p:txBody>
      </p:sp>
      <p:sp>
        <p:nvSpPr>
          <p:cNvPr id="8" name="Rectangle 7"/>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US" sz="1400" dirty="0">
              <a:solidFill>
                <a:prstClr val="white"/>
              </a:solidFill>
            </a:endParaRPr>
          </a:p>
        </p:txBody>
      </p:sp>
      <p:sp>
        <p:nvSpPr>
          <p:cNvPr id="9" name="Rectangle 8"/>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US" sz="1400">
              <a:solidFill>
                <a:prstClr val="white"/>
              </a:solidFill>
            </a:endParaRPr>
          </a:p>
        </p:txBody>
      </p:sp>
      <p:sp>
        <p:nvSpPr>
          <p:cNvPr id="10" name="Oval 9"/>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US" sz="1400">
              <a:solidFill>
                <a:prstClr val="white"/>
              </a:solidFill>
            </a:endParaRPr>
          </a:p>
        </p:txBody>
      </p:sp>
      <p:sp>
        <p:nvSpPr>
          <p:cNvPr id="2" name="Title 1"/>
          <p:cNvSpPr>
            <a:spLocks noGrp="1"/>
          </p:cNvSpPr>
          <p:nvPr>
            <p:ph type="title"/>
          </p:nvPr>
        </p:nvSpPr>
        <p:spPr>
          <a:xfrm>
            <a:off x="2033197" y="1629487"/>
            <a:ext cx="5966666" cy="1817510"/>
          </a:xfrm>
          <a:effectLst/>
        </p:spPr>
        <p:txBody>
          <a:bodyPr anchor="b"/>
          <a:lstStyle>
            <a:lvl1pPr algn="r">
              <a:defRPr sz="35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9" y="3455633"/>
            <a:ext cx="5970494" cy="626595"/>
          </a:xfrm>
        </p:spPr>
        <p:txBody>
          <a:bodyPr anchor="t"/>
          <a:lstStyle>
            <a:lvl1pPr marL="0" indent="0" algn="r">
              <a:buNone/>
              <a:defRPr sz="1500">
                <a:solidFill>
                  <a:schemeClr val="tx2"/>
                </a:solidFill>
              </a:defRPr>
            </a:lvl1pPr>
            <a:lvl2pPr marL="342767" indent="0">
              <a:buNone/>
              <a:defRPr sz="1400">
                <a:solidFill>
                  <a:schemeClr val="tx1">
                    <a:tint val="75000"/>
                  </a:schemeClr>
                </a:solidFill>
              </a:defRPr>
            </a:lvl2pPr>
            <a:lvl3pPr marL="685545" indent="0">
              <a:buNone/>
              <a:defRPr sz="1200">
                <a:solidFill>
                  <a:schemeClr val="tx1">
                    <a:tint val="75000"/>
                  </a:schemeClr>
                </a:solidFill>
              </a:defRPr>
            </a:lvl3pPr>
            <a:lvl4pPr marL="1028318" indent="0">
              <a:buNone/>
              <a:defRPr sz="1100">
                <a:solidFill>
                  <a:schemeClr val="tx1">
                    <a:tint val="75000"/>
                  </a:schemeClr>
                </a:solidFill>
              </a:defRPr>
            </a:lvl4pPr>
            <a:lvl5pPr marL="1371090" indent="0">
              <a:buNone/>
              <a:defRPr sz="1100">
                <a:solidFill>
                  <a:schemeClr val="tx1">
                    <a:tint val="75000"/>
                  </a:schemeClr>
                </a:solidFill>
              </a:defRPr>
            </a:lvl5pPr>
            <a:lvl6pPr marL="1713869" indent="0">
              <a:buNone/>
              <a:defRPr sz="1100">
                <a:solidFill>
                  <a:schemeClr val="tx1">
                    <a:tint val="75000"/>
                  </a:schemeClr>
                </a:solidFill>
              </a:defRPr>
            </a:lvl6pPr>
            <a:lvl7pPr marL="2056634" indent="0">
              <a:buNone/>
              <a:defRPr sz="1100">
                <a:solidFill>
                  <a:schemeClr val="tx1">
                    <a:tint val="75000"/>
                  </a:schemeClr>
                </a:solidFill>
              </a:defRPr>
            </a:lvl7pPr>
            <a:lvl8pPr marL="2399400" indent="0">
              <a:buNone/>
              <a:defRPr sz="1100">
                <a:solidFill>
                  <a:schemeClr val="tx1">
                    <a:tint val="75000"/>
                  </a:schemeClr>
                </a:solidFill>
              </a:defRPr>
            </a:lvl8pPr>
            <a:lvl9pPr marL="2742167"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solidFill>
                  <a:prstClr val="black">
                    <a:lumMod val="50000"/>
                    <a:lumOff val="50000"/>
                  </a:prstClr>
                </a:solidFill>
              </a:rPr>
              <a:pPr/>
              <a:t>3/31/2026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003259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830" indent="0">
              <a:buNone/>
              <a:defRPr sz="2000" b="1"/>
            </a:lvl2pPr>
            <a:lvl3pPr marL="913703" indent="0">
              <a:buNone/>
              <a:defRPr sz="1800" b="1"/>
            </a:lvl3pPr>
            <a:lvl4pPr marL="1370546" indent="0">
              <a:buNone/>
              <a:defRPr sz="1600" b="1"/>
            </a:lvl4pPr>
            <a:lvl5pPr marL="1827404" indent="0">
              <a:buNone/>
              <a:defRPr sz="1600" b="1"/>
            </a:lvl5pPr>
            <a:lvl6pPr marL="2284233" indent="0">
              <a:buNone/>
              <a:defRPr sz="1600" b="1"/>
            </a:lvl6pPr>
            <a:lvl7pPr marL="2741063" indent="0">
              <a:buNone/>
              <a:defRPr sz="1600" b="1"/>
            </a:lvl7pPr>
            <a:lvl8pPr marL="3197920" indent="0">
              <a:buNone/>
              <a:defRPr sz="1600" b="1"/>
            </a:lvl8pPr>
            <a:lvl9pPr marL="36547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8" y="1151335"/>
            <a:ext cx="4041775" cy="479822"/>
          </a:xfrm>
        </p:spPr>
        <p:txBody>
          <a:bodyPr anchor="b"/>
          <a:lstStyle>
            <a:lvl1pPr marL="0" indent="0">
              <a:buNone/>
              <a:defRPr sz="2400" b="1"/>
            </a:lvl1pPr>
            <a:lvl2pPr marL="456830" indent="0">
              <a:buNone/>
              <a:defRPr sz="2000" b="1"/>
            </a:lvl2pPr>
            <a:lvl3pPr marL="913703" indent="0">
              <a:buNone/>
              <a:defRPr sz="1800" b="1"/>
            </a:lvl3pPr>
            <a:lvl4pPr marL="1370546" indent="0">
              <a:buNone/>
              <a:defRPr sz="1600" b="1"/>
            </a:lvl4pPr>
            <a:lvl5pPr marL="1827404" indent="0">
              <a:buNone/>
              <a:defRPr sz="1600" b="1"/>
            </a:lvl5pPr>
            <a:lvl6pPr marL="2284233" indent="0">
              <a:buNone/>
              <a:defRPr sz="1600" b="1"/>
            </a:lvl6pPr>
            <a:lvl7pPr marL="2741063" indent="0">
              <a:buNone/>
              <a:defRPr sz="1600" b="1"/>
            </a:lvl7pPr>
            <a:lvl8pPr marL="3197920" indent="0">
              <a:buNone/>
              <a:defRPr sz="1600" b="1"/>
            </a:lvl8pPr>
            <a:lvl9pPr marL="36547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537A32-154D-4F04-B190-9181C61E9777}" type="datetimeFigureOut">
              <a:rPr lang="en-US" smtClean="0"/>
              <a:t>3/31/2026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6505B4-533F-4207-95CD-11039A1A53F6}" type="slidenum">
              <a:rPr lang="en-US" smtClean="0"/>
              <a:t>‹#›</a:t>
            </a:fld>
            <a:endParaRPr lang="en-US"/>
          </a:p>
        </p:txBody>
      </p:sp>
    </p:spTree>
    <p:extLst>
      <p:ext uri="{BB962C8B-B14F-4D97-AF65-F5344CB8AC3E}">
        <p14:creationId xmlns:p14="http://schemas.microsoft.com/office/powerpoint/2010/main" val="36285884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EE300C-6FC5-4FC3-AF1A-075E4F50620D}" type="datetime1">
              <a:rPr lang="en-US" smtClean="0">
                <a:solidFill>
                  <a:prstClr val="black">
                    <a:lumMod val="50000"/>
                    <a:lumOff val="50000"/>
                  </a:prstClr>
                </a:solidFill>
              </a:rPr>
              <a:pPr/>
              <a:t>3/31/2026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548639"/>
            <a:ext cx="3346704"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548640"/>
            <a:ext cx="3346704"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79403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548641"/>
            <a:ext cx="3346704" cy="479822"/>
          </a:xfrm>
        </p:spPr>
        <p:txBody>
          <a:bodyPr anchor="b">
            <a:noAutofit/>
          </a:bodyPr>
          <a:lstStyle>
            <a:lvl1pPr marL="0" indent="0" algn="ctr">
              <a:buNone/>
              <a:defRPr lang="en-US" sz="18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342767" indent="0">
              <a:buNone/>
              <a:defRPr sz="1500" b="1"/>
            </a:lvl2pPr>
            <a:lvl3pPr marL="685545" indent="0">
              <a:buNone/>
              <a:defRPr sz="1400" b="1"/>
            </a:lvl3pPr>
            <a:lvl4pPr marL="1028318" indent="0">
              <a:buNone/>
              <a:defRPr sz="1200" b="1"/>
            </a:lvl4pPr>
            <a:lvl5pPr marL="1371090" indent="0">
              <a:buNone/>
              <a:defRPr sz="1200" b="1"/>
            </a:lvl5pPr>
            <a:lvl6pPr marL="1713869" indent="0">
              <a:buNone/>
              <a:defRPr sz="1200" b="1"/>
            </a:lvl6pPr>
            <a:lvl7pPr marL="2056634" indent="0">
              <a:buNone/>
              <a:defRPr sz="1200" b="1"/>
            </a:lvl7pPr>
            <a:lvl8pPr marL="2399400" indent="0">
              <a:buNone/>
              <a:defRPr sz="1200" b="1"/>
            </a:lvl8pPr>
            <a:lvl9pPr marL="2742167" indent="0">
              <a:buNone/>
              <a:defRPr sz="1200" b="1"/>
            </a:lvl9pPr>
          </a:lstStyle>
          <a:p>
            <a:pPr lvl="0"/>
            <a:r>
              <a:rPr lang="en-US"/>
              <a:t>Click to edit Master text styles</a:t>
            </a:r>
          </a:p>
        </p:txBody>
      </p:sp>
      <p:sp>
        <p:nvSpPr>
          <p:cNvPr id="4" name="Content Placeholder 3"/>
          <p:cNvSpPr>
            <a:spLocks noGrp="1"/>
          </p:cNvSpPr>
          <p:nvPr>
            <p:ph sz="half" idx="2"/>
          </p:nvPr>
        </p:nvSpPr>
        <p:spPr>
          <a:xfrm>
            <a:off x="1156447" y="1050245"/>
            <a:ext cx="3346704" cy="2057400"/>
          </a:xfrm>
        </p:spPr>
        <p:txBody>
          <a:bodyPr>
            <a:normAutofit/>
          </a:bodyPr>
          <a:lstStyle>
            <a:lvl1pPr>
              <a:defRPr sz="14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548641"/>
            <a:ext cx="3346704" cy="479822"/>
          </a:xfrm>
        </p:spPr>
        <p:txBody>
          <a:bodyPr anchor="b">
            <a:noAutofit/>
          </a:bodyPr>
          <a:lstStyle>
            <a:lvl1pPr marL="0" indent="0" algn="ctr">
              <a:buNone/>
              <a:defRPr lang="en-US" sz="18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342767" indent="0">
              <a:buNone/>
              <a:defRPr sz="1500" b="1"/>
            </a:lvl2pPr>
            <a:lvl3pPr marL="685545" indent="0">
              <a:buNone/>
              <a:defRPr sz="1400" b="1"/>
            </a:lvl3pPr>
            <a:lvl4pPr marL="1028318" indent="0">
              <a:buNone/>
              <a:defRPr sz="1200" b="1"/>
            </a:lvl4pPr>
            <a:lvl5pPr marL="1371090" indent="0">
              <a:buNone/>
              <a:defRPr sz="1200" b="1"/>
            </a:lvl5pPr>
            <a:lvl6pPr marL="1713869" indent="0">
              <a:buNone/>
              <a:defRPr sz="1200" b="1"/>
            </a:lvl6pPr>
            <a:lvl7pPr marL="2056634" indent="0">
              <a:buNone/>
              <a:defRPr sz="1200" b="1"/>
            </a:lvl7pPr>
            <a:lvl8pPr marL="2399400" indent="0">
              <a:buNone/>
              <a:defRPr sz="1200" b="1"/>
            </a:lvl8pPr>
            <a:lvl9pPr marL="2742167" indent="0">
              <a:buNone/>
              <a:defRPr sz="1200" b="1"/>
            </a:lvl9pPr>
          </a:lstStyle>
          <a:p>
            <a:pPr marL="0" lvl="0" indent="0" algn="ctr" defTabSz="685545" rtl="0" eaLnBrk="1" latinLnBrk="0" hangingPunct="1">
              <a:spcBef>
                <a:spcPct val="20000"/>
              </a:spcBef>
              <a:spcAft>
                <a:spcPts val="225"/>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049274"/>
            <a:ext cx="3346704" cy="2057400"/>
          </a:xfrm>
        </p:spPr>
        <p:txBody>
          <a:bodyPr>
            <a:normAutofit/>
          </a:bodyPr>
          <a:lstStyle>
            <a:lvl1pPr>
              <a:defRPr sz="14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0D295D-4A77-4DEB-B04C-9F4282A8BC04}" type="datetime1">
              <a:rPr lang="en-US" smtClean="0">
                <a:solidFill>
                  <a:prstClr val="black">
                    <a:lumMod val="50000"/>
                    <a:lumOff val="50000"/>
                  </a:prstClr>
                </a:solidFill>
              </a:rPr>
              <a:pPr/>
              <a:t>3/31/2026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6E2D2B3B-882E-40F3-A32F-6DD51691504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921780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B28685-4D0C-42D5-8013-B5904CD1FCBC}" type="datetime1">
              <a:rPr lang="en-US" smtClean="0">
                <a:solidFill>
                  <a:prstClr val="black">
                    <a:lumMod val="50000"/>
                    <a:lumOff val="50000"/>
                  </a:prstClr>
                </a:solidFill>
              </a:rPr>
              <a:pPr/>
              <a:t>3/31/2026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597709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solidFill>
                  <a:prstClr val="black">
                    <a:lumMod val="50000"/>
                    <a:lumOff val="50000"/>
                  </a:prstClr>
                </a:solidFill>
              </a:rPr>
              <a:pPr/>
              <a:t>3/31/2026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4687359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111" y="1657353"/>
            <a:ext cx="3636085" cy="943870"/>
          </a:xfrm>
          <a:effectLst/>
        </p:spPr>
        <p:txBody>
          <a:bodyPr anchor="b">
            <a:noAutofit/>
          </a:bodyPr>
          <a:lstStyle>
            <a:lvl1pPr marL="171390" indent="-171390" algn="l">
              <a:defRPr sz="21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31" y="548641"/>
            <a:ext cx="4017085" cy="3671048"/>
          </a:xfrm>
        </p:spPr>
        <p:txBody>
          <a:bodyPr anchor="ctr"/>
          <a:lstStyle>
            <a:lvl1pPr>
              <a:defRPr sz="1700"/>
            </a:lvl1pPr>
            <a:lvl2pPr>
              <a:defRPr sz="1500"/>
            </a:lvl2pPr>
            <a:lvl3pPr>
              <a:defRPr sz="1400"/>
            </a:lvl3pPr>
            <a:lvl4pPr>
              <a:defRPr sz="1200"/>
            </a:lvl4pPr>
            <a:lvl5pPr>
              <a:defRPr sz="11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7" y="2623366"/>
            <a:ext cx="3388660" cy="1604639"/>
          </a:xfrm>
        </p:spPr>
        <p:txBody>
          <a:bodyPr/>
          <a:lstStyle>
            <a:lvl1pPr marL="0" indent="0">
              <a:buNone/>
              <a:defRPr sz="1100"/>
            </a:lvl1pPr>
            <a:lvl2pPr marL="342767" indent="0">
              <a:buNone/>
              <a:defRPr sz="900"/>
            </a:lvl2pPr>
            <a:lvl3pPr marL="685545" indent="0">
              <a:buNone/>
              <a:defRPr sz="800"/>
            </a:lvl3pPr>
            <a:lvl4pPr marL="1028318" indent="0">
              <a:buNone/>
              <a:defRPr sz="700"/>
            </a:lvl4pPr>
            <a:lvl5pPr marL="1371090" indent="0">
              <a:buNone/>
              <a:defRPr sz="700"/>
            </a:lvl5pPr>
            <a:lvl6pPr marL="1713869" indent="0">
              <a:buNone/>
              <a:defRPr sz="700"/>
            </a:lvl6pPr>
            <a:lvl7pPr marL="2056634" indent="0">
              <a:buNone/>
              <a:defRPr sz="700"/>
            </a:lvl7pPr>
            <a:lvl8pPr marL="2399400" indent="0">
              <a:buNone/>
              <a:defRPr sz="700"/>
            </a:lvl8pPr>
            <a:lvl9pPr marL="2742167"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solidFill>
                  <a:prstClr val="black">
                    <a:lumMod val="50000"/>
                    <a:lumOff val="50000"/>
                  </a:prstClr>
                </a:solidFill>
              </a:rPr>
              <a:pPr/>
              <a:t>3/31/2026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637740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US" sz="1400">
              <a:solidFill>
                <a:prstClr val="white"/>
              </a:solidFill>
            </a:endParaRPr>
          </a:p>
        </p:txBody>
      </p:sp>
      <p:sp>
        <p:nvSpPr>
          <p:cNvPr id="9" name="Rectangle 8"/>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US" sz="1400" dirty="0">
              <a:solidFill>
                <a:prstClr val="white"/>
              </a:solidFill>
            </a:endParaRPr>
          </a:p>
        </p:txBody>
      </p:sp>
      <p:sp>
        <p:nvSpPr>
          <p:cNvPr id="10" name="Rectangle 9"/>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US" sz="1400">
              <a:solidFill>
                <a:prstClr val="white"/>
              </a:solidFill>
            </a:endParaRPr>
          </a:p>
        </p:txBody>
      </p:sp>
      <p:sp>
        <p:nvSpPr>
          <p:cNvPr id="11" name="Oval 10"/>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US" sz="1400">
              <a:solidFill>
                <a:prstClr val="white"/>
              </a:solidFill>
            </a:endParaRPr>
          </a:p>
        </p:txBody>
      </p:sp>
      <p:sp>
        <p:nvSpPr>
          <p:cNvPr id="3" name="Picture Placeholder 2"/>
          <p:cNvSpPr>
            <a:spLocks noGrp="1"/>
          </p:cNvSpPr>
          <p:nvPr>
            <p:ph type="pic" idx="1"/>
          </p:nvPr>
        </p:nvSpPr>
        <p:spPr>
          <a:xfrm>
            <a:off x="4475175" y="857265"/>
            <a:ext cx="4114800" cy="2345855"/>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1500"/>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77887" y="757865"/>
            <a:ext cx="3694114" cy="1622265"/>
          </a:xfrm>
        </p:spPr>
        <p:txBody>
          <a:bodyPr anchor="b"/>
          <a:lstStyle>
            <a:lvl1pPr marL="137114" indent="-137114">
              <a:buFont typeface="Georgia" pitchFamily="18" charset="0"/>
              <a:buChar char="*"/>
              <a:defRPr sz="1200"/>
            </a:lvl1pPr>
            <a:lvl2pPr marL="342767" indent="0">
              <a:buNone/>
              <a:defRPr sz="900"/>
            </a:lvl2pPr>
            <a:lvl3pPr marL="685545" indent="0">
              <a:buNone/>
              <a:defRPr sz="800"/>
            </a:lvl3pPr>
            <a:lvl4pPr marL="1028318" indent="0">
              <a:buNone/>
              <a:defRPr sz="700"/>
            </a:lvl4pPr>
            <a:lvl5pPr marL="1371090" indent="0">
              <a:buNone/>
              <a:defRPr sz="700"/>
            </a:lvl5pPr>
            <a:lvl6pPr marL="1713869" indent="0">
              <a:buNone/>
              <a:defRPr sz="700"/>
            </a:lvl6pPr>
            <a:lvl7pPr marL="2056634" indent="0">
              <a:buNone/>
              <a:defRPr sz="700"/>
            </a:lvl7pPr>
            <a:lvl8pPr marL="2399400" indent="0">
              <a:buNone/>
              <a:defRPr sz="700"/>
            </a:lvl8pPr>
            <a:lvl9pPr marL="2742167"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solidFill>
                  <a:prstClr val="black">
                    <a:lumMod val="50000"/>
                    <a:lumOff val="50000"/>
                  </a:prstClr>
                </a:solidFill>
              </a:rPr>
              <a:pPr/>
              <a:t>3/31/2026</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2" name="Title 1"/>
          <p:cNvSpPr>
            <a:spLocks noGrp="1"/>
          </p:cNvSpPr>
          <p:nvPr>
            <p:ph type="title"/>
          </p:nvPr>
        </p:nvSpPr>
        <p:spPr>
          <a:xfrm>
            <a:off x="727268" y="3348316"/>
            <a:ext cx="6383538" cy="857250"/>
          </a:xfrm>
        </p:spPr>
        <p:txBody>
          <a:bodyPr anchor="b">
            <a:noAutofit/>
          </a:bodyPr>
          <a:lstStyle>
            <a:lvl1pPr algn="l">
              <a:defRPr sz="3500" b="1"/>
            </a:lvl1pPr>
          </a:lstStyle>
          <a:p>
            <a:r>
              <a:rPr lang="en-US"/>
              <a:t>Click to edit Master title style</a:t>
            </a:r>
            <a:endParaRPr lang="en-US" dirty="0"/>
          </a:p>
        </p:txBody>
      </p:sp>
    </p:spTree>
    <p:extLst>
      <p:ext uri="{BB962C8B-B14F-4D97-AF65-F5344CB8AC3E}">
        <p14:creationId xmlns:p14="http://schemas.microsoft.com/office/powerpoint/2010/main" val="32428791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548639"/>
            <a:ext cx="6400800" cy="26060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B4290-6522-4139-852E-05BD9E7F0D2E}" type="datetime1">
              <a:rPr lang="en-US" smtClean="0">
                <a:solidFill>
                  <a:prstClr val="black">
                    <a:lumMod val="50000"/>
                    <a:lumOff val="50000"/>
                  </a:prstClr>
                </a:solidFill>
              </a:rPr>
              <a:pPr/>
              <a:t>3/31/2026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1593677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282391"/>
            <a:ext cx="2057400" cy="3928754"/>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29" y="548655"/>
            <a:ext cx="4829287" cy="36710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955F9-81EA-47C5-8059-9E5C2B437C70}" type="datetime1">
              <a:rPr lang="en-US" smtClean="0">
                <a:solidFill>
                  <a:prstClr val="black">
                    <a:lumMod val="50000"/>
                    <a:lumOff val="50000"/>
                  </a:prstClr>
                </a:solidFill>
              </a:rPr>
              <a:pPr/>
              <a:t>3/31/2026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8059867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7"/>
            <a:ext cx="2133600" cy="273844"/>
          </a:xfrm>
          <a:prstGeom prst="rect">
            <a:avLst/>
          </a:prstGeom>
        </p:spPr>
        <p:txBody>
          <a:bodyPr/>
          <a:lstStyle/>
          <a:p>
            <a:fld id="{44E5CC29-D4C1-43AF-92DE-EAC9F1236EA8}" type="datetime1">
              <a:rPr lang="zh-CN" altLang="en-US" smtClean="0">
                <a:solidFill>
                  <a:prstClr val="black">
                    <a:lumMod val="50000"/>
                    <a:lumOff val="50000"/>
                  </a:prstClr>
                </a:solidFill>
              </a:rPr>
              <a:pPr/>
              <a:t>2026/3/31</a:t>
            </a:fld>
            <a:endParaRPr lang="zh-CN" altLang="en-US">
              <a:solidFill>
                <a:prstClr val="black">
                  <a:lumMod val="50000"/>
                  <a:lumOff val="50000"/>
                </a:prstClr>
              </a:solidFill>
            </a:endParaRPr>
          </a:p>
        </p:txBody>
      </p:sp>
      <p:sp>
        <p:nvSpPr>
          <p:cNvPr id="5" name="页脚占位符 4"/>
          <p:cNvSpPr>
            <a:spLocks noGrp="1"/>
          </p:cNvSpPr>
          <p:nvPr>
            <p:ph type="ftr" sz="quarter" idx="11"/>
          </p:nvPr>
        </p:nvSpPr>
        <p:spPr>
          <a:xfrm>
            <a:off x="3124200" y="4767267"/>
            <a:ext cx="2895600" cy="273844"/>
          </a:xfrm>
          <a:prstGeom prst="rect">
            <a:avLst/>
          </a:prstGeom>
        </p:spPr>
        <p:txBody>
          <a:bodyPr/>
          <a:lstStyle/>
          <a:p>
            <a:endParaRPr lang="zh-CN" altLang="en-US">
              <a:solidFill>
                <a:prstClr val="black">
                  <a:lumMod val="50000"/>
                  <a:lumOff val="50000"/>
                </a:prstClr>
              </a:solidFill>
            </a:endParaRPr>
          </a:p>
        </p:txBody>
      </p:sp>
      <p:sp>
        <p:nvSpPr>
          <p:cNvPr id="6" name="灯片编号占位符 5"/>
          <p:cNvSpPr>
            <a:spLocks noGrp="1"/>
          </p:cNvSpPr>
          <p:nvPr>
            <p:ph type="sldNum" sz="quarter" idx="12"/>
          </p:nvPr>
        </p:nvSpPr>
        <p:spPr>
          <a:xfrm>
            <a:off x="6732240" y="233463"/>
            <a:ext cx="2133600" cy="273844"/>
          </a:xfrm>
          <a:prstGeom prst="rect">
            <a:avLst/>
          </a:prstGeom>
        </p:spPr>
        <p:txBody>
          <a:bodyPr/>
          <a:lstStyle/>
          <a:p>
            <a:fld id="{87115745-2F8B-4195-AD23-8A2542AF7C2C}" type="slidenum">
              <a:rPr lang="zh-CN" altLang="en-US" smtClean="0">
                <a:solidFill>
                  <a:prstClr val="black">
                    <a:lumMod val="50000"/>
                    <a:lumOff val="50000"/>
                  </a:prstClr>
                </a:solidFill>
              </a:rPr>
              <a:pPr/>
              <a:t>‹#›</a:t>
            </a:fld>
            <a:endParaRPr lang="zh-CN" altLang="en-US">
              <a:solidFill>
                <a:prstClr val="black">
                  <a:lumMod val="50000"/>
                  <a:lumOff val="50000"/>
                </a:prstClr>
              </a:solidFill>
            </a:endParaRPr>
          </a:p>
        </p:txBody>
      </p:sp>
    </p:spTree>
    <p:extLst>
      <p:ext uri="{BB962C8B-B14F-4D97-AF65-F5344CB8AC3E}">
        <p14:creationId xmlns:p14="http://schemas.microsoft.com/office/powerpoint/2010/main" val="17856016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7"/>
            <a:ext cx="2133600" cy="273844"/>
          </a:xfrm>
          <a:prstGeom prst="rect">
            <a:avLst/>
          </a:prstGeom>
        </p:spPr>
        <p:txBody>
          <a:bodyPr/>
          <a:lstStyle/>
          <a:p>
            <a:fld id="{44E5CC29-D4C1-43AF-92DE-EAC9F1236EA8}" type="datetime1">
              <a:rPr lang="zh-CN" altLang="en-US" smtClean="0">
                <a:solidFill>
                  <a:prstClr val="black">
                    <a:lumMod val="50000"/>
                    <a:lumOff val="50000"/>
                  </a:prstClr>
                </a:solidFill>
              </a:rPr>
              <a:pPr/>
              <a:t>2026/3/31</a:t>
            </a:fld>
            <a:endParaRPr lang="zh-CN" altLang="en-US">
              <a:solidFill>
                <a:prstClr val="black">
                  <a:lumMod val="50000"/>
                  <a:lumOff val="50000"/>
                </a:prstClr>
              </a:solidFill>
            </a:endParaRPr>
          </a:p>
        </p:txBody>
      </p:sp>
      <p:sp>
        <p:nvSpPr>
          <p:cNvPr id="5" name="页脚占位符 4"/>
          <p:cNvSpPr>
            <a:spLocks noGrp="1"/>
          </p:cNvSpPr>
          <p:nvPr>
            <p:ph type="ftr" sz="quarter" idx="11"/>
          </p:nvPr>
        </p:nvSpPr>
        <p:spPr>
          <a:xfrm>
            <a:off x="3124200" y="4767267"/>
            <a:ext cx="2895600" cy="273844"/>
          </a:xfrm>
          <a:prstGeom prst="rect">
            <a:avLst/>
          </a:prstGeom>
        </p:spPr>
        <p:txBody>
          <a:bodyPr/>
          <a:lstStyle/>
          <a:p>
            <a:endParaRPr lang="zh-CN" altLang="en-US">
              <a:solidFill>
                <a:prstClr val="black">
                  <a:lumMod val="50000"/>
                  <a:lumOff val="50000"/>
                </a:prstClr>
              </a:solidFill>
            </a:endParaRPr>
          </a:p>
        </p:txBody>
      </p:sp>
      <p:sp>
        <p:nvSpPr>
          <p:cNvPr id="6" name="灯片编号占位符 5"/>
          <p:cNvSpPr>
            <a:spLocks noGrp="1"/>
          </p:cNvSpPr>
          <p:nvPr>
            <p:ph type="sldNum" sz="quarter" idx="12"/>
          </p:nvPr>
        </p:nvSpPr>
        <p:spPr>
          <a:xfrm>
            <a:off x="6732240" y="233463"/>
            <a:ext cx="2133600" cy="273844"/>
          </a:xfrm>
          <a:prstGeom prst="rect">
            <a:avLst/>
          </a:prstGeom>
        </p:spPr>
        <p:txBody>
          <a:bodyPr/>
          <a:lstStyle/>
          <a:p>
            <a:fld id="{87115745-2F8B-4195-AD23-8A2542AF7C2C}" type="slidenum">
              <a:rPr lang="zh-CN" altLang="en-US" smtClean="0">
                <a:solidFill>
                  <a:prstClr val="black">
                    <a:lumMod val="50000"/>
                    <a:lumOff val="50000"/>
                  </a:prstClr>
                </a:solidFill>
              </a:rPr>
              <a:pPr/>
              <a:t>‹#›</a:t>
            </a:fld>
            <a:endParaRPr lang="zh-CN" altLang="en-US">
              <a:solidFill>
                <a:prstClr val="black">
                  <a:lumMod val="50000"/>
                  <a:lumOff val="50000"/>
                </a:prstClr>
              </a:solidFill>
            </a:endParaRPr>
          </a:p>
        </p:txBody>
      </p:sp>
    </p:spTree>
    <p:extLst>
      <p:ext uri="{BB962C8B-B14F-4D97-AF65-F5344CB8AC3E}">
        <p14:creationId xmlns:p14="http://schemas.microsoft.com/office/powerpoint/2010/main" val="10638401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537A32-154D-4F04-B190-9181C61E9777}" type="datetimeFigureOut">
              <a:rPr lang="en-US" smtClean="0"/>
              <a:t>3/31/2026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6505B4-533F-4207-95CD-11039A1A53F6}" type="slidenum">
              <a:rPr lang="en-US" smtClean="0"/>
              <a:t>‹#›</a:t>
            </a:fld>
            <a:endParaRPr lang="en-US"/>
          </a:p>
        </p:txBody>
      </p:sp>
    </p:spTree>
    <p:extLst>
      <p:ext uri="{BB962C8B-B14F-4D97-AF65-F5344CB8AC3E}">
        <p14:creationId xmlns:p14="http://schemas.microsoft.com/office/powerpoint/2010/main" val="8769086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554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37A32-154D-4F04-B190-9181C61E9777}" type="datetimeFigureOut">
              <a:rPr lang="en-US" smtClean="0"/>
              <a:t>3/31/2026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6505B4-533F-4207-95CD-11039A1A53F6}" type="slidenum">
              <a:rPr lang="en-US" smtClean="0"/>
              <a:t>‹#›</a:t>
            </a:fld>
            <a:endParaRPr lang="en-US"/>
          </a:p>
        </p:txBody>
      </p:sp>
    </p:spTree>
    <p:extLst>
      <p:ext uri="{BB962C8B-B14F-4D97-AF65-F5344CB8AC3E}">
        <p14:creationId xmlns:p14="http://schemas.microsoft.com/office/powerpoint/2010/main" val="2129864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0"/>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6830" indent="0">
              <a:buNone/>
              <a:defRPr sz="1200"/>
            </a:lvl2pPr>
            <a:lvl3pPr marL="913703" indent="0">
              <a:buNone/>
              <a:defRPr sz="1000"/>
            </a:lvl3pPr>
            <a:lvl4pPr marL="1370546" indent="0">
              <a:buNone/>
              <a:defRPr sz="900"/>
            </a:lvl4pPr>
            <a:lvl5pPr marL="1827404" indent="0">
              <a:buNone/>
              <a:defRPr sz="900"/>
            </a:lvl5pPr>
            <a:lvl6pPr marL="2284233" indent="0">
              <a:buNone/>
              <a:defRPr sz="900"/>
            </a:lvl6pPr>
            <a:lvl7pPr marL="2741063" indent="0">
              <a:buNone/>
              <a:defRPr sz="900"/>
            </a:lvl7pPr>
            <a:lvl8pPr marL="3197920" indent="0">
              <a:buNone/>
              <a:defRPr sz="900"/>
            </a:lvl8pPr>
            <a:lvl9pPr marL="36547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537A32-154D-4F04-B190-9181C61E9777}"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505B4-533F-4207-95CD-11039A1A53F6}" type="slidenum">
              <a:rPr lang="en-US" smtClean="0"/>
              <a:t>‹#›</a:t>
            </a:fld>
            <a:endParaRPr lang="en-US"/>
          </a:p>
        </p:txBody>
      </p:sp>
    </p:spTree>
    <p:extLst>
      <p:ext uri="{BB962C8B-B14F-4D97-AF65-F5344CB8AC3E}">
        <p14:creationId xmlns:p14="http://schemas.microsoft.com/office/powerpoint/2010/main" val="3567703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830" indent="0">
              <a:buNone/>
              <a:defRPr sz="2800"/>
            </a:lvl2pPr>
            <a:lvl3pPr marL="913703" indent="0">
              <a:buNone/>
              <a:defRPr sz="2400"/>
            </a:lvl3pPr>
            <a:lvl4pPr marL="1370546" indent="0">
              <a:buNone/>
              <a:defRPr sz="2000"/>
            </a:lvl4pPr>
            <a:lvl5pPr marL="1827404" indent="0">
              <a:buNone/>
              <a:defRPr sz="2000"/>
            </a:lvl5pPr>
            <a:lvl6pPr marL="2284233" indent="0">
              <a:buNone/>
              <a:defRPr sz="2000"/>
            </a:lvl6pPr>
            <a:lvl7pPr marL="2741063" indent="0">
              <a:buNone/>
              <a:defRPr sz="2000"/>
            </a:lvl7pPr>
            <a:lvl8pPr marL="3197920" indent="0">
              <a:buNone/>
              <a:defRPr sz="2000"/>
            </a:lvl8pPr>
            <a:lvl9pPr marL="3654765" indent="0">
              <a:buNone/>
              <a:defRPr sz="2000"/>
            </a:lvl9pPr>
          </a:lstStyle>
          <a:p>
            <a:endParaRPr lang="en-US"/>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400"/>
            </a:lvl1pPr>
            <a:lvl2pPr marL="456830" indent="0">
              <a:buNone/>
              <a:defRPr sz="1200"/>
            </a:lvl2pPr>
            <a:lvl3pPr marL="913703" indent="0">
              <a:buNone/>
              <a:defRPr sz="1000"/>
            </a:lvl3pPr>
            <a:lvl4pPr marL="1370546" indent="0">
              <a:buNone/>
              <a:defRPr sz="900"/>
            </a:lvl4pPr>
            <a:lvl5pPr marL="1827404" indent="0">
              <a:buNone/>
              <a:defRPr sz="900"/>
            </a:lvl5pPr>
            <a:lvl6pPr marL="2284233" indent="0">
              <a:buNone/>
              <a:defRPr sz="900"/>
            </a:lvl6pPr>
            <a:lvl7pPr marL="2741063" indent="0">
              <a:buNone/>
              <a:defRPr sz="900"/>
            </a:lvl7pPr>
            <a:lvl8pPr marL="3197920" indent="0">
              <a:buNone/>
              <a:defRPr sz="900"/>
            </a:lvl8pPr>
            <a:lvl9pPr marL="36547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537A32-154D-4F04-B190-9181C61E9777}"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505B4-533F-4207-95CD-11039A1A53F6}" type="slidenum">
              <a:rPr lang="en-US" smtClean="0"/>
              <a:t>‹#›</a:t>
            </a:fld>
            <a:endParaRPr lang="en-US"/>
          </a:p>
        </p:txBody>
      </p:sp>
    </p:spTree>
    <p:extLst>
      <p:ext uri="{BB962C8B-B14F-4D97-AF65-F5344CB8AC3E}">
        <p14:creationId xmlns:p14="http://schemas.microsoft.com/office/powerpoint/2010/main" val="3907085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10.jpeg"/><Relationship Id="rId2" Type="http://schemas.openxmlformats.org/officeDocument/2006/relationships/slideLayout" Target="../slideLayouts/slideLayout34.xml"/><Relationship Id="rId16" Type="http://schemas.openxmlformats.org/officeDocument/2006/relationships/image" Target="../media/image9.jpe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5.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10.jpeg"/><Relationship Id="rId2" Type="http://schemas.openxmlformats.org/officeDocument/2006/relationships/slideLayout" Target="../slideLayouts/slideLayout48.xml"/><Relationship Id="rId16" Type="http://schemas.openxmlformats.org/officeDocument/2006/relationships/image" Target="../media/image9.jpe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6.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78" tIns="45689" rIns="91378" bIns="45689"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78" tIns="45689" rIns="91378" bIns="456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378" tIns="45689" rIns="91378" bIns="45689" rtlCol="0" anchor="ctr"/>
          <a:lstStyle>
            <a:lvl1pPr algn="l">
              <a:defRPr sz="1200">
                <a:solidFill>
                  <a:schemeClr val="tx1">
                    <a:tint val="75000"/>
                  </a:schemeClr>
                </a:solidFill>
              </a:defRPr>
            </a:lvl1pPr>
          </a:lstStyle>
          <a:p>
            <a:fld id="{7A537A32-154D-4F04-B190-9181C61E9777}" type="datetimeFigureOut">
              <a:rPr lang="en-US" smtClean="0"/>
              <a:t>3/31/2026</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378" tIns="45689" rIns="91378" bIns="4568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78" tIns="45689" rIns="91378" bIns="45689" rtlCol="0" anchor="ctr"/>
          <a:lstStyle>
            <a:lvl1pPr algn="r">
              <a:defRPr sz="1200">
                <a:solidFill>
                  <a:schemeClr val="tx1">
                    <a:tint val="75000"/>
                  </a:schemeClr>
                </a:solidFill>
              </a:defRPr>
            </a:lvl1pPr>
          </a:lstStyle>
          <a:p>
            <a:fld id="{CF6505B4-533F-4207-95CD-11039A1A53F6}" type="slidenum">
              <a:rPr lang="en-US" smtClean="0"/>
              <a:t>‹#›</a:t>
            </a:fld>
            <a:endParaRPr lang="en-US"/>
          </a:p>
        </p:txBody>
      </p:sp>
    </p:spTree>
    <p:extLst>
      <p:ext uri="{BB962C8B-B14F-4D97-AF65-F5344CB8AC3E}">
        <p14:creationId xmlns:p14="http://schemas.microsoft.com/office/powerpoint/2010/main" val="66475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703" rtl="0" eaLnBrk="1" latinLnBrk="0" hangingPunct="1">
        <a:spcBef>
          <a:spcPct val="0"/>
        </a:spcBef>
        <a:buNone/>
        <a:defRPr sz="4400" kern="1200">
          <a:solidFill>
            <a:schemeClr val="tx1"/>
          </a:solidFill>
          <a:latin typeface="+mj-lt"/>
          <a:ea typeface="+mj-ea"/>
          <a:cs typeface="+mj-cs"/>
        </a:defRPr>
      </a:lvl1pPr>
    </p:titleStyle>
    <p:bodyStyle>
      <a:lvl1pPr marL="342623" indent="-342623" algn="l" defTabSz="91370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391" indent="-285533" algn="l" defTabSz="91370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117" indent="-228414" algn="l" defTabSz="91370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960" indent="-228414" algn="l" defTabSz="91370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818" indent="-228414" algn="l" defTabSz="91370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647" indent="-228414" algn="l" defTabSz="9137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506" indent="-228414" algn="l" defTabSz="9137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350" indent="-228414" algn="l" defTabSz="9137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193" indent="-228414" algn="l" defTabSz="91370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03" rtl="0" eaLnBrk="1" latinLnBrk="0" hangingPunct="1">
        <a:defRPr sz="1800" kern="1200">
          <a:solidFill>
            <a:schemeClr val="tx1"/>
          </a:solidFill>
          <a:latin typeface="+mn-lt"/>
          <a:ea typeface="+mn-ea"/>
          <a:cs typeface="+mn-cs"/>
        </a:defRPr>
      </a:lvl1pPr>
      <a:lvl2pPr marL="456830" algn="l" defTabSz="913703" rtl="0" eaLnBrk="1" latinLnBrk="0" hangingPunct="1">
        <a:defRPr sz="1800" kern="1200">
          <a:solidFill>
            <a:schemeClr val="tx1"/>
          </a:solidFill>
          <a:latin typeface="+mn-lt"/>
          <a:ea typeface="+mn-ea"/>
          <a:cs typeface="+mn-cs"/>
        </a:defRPr>
      </a:lvl2pPr>
      <a:lvl3pPr marL="913703" algn="l" defTabSz="913703" rtl="0" eaLnBrk="1" latinLnBrk="0" hangingPunct="1">
        <a:defRPr sz="1800" kern="1200">
          <a:solidFill>
            <a:schemeClr val="tx1"/>
          </a:solidFill>
          <a:latin typeface="+mn-lt"/>
          <a:ea typeface="+mn-ea"/>
          <a:cs typeface="+mn-cs"/>
        </a:defRPr>
      </a:lvl3pPr>
      <a:lvl4pPr marL="1370546" algn="l" defTabSz="913703" rtl="0" eaLnBrk="1" latinLnBrk="0" hangingPunct="1">
        <a:defRPr sz="1800" kern="1200">
          <a:solidFill>
            <a:schemeClr val="tx1"/>
          </a:solidFill>
          <a:latin typeface="+mn-lt"/>
          <a:ea typeface="+mn-ea"/>
          <a:cs typeface="+mn-cs"/>
        </a:defRPr>
      </a:lvl4pPr>
      <a:lvl5pPr marL="1827404" algn="l" defTabSz="913703" rtl="0" eaLnBrk="1" latinLnBrk="0" hangingPunct="1">
        <a:defRPr sz="1800" kern="1200">
          <a:solidFill>
            <a:schemeClr val="tx1"/>
          </a:solidFill>
          <a:latin typeface="+mn-lt"/>
          <a:ea typeface="+mn-ea"/>
          <a:cs typeface="+mn-cs"/>
        </a:defRPr>
      </a:lvl5pPr>
      <a:lvl6pPr marL="2284233" algn="l" defTabSz="913703" rtl="0" eaLnBrk="1" latinLnBrk="0" hangingPunct="1">
        <a:defRPr sz="1800" kern="1200">
          <a:solidFill>
            <a:schemeClr val="tx1"/>
          </a:solidFill>
          <a:latin typeface="+mn-lt"/>
          <a:ea typeface="+mn-ea"/>
          <a:cs typeface="+mn-cs"/>
        </a:defRPr>
      </a:lvl6pPr>
      <a:lvl7pPr marL="2741063" algn="l" defTabSz="913703" rtl="0" eaLnBrk="1" latinLnBrk="0" hangingPunct="1">
        <a:defRPr sz="1800" kern="1200">
          <a:solidFill>
            <a:schemeClr val="tx1"/>
          </a:solidFill>
          <a:latin typeface="+mn-lt"/>
          <a:ea typeface="+mn-ea"/>
          <a:cs typeface="+mn-cs"/>
        </a:defRPr>
      </a:lvl7pPr>
      <a:lvl8pPr marL="3197920" algn="l" defTabSz="913703" rtl="0" eaLnBrk="1" latinLnBrk="0" hangingPunct="1">
        <a:defRPr sz="1800" kern="1200">
          <a:solidFill>
            <a:schemeClr val="tx1"/>
          </a:solidFill>
          <a:latin typeface="+mn-lt"/>
          <a:ea typeface="+mn-ea"/>
          <a:cs typeface="+mn-cs"/>
        </a:defRPr>
      </a:lvl8pPr>
      <a:lvl9pPr marL="3654765" algn="l" defTabSz="91370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6585C811-7B98-40DF-A56C-4B907E98E38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64407" y="314343"/>
            <a:ext cx="842963" cy="842963"/>
          </a:xfrm>
          <a:prstGeom prst="rect">
            <a:avLst/>
          </a:prstGeom>
        </p:spPr>
      </p:pic>
    </p:spTree>
    <p:extLst>
      <p:ext uri="{BB962C8B-B14F-4D97-AF65-F5344CB8AC3E}">
        <p14:creationId xmlns:p14="http://schemas.microsoft.com/office/powerpoint/2010/main" val="423050168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27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26" indent="-171326" algn="l" defTabSz="68527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977" indent="-171326" algn="l" defTabSz="68527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598" indent="-171326" algn="l" defTabSz="68527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220" indent="-171326" algn="l" defTabSz="68527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1843" indent="-171326" algn="l" defTabSz="68527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493" indent="-171326" algn="l" defTabSz="68527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130" indent="-171326" algn="l" defTabSz="68527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766" indent="-171326" algn="l" defTabSz="68527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417" indent="-171326" algn="l" defTabSz="68527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273" rtl="0" eaLnBrk="1" latinLnBrk="0" hangingPunct="1">
        <a:defRPr sz="1400" kern="1200">
          <a:solidFill>
            <a:schemeClr val="tx1"/>
          </a:solidFill>
          <a:latin typeface="+mn-lt"/>
          <a:ea typeface="+mn-ea"/>
          <a:cs typeface="+mn-cs"/>
        </a:defRPr>
      </a:lvl1pPr>
      <a:lvl2pPr marL="342623" algn="l" defTabSz="685273" rtl="0" eaLnBrk="1" latinLnBrk="0" hangingPunct="1">
        <a:defRPr sz="1400" kern="1200">
          <a:solidFill>
            <a:schemeClr val="tx1"/>
          </a:solidFill>
          <a:latin typeface="+mn-lt"/>
          <a:ea typeface="+mn-ea"/>
          <a:cs typeface="+mn-cs"/>
        </a:defRPr>
      </a:lvl2pPr>
      <a:lvl3pPr marL="685273" algn="l" defTabSz="685273" rtl="0" eaLnBrk="1" latinLnBrk="0" hangingPunct="1">
        <a:defRPr sz="1400" kern="1200">
          <a:solidFill>
            <a:schemeClr val="tx1"/>
          </a:solidFill>
          <a:latin typeface="+mn-lt"/>
          <a:ea typeface="+mn-ea"/>
          <a:cs typeface="+mn-cs"/>
        </a:defRPr>
      </a:lvl3pPr>
      <a:lvl4pPr marL="1027910" algn="l" defTabSz="685273" rtl="0" eaLnBrk="1" latinLnBrk="0" hangingPunct="1">
        <a:defRPr sz="1400" kern="1200">
          <a:solidFill>
            <a:schemeClr val="tx1"/>
          </a:solidFill>
          <a:latin typeface="+mn-lt"/>
          <a:ea typeface="+mn-ea"/>
          <a:cs typeface="+mn-cs"/>
        </a:defRPr>
      </a:lvl4pPr>
      <a:lvl5pPr marL="1370546" algn="l" defTabSz="685273" rtl="0" eaLnBrk="1" latinLnBrk="0" hangingPunct="1">
        <a:defRPr sz="1400" kern="1200">
          <a:solidFill>
            <a:schemeClr val="tx1"/>
          </a:solidFill>
          <a:latin typeface="+mn-lt"/>
          <a:ea typeface="+mn-ea"/>
          <a:cs typeface="+mn-cs"/>
        </a:defRPr>
      </a:lvl5pPr>
      <a:lvl6pPr marL="1713197" algn="l" defTabSz="685273" rtl="0" eaLnBrk="1" latinLnBrk="0" hangingPunct="1">
        <a:defRPr sz="1400" kern="1200">
          <a:solidFill>
            <a:schemeClr val="tx1"/>
          </a:solidFill>
          <a:latin typeface="+mn-lt"/>
          <a:ea typeface="+mn-ea"/>
          <a:cs typeface="+mn-cs"/>
        </a:defRPr>
      </a:lvl6pPr>
      <a:lvl7pPr marL="2055818" algn="l" defTabSz="685273" rtl="0" eaLnBrk="1" latinLnBrk="0" hangingPunct="1">
        <a:defRPr sz="1400" kern="1200">
          <a:solidFill>
            <a:schemeClr val="tx1"/>
          </a:solidFill>
          <a:latin typeface="+mn-lt"/>
          <a:ea typeface="+mn-ea"/>
          <a:cs typeface="+mn-cs"/>
        </a:defRPr>
      </a:lvl7pPr>
      <a:lvl8pPr marL="2398440" algn="l" defTabSz="685273" rtl="0" eaLnBrk="1" latinLnBrk="0" hangingPunct="1">
        <a:defRPr sz="1400" kern="1200">
          <a:solidFill>
            <a:schemeClr val="tx1"/>
          </a:solidFill>
          <a:latin typeface="+mn-lt"/>
          <a:ea typeface="+mn-ea"/>
          <a:cs typeface="+mn-cs"/>
        </a:defRPr>
      </a:lvl8pPr>
      <a:lvl9pPr marL="2741063" algn="l" defTabSz="68527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6585C811-7B98-40DF-A56C-4B907E98E38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64407" y="314343"/>
            <a:ext cx="842963" cy="842963"/>
          </a:xfrm>
          <a:prstGeom prst="rect">
            <a:avLst/>
          </a:prstGeom>
        </p:spPr>
      </p:pic>
    </p:spTree>
    <p:extLst>
      <p:ext uri="{BB962C8B-B14F-4D97-AF65-F5344CB8AC3E}">
        <p14:creationId xmlns:p14="http://schemas.microsoft.com/office/powerpoint/2010/main" val="374217043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30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34" indent="-171334" algn="l" defTabSz="68530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001" indent="-171334" algn="l" defTabSz="68530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640" indent="-171334" algn="l" defTabSz="68530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280" indent="-171334" algn="l" defTabSz="68530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1921" indent="-171334" algn="l" defTabSz="68530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587" indent="-171334" algn="l" defTabSz="68530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241" indent="-171334" algn="l" defTabSz="68530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894" indent="-171334" algn="l" defTabSz="68530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561" indent="-171334" algn="l" defTabSz="68530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307" rtl="0" eaLnBrk="1" latinLnBrk="0" hangingPunct="1">
        <a:defRPr sz="1400" kern="1200">
          <a:solidFill>
            <a:schemeClr val="tx1"/>
          </a:solidFill>
          <a:latin typeface="+mn-lt"/>
          <a:ea typeface="+mn-ea"/>
          <a:cs typeface="+mn-cs"/>
        </a:defRPr>
      </a:lvl1pPr>
      <a:lvl2pPr marL="342641" algn="l" defTabSz="685307" rtl="0" eaLnBrk="1" latinLnBrk="0" hangingPunct="1">
        <a:defRPr sz="1400" kern="1200">
          <a:solidFill>
            <a:schemeClr val="tx1"/>
          </a:solidFill>
          <a:latin typeface="+mn-lt"/>
          <a:ea typeface="+mn-ea"/>
          <a:cs typeface="+mn-cs"/>
        </a:defRPr>
      </a:lvl2pPr>
      <a:lvl3pPr marL="685307" algn="l" defTabSz="685307" rtl="0" eaLnBrk="1" latinLnBrk="0" hangingPunct="1">
        <a:defRPr sz="1400" kern="1200">
          <a:solidFill>
            <a:schemeClr val="tx1"/>
          </a:solidFill>
          <a:latin typeface="+mn-lt"/>
          <a:ea typeface="+mn-ea"/>
          <a:cs typeface="+mn-cs"/>
        </a:defRPr>
      </a:lvl3pPr>
      <a:lvl4pPr marL="1027961" algn="l" defTabSz="685307" rtl="0" eaLnBrk="1" latinLnBrk="0" hangingPunct="1">
        <a:defRPr sz="1400" kern="1200">
          <a:solidFill>
            <a:schemeClr val="tx1"/>
          </a:solidFill>
          <a:latin typeface="+mn-lt"/>
          <a:ea typeface="+mn-ea"/>
          <a:cs typeface="+mn-cs"/>
        </a:defRPr>
      </a:lvl4pPr>
      <a:lvl5pPr marL="1370614" algn="l" defTabSz="685307" rtl="0" eaLnBrk="1" latinLnBrk="0" hangingPunct="1">
        <a:defRPr sz="1400" kern="1200">
          <a:solidFill>
            <a:schemeClr val="tx1"/>
          </a:solidFill>
          <a:latin typeface="+mn-lt"/>
          <a:ea typeface="+mn-ea"/>
          <a:cs typeface="+mn-cs"/>
        </a:defRPr>
      </a:lvl5pPr>
      <a:lvl6pPr marL="1713281" algn="l" defTabSz="685307" rtl="0" eaLnBrk="1" latinLnBrk="0" hangingPunct="1">
        <a:defRPr sz="1400" kern="1200">
          <a:solidFill>
            <a:schemeClr val="tx1"/>
          </a:solidFill>
          <a:latin typeface="+mn-lt"/>
          <a:ea typeface="+mn-ea"/>
          <a:cs typeface="+mn-cs"/>
        </a:defRPr>
      </a:lvl6pPr>
      <a:lvl7pPr marL="2055920" algn="l" defTabSz="685307" rtl="0" eaLnBrk="1" latinLnBrk="0" hangingPunct="1">
        <a:defRPr sz="1400" kern="1200">
          <a:solidFill>
            <a:schemeClr val="tx1"/>
          </a:solidFill>
          <a:latin typeface="+mn-lt"/>
          <a:ea typeface="+mn-ea"/>
          <a:cs typeface="+mn-cs"/>
        </a:defRPr>
      </a:lvl7pPr>
      <a:lvl8pPr marL="2398560" algn="l" defTabSz="685307" rtl="0" eaLnBrk="1" latinLnBrk="0" hangingPunct="1">
        <a:defRPr sz="1400" kern="1200">
          <a:solidFill>
            <a:schemeClr val="tx1"/>
          </a:solidFill>
          <a:latin typeface="+mn-lt"/>
          <a:ea typeface="+mn-ea"/>
          <a:cs typeface="+mn-cs"/>
        </a:defRPr>
      </a:lvl8pPr>
      <a:lvl9pPr marL="2741201" algn="l" defTabSz="685307"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6585C811-7B98-40DF-A56C-4B907E98E38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64407" y="314343"/>
            <a:ext cx="842963" cy="842963"/>
          </a:xfrm>
          <a:prstGeom prst="rect">
            <a:avLst/>
          </a:prstGeom>
        </p:spPr>
      </p:pic>
    </p:spTree>
    <p:extLst>
      <p:ext uri="{BB962C8B-B14F-4D97-AF65-F5344CB8AC3E}">
        <p14:creationId xmlns:p14="http://schemas.microsoft.com/office/powerpoint/2010/main" val="37268279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39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54" indent="-171354" algn="l" defTabSz="68539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061" indent="-171354" algn="l" defTabSz="68539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745" indent="-171354" algn="l" defTabSz="68539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430" indent="-171354" algn="l" defTabSz="68539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116" indent="-171354" algn="l" defTabSz="68539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822" indent="-171354" algn="l" defTabSz="68539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518" indent="-171354" algn="l" defTabSz="68539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214" indent="-171354" algn="l" defTabSz="68539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921" indent="-171354" algn="l" defTabSz="68539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392" rtl="0" eaLnBrk="1" latinLnBrk="0" hangingPunct="1">
        <a:defRPr sz="1400" kern="1200">
          <a:solidFill>
            <a:schemeClr val="tx1"/>
          </a:solidFill>
          <a:latin typeface="+mn-lt"/>
          <a:ea typeface="+mn-ea"/>
          <a:cs typeface="+mn-cs"/>
        </a:defRPr>
      </a:lvl1pPr>
      <a:lvl2pPr marL="342686" algn="l" defTabSz="685392" rtl="0" eaLnBrk="1" latinLnBrk="0" hangingPunct="1">
        <a:defRPr sz="1400" kern="1200">
          <a:solidFill>
            <a:schemeClr val="tx1"/>
          </a:solidFill>
          <a:latin typeface="+mn-lt"/>
          <a:ea typeface="+mn-ea"/>
          <a:cs typeface="+mn-cs"/>
        </a:defRPr>
      </a:lvl2pPr>
      <a:lvl3pPr marL="685392" algn="l" defTabSz="685392" rtl="0" eaLnBrk="1" latinLnBrk="0" hangingPunct="1">
        <a:defRPr sz="1400" kern="1200">
          <a:solidFill>
            <a:schemeClr val="tx1"/>
          </a:solidFill>
          <a:latin typeface="+mn-lt"/>
          <a:ea typeface="+mn-ea"/>
          <a:cs typeface="+mn-cs"/>
        </a:defRPr>
      </a:lvl3pPr>
      <a:lvl4pPr marL="1028088" algn="l" defTabSz="685392" rtl="0" eaLnBrk="1" latinLnBrk="0" hangingPunct="1">
        <a:defRPr sz="1400" kern="1200">
          <a:solidFill>
            <a:schemeClr val="tx1"/>
          </a:solidFill>
          <a:latin typeface="+mn-lt"/>
          <a:ea typeface="+mn-ea"/>
          <a:cs typeface="+mn-cs"/>
        </a:defRPr>
      </a:lvl4pPr>
      <a:lvl5pPr marL="1370784" algn="l" defTabSz="685392" rtl="0" eaLnBrk="1" latinLnBrk="0" hangingPunct="1">
        <a:defRPr sz="1400" kern="1200">
          <a:solidFill>
            <a:schemeClr val="tx1"/>
          </a:solidFill>
          <a:latin typeface="+mn-lt"/>
          <a:ea typeface="+mn-ea"/>
          <a:cs typeface="+mn-cs"/>
        </a:defRPr>
      </a:lvl5pPr>
      <a:lvl6pPr marL="1713491" algn="l" defTabSz="685392" rtl="0" eaLnBrk="1" latinLnBrk="0" hangingPunct="1">
        <a:defRPr sz="1400" kern="1200">
          <a:solidFill>
            <a:schemeClr val="tx1"/>
          </a:solidFill>
          <a:latin typeface="+mn-lt"/>
          <a:ea typeface="+mn-ea"/>
          <a:cs typeface="+mn-cs"/>
        </a:defRPr>
      </a:lvl6pPr>
      <a:lvl7pPr marL="2056175" algn="l" defTabSz="685392" rtl="0" eaLnBrk="1" latinLnBrk="0" hangingPunct="1">
        <a:defRPr sz="1400" kern="1200">
          <a:solidFill>
            <a:schemeClr val="tx1"/>
          </a:solidFill>
          <a:latin typeface="+mn-lt"/>
          <a:ea typeface="+mn-ea"/>
          <a:cs typeface="+mn-cs"/>
        </a:defRPr>
      </a:lvl7pPr>
      <a:lvl8pPr marL="2398860" algn="l" defTabSz="685392" rtl="0" eaLnBrk="1" latinLnBrk="0" hangingPunct="1">
        <a:defRPr sz="1400" kern="1200">
          <a:solidFill>
            <a:schemeClr val="tx1"/>
          </a:solidFill>
          <a:latin typeface="+mn-lt"/>
          <a:ea typeface="+mn-ea"/>
          <a:cs typeface="+mn-cs"/>
        </a:defRPr>
      </a:lvl8pPr>
      <a:lvl9pPr marL="2741546" algn="l" defTabSz="685392"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3829050"/>
            <a:ext cx="9144000" cy="131445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en-US" sz="1400">
              <a:solidFill>
                <a:prstClr val="white"/>
              </a:solidFill>
            </a:endParaRPr>
          </a:p>
        </p:txBody>
      </p:sp>
      <p:sp>
        <p:nvSpPr>
          <p:cNvPr id="8" name="Rectangle 7"/>
          <p:cNvSpPr/>
          <p:nvPr/>
        </p:nvSpPr>
        <p:spPr>
          <a:xfrm>
            <a:off x="0" y="0"/>
            <a:ext cx="9144000" cy="382905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en-US" sz="1400" dirty="0">
              <a:solidFill>
                <a:prstClr val="white"/>
              </a:solidFill>
            </a:endParaRPr>
          </a:p>
        </p:txBody>
      </p:sp>
      <p:sp>
        <p:nvSpPr>
          <p:cNvPr id="9" name="Rectangle 8"/>
          <p:cNvSpPr/>
          <p:nvPr/>
        </p:nvSpPr>
        <p:spPr>
          <a:xfrm>
            <a:off x="0" y="2826228"/>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en-US" sz="1400">
              <a:solidFill>
                <a:prstClr val="white"/>
              </a:solidFill>
            </a:endParaRPr>
          </a:p>
        </p:txBody>
      </p:sp>
      <p:sp>
        <p:nvSpPr>
          <p:cNvPr id="10" name="Oval 9"/>
          <p:cNvSpPr/>
          <p:nvPr/>
        </p:nvSpPr>
        <p:spPr>
          <a:xfrm>
            <a:off x="0" y="1200150"/>
            <a:ext cx="9144000" cy="382905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en-US" sz="1400">
              <a:solidFill>
                <a:prstClr val="white"/>
              </a:solidFill>
            </a:endParaRPr>
          </a:p>
        </p:txBody>
      </p:sp>
      <p:sp>
        <p:nvSpPr>
          <p:cNvPr id="2" name="Title Placeholder 1"/>
          <p:cNvSpPr>
            <a:spLocks noGrp="1"/>
          </p:cNvSpPr>
          <p:nvPr>
            <p:ph type="title"/>
          </p:nvPr>
        </p:nvSpPr>
        <p:spPr>
          <a:xfrm>
            <a:off x="1793291" y="3279126"/>
            <a:ext cx="6512511" cy="857250"/>
          </a:xfrm>
          <a:prstGeom prst="rect">
            <a:avLst/>
          </a:prstGeom>
          <a:effectLst/>
        </p:spPr>
        <p:txBody>
          <a:bodyPr vert="horz" lIns="68556" tIns="34289" rIns="68556" bIns="34289"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549195"/>
            <a:ext cx="6400800" cy="2606040"/>
          </a:xfrm>
          <a:prstGeom prst="rect">
            <a:avLst/>
          </a:prstGeom>
        </p:spPr>
        <p:txBody>
          <a:bodyPr vert="horz" lIns="68556" tIns="34289" rIns="68556"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4629153"/>
            <a:ext cx="2514600" cy="273844"/>
          </a:xfrm>
          <a:prstGeom prst="rect">
            <a:avLst/>
          </a:prstGeom>
        </p:spPr>
        <p:txBody>
          <a:bodyPr vert="horz" lIns="68556" tIns="34289" rIns="68556" bIns="34289" rtlCol="0" anchor="ctr"/>
          <a:lstStyle>
            <a:lvl1pPr algn="r">
              <a:defRPr sz="800" b="1">
                <a:solidFill>
                  <a:schemeClr val="tx1">
                    <a:lumMod val="50000"/>
                    <a:lumOff val="50000"/>
                  </a:schemeClr>
                </a:solidFill>
              </a:defRPr>
            </a:lvl1pPr>
          </a:lstStyle>
          <a:p>
            <a:pPr defTabSz="685528"/>
            <a:fld id="{28E80666-FB37-4B36-9149-507F3B0178E3}" type="datetimeFigureOut">
              <a:rPr lang="en-US" smtClean="0">
                <a:solidFill>
                  <a:prstClr val="black">
                    <a:lumMod val="50000"/>
                    <a:lumOff val="50000"/>
                  </a:prstClr>
                </a:solidFill>
              </a:rPr>
              <a:pPr defTabSz="685528"/>
              <a:t>3/31/2026</a:t>
            </a:fld>
            <a:endParaRPr lang="en-US" dirty="0">
              <a:solidFill>
                <a:prstClr val="black">
                  <a:lumMod val="50000"/>
                  <a:lumOff val="50000"/>
                </a:prstClr>
              </a:solidFill>
            </a:endParaRPr>
          </a:p>
        </p:txBody>
      </p:sp>
      <p:sp>
        <p:nvSpPr>
          <p:cNvPr id="5" name="Footer Placeholder 4"/>
          <p:cNvSpPr>
            <a:spLocks noGrp="1"/>
          </p:cNvSpPr>
          <p:nvPr>
            <p:ph type="ftr" sz="quarter" idx="3"/>
          </p:nvPr>
        </p:nvSpPr>
        <p:spPr>
          <a:xfrm>
            <a:off x="457216" y="4629153"/>
            <a:ext cx="3352801" cy="273844"/>
          </a:xfrm>
          <a:prstGeom prst="rect">
            <a:avLst/>
          </a:prstGeom>
        </p:spPr>
        <p:txBody>
          <a:bodyPr vert="horz" lIns="68556" tIns="34289" rIns="68556" bIns="34289" rtlCol="0" anchor="ctr"/>
          <a:lstStyle>
            <a:lvl1pPr algn="l">
              <a:defRPr sz="800" b="1">
                <a:solidFill>
                  <a:schemeClr val="tx1">
                    <a:lumMod val="50000"/>
                    <a:lumOff val="50000"/>
                  </a:schemeClr>
                </a:solidFill>
              </a:defRPr>
            </a:lvl1pPr>
          </a:lstStyle>
          <a:p>
            <a:pPr defTabSz="685528"/>
            <a:endParaRPr 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3810000" y="4629153"/>
            <a:ext cx="1828800" cy="273844"/>
          </a:xfrm>
          <a:prstGeom prst="rect">
            <a:avLst/>
          </a:prstGeom>
        </p:spPr>
        <p:txBody>
          <a:bodyPr vert="horz" lIns="68556" tIns="34289" rIns="68556" bIns="34289" rtlCol="0" anchor="ctr"/>
          <a:lstStyle>
            <a:lvl1pPr algn="ctr">
              <a:defRPr sz="900" b="1">
                <a:solidFill>
                  <a:schemeClr val="tx1">
                    <a:lumMod val="50000"/>
                    <a:lumOff val="50000"/>
                  </a:schemeClr>
                </a:solidFill>
              </a:defRPr>
            </a:lvl1pPr>
          </a:lstStyle>
          <a:p>
            <a:pPr defTabSz="685528"/>
            <a:fld id="{D7E63A33-8271-4DD0-9C48-789913D7C115}" type="slidenum">
              <a:rPr lang="en-US" smtClean="0">
                <a:solidFill>
                  <a:prstClr val="black">
                    <a:lumMod val="50000"/>
                    <a:lumOff val="50000"/>
                  </a:prstClr>
                </a:solidFill>
              </a:rPr>
              <a:pPr defTabSz="685528"/>
              <a:t>‹#›</a:t>
            </a:fld>
            <a:endParaRPr lang="en-US" dirty="0">
              <a:solidFill>
                <a:prstClr val="black">
                  <a:lumMod val="50000"/>
                  <a:lumOff val="50000"/>
                </a:prstClr>
              </a:solidFill>
            </a:endParaRPr>
          </a:p>
        </p:txBody>
      </p:sp>
      <p:grpSp>
        <p:nvGrpSpPr>
          <p:cNvPr id="11" name="组合 62"/>
          <p:cNvGrpSpPr/>
          <p:nvPr userDrawn="1"/>
        </p:nvGrpSpPr>
        <p:grpSpPr>
          <a:xfrm>
            <a:off x="0" y="1"/>
            <a:ext cx="9144000" cy="5143500"/>
            <a:chOff x="0" y="0"/>
            <a:chExt cx="12192000" cy="6858000"/>
          </a:xfrm>
        </p:grpSpPr>
        <p:pic>
          <p:nvPicPr>
            <p:cNvPr id="12" name="图片 63"/>
            <p:cNvPicPr>
              <a:picLocks noChangeAspect="1"/>
            </p:cNvPicPr>
            <p:nvPr/>
          </p:nvPicPr>
          <p:blipFill rotWithShape="1">
            <a:blip r:embed="rId16"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13" name="图片 64"/>
            <p:cNvPicPr>
              <a:picLocks noChangeAspect="1"/>
            </p:cNvPicPr>
            <p:nvPr/>
          </p:nvPicPr>
          <p:blipFill rotWithShape="1">
            <a:blip r:embed="rId16"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14" name="图片 65"/>
            <p:cNvPicPr>
              <a:picLocks noChangeAspect="1"/>
            </p:cNvPicPr>
            <p:nvPr/>
          </p:nvPicPr>
          <p:blipFill rotWithShape="1">
            <a:blip r:embed="rId16"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15" name="图片 66"/>
            <p:cNvPicPr>
              <a:picLocks noChangeAspect="1"/>
            </p:cNvPicPr>
            <p:nvPr/>
          </p:nvPicPr>
          <p:blipFill rotWithShape="1">
            <a:blip r:embed="rId16"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16" name="图片 67"/>
            <p:cNvPicPr>
              <a:picLocks noChangeAspect="1"/>
            </p:cNvPicPr>
            <p:nvPr/>
          </p:nvPicPr>
          <p:blipFill rotWithShape="1">
            <a:blip r:embed="rId16"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17" name="图片 68"/>
            <p:cNvPicPr>
              <a:picLocks noChangeAspect="1"/>
            </p:cNvPicPr>
            <p:nvPr/>
          </p:nvPicPr>
          <p:blipFill rotWithShape="1">
            <a:blip r:embed="rId16"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18" name="图片 69"/>
            <p:cNvPicPr>
              <a:picLocks noChangeAspect="1"/>
            </p:cNvPicPr>
            <p:nvPr/>
          </p:nvPicPr>
          <p:blipFill rotWithShape="1">
            <a:blip r:embed="rId16"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19" name="图片 70"/>
            <p:cNvPicPr>
              <a:picLocks noChangeAspect="1"/>
            </p:cNvPicPr>
            <p:nvPr/>
          </p:nvPicPr>
          <p:blipFill rotWithShape="1">
            <a:blip r:embed="rId16"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20" name="图片 71"/>
            <p:cNvPicPr>
              <a:picLocks noChangeAspect="1"/>
            </p:cNvPicPr>
            <p:nvPr/>
          </p:nvPicPr>
          <p:blipFill rotWithShape="1">
            <a:blip r:embed="rId17"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spTree>
    <p:extLst>
      <p:ext uri="{BB962C8B-B14F-4D97-AF65-F5344CB8AC3E}">
        <p14:creationId xmlns:p14="http://schemas.microsoft.com/office/powerpoint/2010/main" val="216134572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xStyles>
    <p:titleStyle>
      <a:lvl1pPr marL="239934" indent="-239934" algn="r" defTabSz="685528" rtl="0" eaLnBrk="1" latinLnBrk="0" hangingPunct="1">
        <a:spcBef>
          <a:spcPct val="0"/>
        </a:spcBef>
        <a:buClr>
          <a:schemeClr val="accent6">
            <a:lumMod val="75000"/>
          </a:schemeClr>
        </a:buClr>
        <a:buSzPct val="128000"/>
        <a:buFont typeface="Georgia" pitchFamily="18" charset="0"/>
        <a:buChar char="*"/>
        <a:defRPr sz="35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386" indent="-137111" algn="l" defTabSz="685528" rtl="0" eaLnBrk="1" latinLnBrk="0" hangingPunct="1">
        <a:spcBef>
          <a:spcPct val="20000"/>
        </a:spcBef>
        <a:spcAft>
          <a:spcPts val="225"/>
        </a:spcAft>
        <a:buClr>
          <a:schemeClr val="accent6">
            <a:lumMod val="75000"/>
          </a:schemeClr>
        </a:buClr>
        <a:buSzPct val="130000"/>
        <a:buFont typeface="Georgia" pitchFamily="18" charset="0"/>
        <a:buChar char="*"/>
        <a:defRPr sz="1700" kern="1200">
          <a:solidFill>
            <a:schemeClr val="tx1">
              <a:lumMod val="75000"/>
              <a:lumOff val="25000"/>
            </a:schemeClr>
          </a:solidFill>
          <a:latin typeface="+mn-lt"/>
          <a:ea typeface="+mn-ea"/>
          <a:cs typeface="+mn-cs"/>
        </a:defRPr>
      </a:lvl1pPr>
      <a:lvl2pPr marL="411320" indent="-137111" algn="l" defTabSz="685528" rtl="0" eaLnBrk="1" latinLnBrk="0" hangingPunct="1">
        <a:spcBef>
          <a:spcPct val="20000"/>
        </a:spcBef>
        <a:spcAft>
          <a:spcPts val="225"/>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2pPr>
      <a:lvl3pPr marL="616979" indent="-137111" algn="l" defTabSz="685528" rtl="0" eaLnBrk="1" latinLnBrk="0" hangingPunct="1">
        <a:spcBef>
          <a:spcPct val="20000"/>
        </a:spcBef>
        <a:spcAft>
          <a:spcPts val="225"/>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3pPr>
      <a:lvl4pPr marL="822626" indent="-137111" algn="l" defTabSz="685528" rtl="0" eaLnBrk="1" latinLnBrk="0" hangingPunct="1">
        <a:spcBef>
          <a:spcPct val="20000"/>
        </a:spcBef>
        <a:spcAft>
          <a:spcPts val="225"/>
        </a:spcAft>
        <a:buClr>
          <a:schemeClr val="accent6">
            <a:lumMod val="75000"/>
          </a:schemeClr>
        </a:buClr>
        <a:buSzPct val="130000"/>
        <a:buFont typeface="Georgia" pitchFamily="18" charset="0"/>
        <a:buChar char="*"/>
        <a:defRPr sz="1200" kern="1200">
          <a:solidFill>
            <a:schemeClr val="tx1">
              <a:lumMod val="75000"/>
              <a:lumOff val="25000"/>
            </a:schemeClr>
          </a:solidFill>
          <a:latin typeface="+mn-lt"/>
          <a:ea typeface="+mn-ea"/>
          <a:cs typeface="+mn-cs"/>
        </a:defRPr>
      </a:lvl4pPr>
      <a:lvl5pPr marL="1042000" indent="-137111" algn="l" defTabSz="685528" rtl="0" eaLnBrk="1" latinLnBrk="0" hangingPunct="1">
        <a:spcBef>
          <a:spcPct val="20000"/>
        </a:spcBef>
        <a:spcAft>
          <a:spcPts val="225"/>
        </a:spcAft>
        <a:buClr>
          <a:schemeClr val="accent6">
            <a:lumMod val="75000"/>
          </a:schemeClr>
        </a:buClr>
        <a:buSzPct val="130000"/>
        <a:buFont typeface="Georgia" pitchFamily="18" charset="0"/>
        <a:buChar char="*"/>
        <a:defRPr sz="1100" kern="1200">
          <a:solidFill>
            <a:schemeClr val="tx1">
              <a:lumMod val="75000"/>
              <a:lumOff val="25000"/>
            </a:schemeClr>
          </a:solidFill>
          <a:latin typeface="+mn-lt"/>
          <a:ea typeface="+mn-ea"/>
          <a:cs typeface="+mn-cs"/>
        </a:defRPr>
      </a:lvl5pPr>
      <a:lvl6pPr marL="1247660" indent="-137111" algn="l" defTabSz="685528" rtl="0" eaLnBrk="1" latinLnBrk="0" hangingPunct="1">
        <a:spcBef>
          <a:spcPct val="20000"/>
        </a:spcBef>
        <a:spcAft>
          <a:spcPts val="225"/>
        </a:spcAft>
        <a:buClr>
          <a:schemeClr val="accent6">
            <a:lumMod val="75000"/>
          </a:schemeClr>
        </a:buClr>
        <a:buSzPct val="130000"/>
        <a:buFont typeface="Georgia" pitchFamily="18" charset="0"/>
        <a:buChar char="*"/>
        <a:defRPr sz="1100" kern="1200">
          <a:solidFill>
            <a:schemeClr val="tx1">
              <a:lumMod val="75000"/>
              <a:lumOff val="25000"/>
            </a:schemeClr>
          </a:solidFill>
          <a:latin typeface="+mn-lt"/>
          <a:ea typeface="+mn-ea"/>
          <a:cs typeface="+mn-cs"/>
        </a:defRPr>
      </a:lvl6pPr>
      <a:lvl7pPr marL="1473893" indent="-137111" algn="l" defTabSz="685528" rtl="0" eaLnBrk="1" latinLnBrk="0" hangingPunct="1">
        <a:spcBef>
          <a:spcPct val="20000"/>
        </a:spcBef>
        <a:spcAft>
          <a:spcPts val="225"/>
        </a:spcAft>
        <a:buClr>
          <a:schemeClr val="accent6">
            <a:lumMod val="75000"/>
          </a:schemeClr>
        </a:buClr>
        <a:buSzPct val="130000"/>
        <a:buFont typeface="Georgia" pitchFamily="18" charset="0"/>
        <a:buChar char="*"/>
        <a:defRPr sz="1100" kern="1200">
          <a:solidFill>
            <a:schemeClr val="tx1">
              <a:lumMod val="75000"/>
              <a:lumOff val="25000"/>
            </a:schemeClr>
          </a:solidFill>
          <a:latin typeface="+mn-lt"/>
          <a:ea typeface="+mn-ea"/>
          <a:cs typeface="+mn-cs"/>
        </a:defRPr>
      </a:lvl7pPr>
      <a:lvl8pPr marL="1713827" indent="-137111" algn="l" defTabSz="685528" rtl="0" eaLnBrk="1" latinLnBrk="0" hangingPunct="1">
        <a:spcBef>
          <a:spcPct val="20000"/>
        </a:spcBef>
        <a:spcAft>
          <a:spcPts val="225"/>
        </a:spcAft>
        <a:buClr>
          <a:schemeClr val="accent6">
            <a:lumMod val="75000"/>
          </a:schemeClr>
        </a:buClr>
        <a:buSzPct val="130000"/>
        <a:buFont typeface="Georgia" pitchFamily="18" charset="0"/>
        <a:buChar char="*"/>
        <a:defRPr sz="1100" kern="1200">
          <a:solidFill>
            <a:schemeClr val="tx1">
              <a:lumMod val="75000"/>
              <a:lumOff val="25000"/>
            </a:schemeClr>
          </a:solidFill>
          <a:latin typeface="+mn-lt"/>
          <a:ea typeface="+mn-ea"/>
          <a:cs typeface="+mn-cs"/>
        </a:defRPr>
      </a:lvl8pPr>
      <a:lvl9pPr marL="1940045" indent="-137111" algn="l" defTabSz="685528" rtl="0" eaLnBrk="1" latinLnBrk="0" hangingPunct="1">
        <a:spcBef>
          <a:spcPct val="20000"/>
        </a:spcBef>
        <a:spcAft>
          <a:spcPts val="225"/>
        </a:spcAft>
        <a:buClr>
          <a:schemeClr val="accent6">
            <a:lumMod val="75000"/>
          </a:schemeClr>
        </a:buClr>
        <a:buSzPct val="130000"/>
        <a:buFont typeface="Georgia" pitchFamily="18" charset="0"/>
        <a:buChar char="*"/>
        <a:defRPr sz="1100" kern="1200">
          <a:solidFill>
            <a:schemeClr val="tx1">
              <a:lumMod val="75000"/>
              <a:lumOff val="25000"/>
            </a:schemeClr>
          </a:solidFill>
          <a:latin typeface="+mn-lt"/>
          <a:ea typeface="+mn-ea"/>
          <a:cs typeface="+mn-cs"/>
        </a:defRPr>
      </a:lvl9pPr>
    </p:bodyStyle>
    <p:otherStyle>
      <a:defPPr>
        <a:defRPr lang="en-US"/>
      </a:defPPr>
      <a:lvl1pPr marL="0" algn="l" defTabSz="685528" rtl="0" eaLnBrk="1" latinLnBrk="0" hangingPunct="1">
        <a:defRPr sz="1400" kern="1200">
          <a:solidFill>
            <a:schemeClr val="tx1"/>
          </a:solidFill>
          <a:latin typeface="+mn-lt"/>
          <a:ea typeface="+mn-ea"/>
          <a:cs typeface="+mn-cs"/>
        </a:defRPr>
      </a:lvl1pPr>
      <a:lvl2pPr marL="342758" algn="l" defTabSz="685528" rtl="0" eaLnBrk="1" latinLnBrk="0" hangingPunct="1">
        <a:defRPr sz="1400" kern="1200">
          <a:solidFill>
            <a:schemeClr val="tx1"/>
          </a:solidFill>
          <a:latin typeface="+mn-lt"/>
          <a:ea typeface="+mn-ea"/>
          <a:cs typeface="+mn-cs"/>
        </a:defRPr>
      </a:lvl2pPr>
      <a:lvl3pPr marL="685528" algn="l" defTabSz="685528" rtl="0" eaLnBrk="1" latinLnBrk="0" hangingPunct="1">
        <a:defRPr sz="1400" kern="1200">
          <a:solidFill>
            <a:schemeClr val="tx1"/>
          </a:solidFill>
          <a:latin typeface="+mn-lt"/>
          <a:ea typeface="+mn-ea"/>
          <a:cs typeface="+mn-cs"/>
        </a:defRPr>
      </a:lvl3pPr>
      <a:lvl4pPr marL="1028292" algn="l" defTabSz="685528" rtl="0" eaLnBrk="1" latinLnBrk="0" hangingPunct="1">
        <a:defRPr sz="1400" kern="1200">
          <a:solidFill>
            <a:schemeClr val="tx1"/>
          </a:solidFill>
          <a:latin typeface="+mn-lt"/>
          <a:ea typeface="+mn-ea"/>
          <a:cs typeface="+mn-cs"/>
        </a:defRPr>
      </a:lvl4pPr>
      <a:lvl5pPr marL="1371056" algn="l" defTabSz="685528" rtl="0" eaLnBrk="1" latinLnBrk="0" hangingPunct="1">
        <a:defRPr sz="1400" kern="1200">
          <a:solidFill>
            <a:schemeClr val="tx1"/>
          </a:solidFill>
          <a:latin typeface="+mn-lt"/>
          <a:ea typeface="+mn-ea"/>
          <a:cs typeface="+mn-cs"/>
        </a:defRPr>
      </a:lvl5pPr>
      <a:lvl6pPr marL="1713827" algn="l" defTabSz="685528" rtl="0" eaLnBrk="1" latinLnBrk="0" hangingPunct="1">
        <a:defRPr sz="1400" kern="1200">
          <a:solidFill>
            <a:schemeClr val="tx1"/>
          </a:solidFill>
          <a:latin typeface="+mn-lt"/>
          <a:ea typeface="+mn-ea"/>
          <a:cs typeface="+mn-cs"/>
        </a:defRPr>
      </a:lvl6pPr>
      <a:lvl7pPr marL="2056583" algn="l" defTabSz="685528" rtl="0" eaLnBrk="1" latinLnBrk="0" hangingPunct="1">
        <a:defRPr sz="1400" kern="1200">
          <a:solidFill>
            <a:schemeClr val="tx1"/>
          </a:solidFill>
          <a:latin typeface="+mn-lt"/>
          <a:ea typeface="+mn-ea"/>
          <a:cs typeface="+mn-cs"/>
        </a:defRPr>
      </a:lvl7pPr>
      <a:lvl8pPr marL="2399340" algn="l" defTabSz="685528" rtl="0" eaLnBrk="1" latinLnBrk="0" hangingPunct="1">
        <a:defRPr sz="1400" kern="1200">
          <a:solidFill>
            <a:schemeClr val="tx1"/>
          </a:solidFill>
          <a:latin typeface="+mn-lt"/>
          <a:ea typeface="+mn-ea"/>
          <a:cs typeface="+mn-cs"/>
        </a:defRPr>
      </a:lvl8pPr>
      <a:lvl9pPr marL="2742098" algn="l" defTabSz="685528"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3829050"/>
            <a:ext cx="9144000" cy="131445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US" sz="1400">
              <a:solidFill>
                <a:prstClr val="white"/>
              </a:solidFill>
            </a:endParaRPr>
          </a:p>
        </p:txBody>
      </p:sp>
      <p:sp>
        <p:nvSpPr>
          <p:cNvPr id="8" name="Rectangle 7"/>
          <p:cNvSpPr/>
          <p:nvPr/>
        </p:nvSpPr>
        <p:spPr>
          <a:xfrm>
            <a:off x="0" y="0"/>
            <a:ext cx="9144000" cy="382905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US" sz="1400" dirty="0">
              <a:solidFill>
                <a:prstClr val="white"/>
              </a:solidFill>
            </a:endParaRPr>
          </a:p>
        </p:txBody>
      </p:sp>
      <p:sp>
        <p:nvSpPr>
          <p:cNvPr id="9" name="Rectangle 8"/>
          <p:cNvSpPr/>
          <p:nvPr/>
        </p:nvSpPr>
        <p:spPr>
          <a:xfrm>
            <a:off x="0" y="2826228"/>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US" sz="1400">
              <a:solidFill>
                <a:prstClr val="white"/>
              </a:solidFill>
            </a:endParaRPr>
          </a:p>
        </p:txBody>
      </p:sp>
      <p:sp>
        <p:nvSpPr>
          <p:cNvPr id="10" name="Oval 9"/>
          <p:cNvSpPr/>
          <p:nvPr/>
        </p:nvSpPr>
        <p:spPr>
          <a:xfrm>
            <a:off x="0" y="1200150"/>
            <a:ext cx="9144000" cy="382905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US" sz="1400">
              <a:solidFill>
                <a:prstClr val="white"/>
              </a:solidFill>
            </a:endParaRPr>
          </a:p>
        </p:txBody>
      </p:sp>
      <p:sp>
        <p:nvSpPr>
          <p:cNvPr id="2" name="Title Placeholder 1"/>
          <p:cNvSpPr>
            <a:spLocks noGrp="1"/>
          </p:cNvSpPr>
          <p:nvPr>
            <p:ph type="title"/>
          </p:nvPr>
        </p:nvSpPr>
        <p:spPr>
          <a:xfrm>
            <a:off x="1793291" y="3279126"/>
            <a:ext cx="6512511" cy="857250"/>
          </a:xfrm>
          <a:prstGeom prst="rect">
            <a:avLst/>
          </a:prstGeom>
          <a:effectLst/>
        </p:spPr>
        <p:txBody>
          <a:bodyPr vert="horz" lIns="68558" tIns="34289" rIns="68558" bIns="34289"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549195"/>
            <a:ext cx="6400800" cy="2606040"/>
          </a:xfrm>
          <a:prstGeom prst="rect">
            <a:avLst/>
          </a:prstGeom>
        </p:spPr>
        <p:txBody>
          <a:bodyPr vert="horz" lIns="68558" tIns="34289" rIns="68558"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4629153"/>
            <a:ext cx="2514600" cy="273844"/>
          </a:xfrm>
          <a:prstGeom prst="rect">
            <a:avLst/>
          </a:prstGeom>
        </p:spPr>
        <p:txBody>
          <a:bodyPr vert="horz" lIns="68558" tIns="34289" rIns="68558" bIns="34289" rtlCol="0" anchor="ctr"/>
          <a:lstStyle>
            <a:lvl1pPr algn="r">
              <a:defRPr sz="800" b="1">
                <a:solidFill>
                  <a:schemeClr val="tx1">
                    <a:lumMod val="50000"/>
                    <a:lumOff val="50000"/>
                  </a:schemeClr>
                </a:solidFill>
              </a:defRPr>
            </a:lvl1pPr>
          </a:lstStyle>
          <a:p>
            <a:pPr defTabSz="685545"/>
            <a:fld id="{28E80666-FB37-4B36-9149-507F3B0178E3}" type="datetimeFigureOut">
              <a:rPr lang="en-US" smtClean="0">
                <a:solidFill>
                  <a:prstClr val="black">
                    <a:lumMod val="50000"/>
                    <a:lumOff val="50000"/>
                  </a:prstClr>
                </a:solidFill>
              </a:rPr>
              <a:pPr defTabSz="685545"/>
              <a:t>3/31/2026</a:t>
            </a:fld>
            <a:endParaRPr lang="en-US" dirty="0">
              <a:solidFill>
                <a:prstClr val="black">
                  <a:lumMod val="50000"/>
                  <a:lumOff val="50000"/>
                </a:prstClr>
              </a:solidFill>
            </a:endParaRPr>
          </a:p>
        </p:txBody>
      </p:sp>
      <p:sp>
        <p:nvSpPr>
          <p:cNvPr id="5" name="Footer Placeholder 4"/>
          <p:cNvSpPr>
            <a:spLocks noGrp="1"/>
          </p:cNvSpPr>
          <p:nvPr>
            <p:ph type="ftr" sz="quarter" idx="3"/>
          </p:nvPr>
        </p:nvSpPr>
        <p:spPr>
          <a:xfrm>
            <a:off x="457215" y="4629153"/>
            <a:ext cx="3352801" cy="273844"/>
          </a:xfrm>
          <a:prstGeom prst="rect">
            <a:avLst/>
          </a:prstGeom>
        </p:spPr>
        <p:txBody>
          <a:bodyPr vert="horz" lIns="68558" tIns="34289" rIns="68558" bIns="34289" rtlCol="0" anchor="ctr"/>
          <a:lstStyle>
            <a:lvl1pPr algn="l">
              <a:defRPr sz="800" b="1">
                <a:solidFill>
                  <a:schemeClr val="tx1">
                    <a:lumMod val="50000"/>
                    <a:lumOff val="50000"/>
                  </a:schemeClr>
                </a:solidFill>
              </a:defRPr>
            </a:lvl1pPr>
          </a:lstStyle>
          <a:p>
            <a:pPr defTabSz="685545"/>
            <a:endParaRPr 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3810000" y="4629153"/>
            <a:ext cx="1828800" cy="273844"/>
          </a:xfrm>
          <a:prstGeom prst="rect">
            <a:avLst/>
          </a:prstGeom>
        </p:spPr>
        <p:txBody>
          <a:bodyPr vert="horz" lIns="68558" tIns="34289" rIns="68558" bIns="34289" rtlCol="0" anchor="ctr"/>
          <a:lstStyle>
            <a:lvl1pPr algn="ctr">
              <a:defRPr sz="900" b="1">
                <a:solidFill>
                  <a:schemeClr val="tx1">
                    <a:lumMod val="50000"/>
                    <a:lumOff val="50000"/>
                  </a:schemeClr>
                </a:solidFill>
              </a:defRPr>
            </a:lvl1pPr>
          </a:lstStyle>
          <a:p>
            <a:pPr defTabSz="685545"/>
            <a:fld id="{D7E63A33-8271-4DD0-9C48-789913D7C115}" type="slidenum">
              <a:rPr lang="en-US" smtClean="0">
                <a:solidFill>
                  <a:prstClr val="black">
                    <a:lumMod val="50000"/>
                    <a:lumOff val="50000"/>
                  </a:prstClr>
                </a:solidFill>
              </a:rPr>
              <a:pPr defTabSz="685545"/>
              <a:t>‹#›</a:t>
            </a:fld>
            <a:endParaRPr lang="en-US" dirty="0">
              <a:solidFill>
                <a:prstClr val="black">
                  <a:lumMod val="50000"/>
                  <a:lumOff val="50000"/>
                </a:prstClr>
              </a:solidFill>
            </a:endParaRPr>
          </a:p>
        </p:txBody>
      </p:sp>
      <p:grpSp>
        <p:nvGrpSpPr>
          <p:cNvPr id="11" name="组合 62"/>
          <p:cNvGrpSpPr/>
          <p:nvPr userDrawn="1"/>
        </p:nvGrpSpPr>
        <p:grpSpPr>
          <a:xfrm>
            <a:off x="0" y="1"/>
            <a:ext cx="9144000" cy="5143500"/>
            <a:chOff x="0" y="0"/>
            <a:chExt cx="12192000" cy="6858000"/>
          </a:xfrm>
        </p:grpSpPr>
        <p:pic>
          <p:nvPicPr>
            <p:cNvPr id="12" name="图片 63"/>
            <p:cNvPicPr>
              <a:picLocks noChangeAspect="1"/>
            </p:cNvPicPr>
            <p:nvPr/>
          </p:nvPicPr>
          <p:blipFill rotWithShape="1">
            <a:blip r:embed="rId16"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13" name="图片 64"/>
            <p:cNvPicPr>
              <a:picLocks noChangeAspect="1"/>
            </p:cNvPicPr>
            <p:nvPr/>
          </p:nvPicPr>
          <p:blipFill rotWithShape="1">
            <a:blip r:embed="rId16"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14" name="图片 65"/>
            <p:cNvPicPr>
              <a:picLocks noChangeAspect="1"/>
            </p:cNvPicPr>
            <p:nvPr/>
          </p:nvPicPr>
          <p:blipFill rotWithShape="1">
            <a:blip r:embed="rId16"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15" name="图片 66"/>
            <p:cNvPicPr>
              <a:picLocks noChangeAspect="1"/>
            </p:cNvPicPr>
            <p:nvPr/>
          </p:nvPicPr>
          <p:blipFill rotWithShape="1">
            <a:blip r:embed="rId16"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16" name="图片 67"/>
            <p:cNvPicPr>
              <a:picLocks noChangeAspect="1"/>
            </p:cNvPicPr>
            <p:nvPr/>
          </p:nvPicPr>
          <p:blipFill rotWithShape="1">
            <a:blip r:embed="rId16"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17" name="图片 68"/>
            <p:cNvPicPr>
              <a:picLocks noChangeAspect="1"/>
            </p:cNvPicPr>
            <p:nvPr/>
          </p:nvPicPr>
          <p:blipFill rotWithShape="1">
            <a:blip r:embed="rId16"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18" name="图片 69"/>
            <p:cNvPicPr>
              <a:picLocks noChangeAspect="1"/>
            </p:cNvPicPr>
            <p:nvPr/>
          </p:nvPicPr>
          <p:blipFill rotWithShape="1">
            <a:blip r:embed="rId16"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19" name="图片 70"/>
            <p:cNvPicPr>
              <a:picLocks noChangeAspect="1"/>
            </p:cNvPicPr>
            <p:nvPr/>
          </p:nvPicPr>
          <p:blipFill rotWithShape="1">
            <a:blip r:embed="rId16"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20" name="图片 71"/>
            <p:cNvPicPr>
              <a:picLocks noChangeAspect="1"/>
            </p:cNvPicPr>
            <p:nvPr/>
          </p:nvPicPr>
          <p:blipFill rotWithShape="1">
            <a:blip r:embed="rId17"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spTree>
    <p:extLst>
      <p:ext uri="{BB962C8B-B14F-4D97-AF65-F5344CB8AC3E}">
        <p14:creationId xmlns:p14="http://schemas.microsoft.com/office/powerpoint/2010/main" val="275593848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xStyles>
    <p:titleStyle>
      <a:lvl1pPr marL="239940" indent="-239940" algn="r" defTabSz="685545" rtl="0" eaLnBrk="1" latinLnBrk="0" hangingPunct="1">
        <a:spcBef>
          <a:spcPct val="0"/>
        </a:spcBef>
        <a:buClr>
          <a:schemeClr val="accent6">
            <a:lumMod val="75000"/>
          </a:schemeClr>
        </a:buClr>
        <a:buSzPct val="128000"/>
        <a:buFont typeface="Georgia" pitchFamily="18" charset="0"/>
        <a:buChar char="*"/>
        <a:defRPr sz="35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390" indent="-137114" algn="l" defTabSz="685545" rtl="0" eaLnBrk="1" latinLnBrk="0" hangingPunct="1">
        <a:spcBef>
          <a:spcPct val="20000"/>
        </a:spcBef>
        <a:spcAft>
          <a:spcPts val="225"/>
        </a:spcAft>
        <a:buClr>
          <a:schemeClr val="accent6">
            <a:lumMod val="75000"/>
          </a:schemeClr>
        </a:buClr>
        <a:buSzPct val="130000"/>
        <a:buFont typeface="Georgia" pitchFamily="18" charset="0"/>
        <a:buChar char="*"/>
        <a:defRPr sz="1700" kern="1200">
          <a:solidFill>
            <a:schemeClr val="tx1">
              <a:lumMod val="75000"/>
              <a:lumOff val="25000"/>
            </a:schemeClr>
          </a:solidFill>
          <a:latin typeface="+mn-lt"/>
          <a:ea typeface="+mn-ea"/>
          <a:cs typeface="+mn-cs"/>
        </a:defRPr>
      </a:lvl1pPr>
      <a:lvl2pPr marL="411330" indent="-137114" algn="l" defTabSz="685545" rtl="0" eaLnBrk="1" latinLnBrk="0" hangingPunct="1">
        <a:spcBef>
          <a:spcPct val="20000"/>
        </a:spcBef>
        <a:spcAft>
          <a:spcPts val="225"/>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2pPr>
      <a:lvl3pPr marL="616994" indent="-137114" algn="l" defTabSz="685545" rtl="0" eaLnBrk="1" latinLnBrk="0" hangingPunct="1">
        <a:spcBef>
          <a:spcPct val="20000"/>
        </a:spcBef>
        <a:spcAft>
          <a:spcPts val="225"/>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3pPr>
      <a:lvl4pPr marL="822647" indent="-137114" algn="l" defTabSz="685545" rtl="0" eaLnBrk="1" latinLnBrk="0" hangingPunct="1">
        <a:spcBef>
          <a:spcPct val="20000"/>
        </a:spcBef>
        <a:spcAft>
          <a:spcPts val="225"/>
        </a:spcAft>
        <a:buClr>
          <a:schemeClr val="accent6">
            <a:lumMod val="75000"/>
          </a:schemeClr>
        </a:buClr>
        <a:buSzPct val="130000"/>
        <a:buFont typeface="Georgia" pitchFamily="18" charset="0"/>
        <a:buChar char="*"/>
        <a:defRPr sz="1200" kern="1200">
          <a:solidFill>
            <a:schemeClr val="tx1">
              <a:lumMod val="75000"/>
              <a:lumOff val="25000"/>
            </a:schemeClr>
          </a:solidFill>
          <a:latin typeface="+mn-lt"/>
          <a:ea typeface="+mn-ea"/>
          <a:cs typeface="+mn-cs"/>
        </a:defRPr>
      </a:lvl4pPr>
      <a:lvl5pPr marL="1042026" indent="-137114" algn="l" defTabSz="685545" rtl="0" eaLnBrk="1" latinLnBrk="0" hangingPunct="1">
        <a:spcBef>
          <a:spcPct val="20000"/>
        </a:spcBef>
        <a:spcAft>
          <a:spcPts val="225"/>
        </a:spcAft>
        <a:buClr>
          <a:schemeClr val="accent6">
            <a:lumMod val="75000"/>
          </a:schemeClr>
        </a:buClr>
        <a:buSzPct val="130000"/>
        <a:buFont typeface="Georgia" pitchFamily="18" charset="0"/>
        <a:buChar char="*"/>
        <a:defRPr sz="1100" kern="1200">
          <a:solidFill>
            <a:schemeClr val="tx1">
              <a:lumMod val="75000"/>
              <a:lumOff val="25000"/>
            </a:schemeClr>
          </a:solidFill>
          <a:latin typeface="+mn-lt"/>
          <a:ea typeface="+mn-ea"/>
          <a:cs typeface="+mn-cs"/>
        </a:defRPr>
      </a:lvl5pPr>
      <a:lvl6pPr marL="1247691" indent="-137114" algn="l" defTabSz="685545" rtl="0" eaLnBrk="1" latinLnBrk="0" hangingPunct="1">
        <a:spcBef>
          <a:spcPct val="20000"/>
        </a:spcBef>
        <a:spcAft>
          <a:spcPts val="225"/>
        </a:spcAft>
        <a:buClr>
          <a:schemeClr val="accent6">
            <a:lumMod val="75000"/>
          </a:schemeClr>
        </a:buClr>
        <a:buSzPct val="130000"/>
        <a:buFont typeface="Georgia" pitchFamily="18" charset="0"/>
        <a:buChar char="*"/>
        <a:defRPr sz="1100" kern="1200">
          <a:solidFill>
            <a:schemeClr val="tx1">
              <a:lumMod val="75000"/>
              <a:lumOff val="25000"/>
            </a:schemeClr>
          </a:solidFill>
          <a:latin typeface="+mn-lt"/>
          <a:ea typeface="+mn-ea"/>
          <a:cs typeface="+mn-cs"/>
        </a:defRPr>
      </a:lvl6pPr>
      <a:lvl7pPr marL="1473929" indent="-137114" algn="l" defTabSz="685545" rtl="0" eaLnBrk="1" latinLnBrk="0" hangingPunct="1">
        <a:spcBef>
          <a:spcPct val="20000"/>
        </a:spcBef>
        <a:spcAft>
          <a:spcPts val="225"/>
        </a:spcAft>
        <a:buClr>
          <a:schemeClr val="accent6">
            <a:lumMod val="75000"/>
          </a:schemeClr>
        </a:buClr>
        <a:buSzPct val="130000"/>
        <a:buFont typeface="Georgia" pitchFamily="18" charset="0"/>
        <a:buChar char="*"/>
        <a:defRPr sz="1100" kern="1200">
          <a:solidFill>
            <a:schemeClr val="tx1">
              <a:lumMod val="75000"/>
              <a:lumOff val="25000"/>
            </a:schemeClr>
          </a:solidFill>
          <a:latin typeface="+mn-lt"/>
          <a:ea typeface="+mn-ea"/>
          <a:cs typeface="+mn-cs"/>
        </a:defRPr>
      </a:lvl7pPr>
      <a:lvl8pPr marL="1713869" indent="-137114" algn="l" defTabSz="685545" rtl="0" eaLnBrk="1" latinLnBrk="0" hangingPunct="1">
        <a:spcBef>
          <a:spcPct val="20000"/>
        </a:spcBef>
        <a:spcAft>
          <a:spcPts val="225"/>
        </a:spcAft>
        <a:buClr>
          <a:schemeClr val="accent6">
            <a:lumMod val="75000"/>
          </a:schemeClr>
        </a:buClr>
        <a:buSzPct val="130000"/>
        <a:buFont typeface="Georgia" pitchFamily="18" charset="0"/>
        <a:buChar char="*"/>
        <a:defRPr sz="1100" kern="1200">
          <a:solidFill>
            <a:schemeClr val="tx1">
              <a:lumMod val="75000"/>
              <a:lumOff val="25000"/>
            </a:schemeClr>
          </a:solidFill>
          <a:latin typeface="+mn-lt"/>
          <a:ea typeface="+mn-ea"/>
          <a:cs typeface="+mn-cs"/>
        </a:defRPr>
      </a:lvl8pPr>
      <a:lvl9pPr marL="1940093" indent="-137114" algn="l" defTabSz="685545" rtl="0" eaLnBrk="1" latinLnBrk="0" hangingPunct="1">
        <a:spcBef>
          <a:spcPct val="20000"/>
        </a:spcBef>
        <a:spcAft>
          <a:spcPts val="225"/>
        </a:spcAft>
        <a:buClr>
          <a:schemeClr val="accent6">
            <a:lumMod val="75000"/>
          </a:schemeClr>
        </a:buClr>
        <a:buSzPct val="130000"/>
        <a:buFont typeface="Georgia" pitchFamily="18" charset="0"/>
        <a:buChar char="*"/>
        <a:defRPr sz="1100" kern="1200">
          <a:solidFill>
            <a:schemeClr val="tx1">
              <a:lumMod val="75000"/>
              <a:lumOff val="25000"/>
            </a:schemeClr>
          </a:solidFill>
          <a:latin typeface="+mn-lt"/>
          <a:ea typeface="+mn-ea"/>
          <a:cs typeface="+mn-cs"/>
        </a:defRPr>
      </a:lvl9pPr>
    </p:bodyStyle>
    <p:otherStyle>
      <a:defPPr>
        <a:defRPr lang="en-US"/>
      </a:defPPr>
      <a:lvl1pPr marL="0" algn="l" defTabSz="685545" rtl="0" eaLnBrk="1" latinLnBrk="0" hangingPunct="1">
        <a:defRPr sz="1400" kern="1200">
          <a:solidFill>
            <a:schemeClr val="tx1"/>
          </a:solidFill>
          <a:latin typeface="+mn-lt"/>
          <a:ea typeface="+mn-ea"/>
          <a:cs typeface="+mn-cs"/>
        </a:defRPr>
      </a:lvl1pPr>
      <a:lvl2pPr marL="342767" algn="l" defTabSz="685545" rtl="0" eaLnBrk="1" latinLnBrk="0" hangingPunct="1">
        <a:defRPr sz="1400" kern="1200">
          <a:solidFill>
            <a:schemeClr val="tx1"/>
          </a:solidFill>
          <a:latin typeface="+mn-lt"/>
          <a:ea typeface="+mn-ea"/>
          <a:cs typeface="+mn-cs"/>
        </a:defRPr>
      </a:lvl2pPr>
      <a:lvl3pPr marL="685545" algn="l" defTabSz="685545" rtl="0" eaLnBrk="1" latinLnBrk="0" hangingPunct="1">
        <a:defRPr sz="1400" kern="1200">
          <a:solidFill>
            <a:schemeClr val="tx1"/>
          </a:solidFill>
          <a:latin typeface="+mn-lt"/>
          <a:ea typeface="+mn-ea"/>
          <a:cs typeface="+mn-cs"/>
        </a:defRPr>
      </a:lvl3pPr>
      <a:lvl4pPr marL="1028318" algn="l" defTabSz="685545" rtl="0" eaLnBrk="1" latinLnBrk="0" hangingPunct="1">
        <a:defRPr sz="1400" kern="1200">
          <a:solidFill>
            <a:schemeClr val="tx1"/>
          </a:solidFill>
          <a:latin typeface="+mn-lt"/>
          <a:ea typeface="+mn-ea"/>
          <a:cs typeface="+mn-cs"/>
        </a:defRPr>
      </a:lvl4pPr>
      <a:lvl5pPr marL="1371090" algn="l" defTabSz="685545" rtl="0" eaLnBrk="1" latinLnBrk="0" hangingPunct="1">
        <a:defRPr sz="1400" kern="1200">
          <a:solidFill>
            <a:schemeClr val="tx1"/>
          </a:solidFill>
          <a:latin typeface="+mn-lt"/>
          <a:ea typeface="+mn-ea"/>
          <a:cs typeface="+mn-cs"/>
        </a:defRPr>
      </a:lvl5pPr>
      <a:lvl6pPr marL="1713869" algn="l" defTabSz="685545" rtl="0" eaLnBrk="1" latinLnBrk="0" hangingPunct="1">
        <a:defRPr sz="1400" kern="1200">
          <a:solidFill>
            <a:schemeClr val="tx1"/>
          </a:solidFill>
          <a:latin typeface="+mn-lt"/>
          <a:ea typeface="+mn-ea"/>
          <a:cs typeface="+mn-cs"/>
        </a:defRPr>
      </a:lvl6pPr>
      <a:lvl7pPr marL="2056634" algn="l" defTabSz="685545" rtl="0" eaLnBrk="1" latinLnBrk="0" hangingPunct="1">
        <a:defRPr sz="1400" kern="1200">
          <a:solidFill>
            <a:schemeClr val="tx1"/>
          </a:solidFill>
          <a:latin typeface="+mn-lt"/>
          <a:ea typeface="+mn-ea"/>
          <a:cs typeface="+mn-cs"/>
        </a:defRPr>
      </a:lvl7pPr>
      <a:lvl8pPr marL="2399400" algn="l" defTabSz="685545" rtl="0" eaLnBrk="1" latinLnBrk="0" hangingPunct="1">
        <a:defRPr sz="1400" kern="1200">
          <a:solidFill>
            <a:schemeClr val="tx1"/>
          </a:solidFill>
          <a:latin typeface="+mn-lt"/>
          <a:ea typeface="+mn-ea"/>
          <a:cs typeface="+mn-cs"/>
        </a:defRPr>
      </a:lvl8pPr>
      <a:lvl9pPr marL="2742167" algn="l" defTabSz="68554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5.png"/><Relationship Id="rId7" Type="http://schemas.openxmlformats.org/officeDocument/2006/relationships/image" Target="../media/image31.png"/><Relationship Id="rId12" Type="http://schemas.microsoft.com/office/2007/relationships/hdphoto" Target="../media/hdphoto6.wdp"/><Relationship Id="rId2" Type="http://schemas.openxmlformats.org/officeDocument/2006/relationships/image" Target="../media/image4.png"/><Relationship Id="rId1" Type="http://schemas.openxmlformats.org/officeDocument/2006/relationships/slideLayout" Target="../slideLayouts/slideLayout22.xml"/><Relationship Id="rId6" Type="http://schemas.openxmlformats.org/officeDocument/2006/relationships/image" Target="../media/image30.png"/><Relationship Id="rId11"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34.png"/><Relationship Id="rId4" Type="http://schemas.openxmlformats.org/officeDocument/2006/relationships/image" Target="../media/image37.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1.png"/><Relationship Id="rId7" Type="http://schemas.openxmlformats.org/officeDocument/2006/relationships/image" Target="../media/image40.png"/><Relationship Id="rId12" Type="http://schemas.microsoft.com/office/2007/relationships/hdphoto" Target="../media/hdphoto9.wdp"/><Relationship Id="rId2" Type="http://schemas.openxmlformats.org/officeDocument/2006/relationships/image" Target="../media/image30.png"/><Relationship Id="rId1" Type="http://schemas.openxmlformats.org/officeDocument/2006/relationships/slideLayout" Target="../slideLayouts/slideLayout22.xml"/><Relationship Id="rId6" Type="http://schemas.openxmlformats.org/officeDocument/2006/relationships/image" Target="../media/image34.png"/><Relationship Id="rId11" Type="http://schemas.openxmlformats.org/officeDocument/2006/relationships/image" Target="../media/image42.png"/><Relationship Id="rId5" Type="http://schemas.openxmlformats.org/officeDocument/2006/relationships/image" Target="../media/image33.png"/><Relationship Id="rId10" Type="http://schemas.microsoft.com/office/2007/relationships/hdphoto" Target="../media/hdphoto8.wdp"/><Relationship Id="rId4" Type="http://schemas.openxmlformats.org/officeDocument/2006/relationships/image" Target="../media/image32.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5.png"/><Relationship Id="rId7" Type="http://schemas.openxmlformats.org/officeDocument/2006/relationships/image" Target="../media/image31.png"/><Relationship Id="rId12" Type="http://schemas.microsoft.com/office/2007/relationships/hdphoto" Target="../media/hdphoto6.wdp"/><Relationship Id="rId2" Type="http://schemas.openxmlformats.org/officeDocument/2006/relationships/image" Target="../media/image4.png"/><Relationship Id="rId1" Type="http://schemas.openxmlformats.org/officeDocument/2006/relationships/slideLayout" Target="../slideLayouts/slideLayout29.xml"/><Relationship Id="rId6" Type="http://schemas.openxmlformats.org/officeDocument/2006/relationships/image" Target="../media/image30.png"/><Relationship Id="rId11"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34.png"/><Relationship Id="rId4" Type="http://schemas.openxmlformats.org/officeDocument/2006/relationships/image" Target="../media/image37.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1.png"/><Relationship Id="rId7" Type="http://schemas.openxmlformats.org/officeDocument/2006/relationships/image" Target="../media/image40.png"/><Relationship Id="rId12" Type="http://schemas.microsoft.com/office/2007/relationships/hdphoto" Target="../media/hdphoto9.wdp"/><Relationship Id="rId2" Type="http://schemas.openxmlformats.org/officeDocument/2006/relationships/image" Target="../media/image30.png"/><Relationship Id="rId1" Type="http://schemas.openxmlformats.org/officeDocument/2006/relationships/slideLayout" Target="../slideLayouts/slideLayout29.xml"/><Relationship Id="rId6" Type="http://schemas.openxmlformats.org/officeDocument/2006/relationships/image" Target="../media/image34.png"/><Relationship Id="rId11" Type="http://schemas.openxmlformats.org/officeDocument/2006/relationships/image" Target="../media/image42.png"/><Relationship Id="rId5" Type="http://schemas.openxmlformats.org/officeDocument/2006/relationships/image" Target="../media/image33.png"/><Relationship Id="rId10" Type="http://schemas.microsoft.com/office/2007/relationships/hdphoto" Target="../media/hdphoto8.wdp"/><Relationship Id="rId4" Type="http://schemas.openxmlformats.org/officeDocument/2006/relationships/image" Target="../media/image32.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4.jpeg"/><Relationship Id="rId10" Type="http://schemas.microsoft.com/office/2007/relationships/hdphoto" Target="../media/hdphoto5.wdp"/><Relationship Id="rId4" Type="http://schemas.microsoft.com/office/2007/relationships/hdphoto" Target="../media/hdphoto3.wdp"/><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6.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8A96AF-1A45-2786-35B2-E3143E790A4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rcRect r="55834"/>
          <a:stretch>
            <a:fillRect/>
          </a:stretch>
        </p:blipFill>
        <p:spPr>
          <a:xfrm>
            <a:off x="-137160" y="3700714"/>
            <a:ext cx="9296400" cy="1518012"/>
          </a:xfrm>
          <a:prstGeom prst="rect">
            <a:avLst/>
          </a:prstGeom>
        </p:spPr>
      </p:pic>
      <p:pic>
        <p:nvPicPr>
          <p:cNvPr id="8" name="Picture 7">
            <a:extLst>
              <a:ext uri="{FF2B5EF4-FFF2-40B4-BE49-F238E27FC236}">
                <a16:creationId xmlns:a16="http://schemas.microsoft.com/office/drawing/2014/main" id="{AF580EAA-DBD3-7F6C-4A2F-2152FEE3C83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flipH="1">
            <a:off x="7568160" y="546519"/>
            <a:ext cx="1575871" cy="3854032"/>
          </a:xfrm>
          <a:prstGeom prst="rect">
            <a:avLst/>
          </a:prstGeom>
        </p:spPr>
      </p:pic>
      <p:sp>
        <p:nvSpPr>
          <p:cNvPr id="14" name="Rectangle 13"/>
          <p:cNvSpPr/>
          <p:nvPr/>
        </p:nvSpPr>
        <p:spPr>
          <a:xfrm>
            <a:off x="2442480" y="1370458"/>
            <a:ext cx="4597608" cy="646268"/>
          </a:xfrm>
          <a:prstGeom prst="rect">
            <a:avLst/>
          </a:prstGeom>
          <a:noFill/>
        </p:spPr>
        <p:txBody>
          <a:bodyPr wrap="none" lIns="91378" tIns="45689" rIns="91378" bIns="45689">
            <a:spAutoFit/>
          </a:bodyPr>
          <a:lstStyle/>
          <a:p>
            <a:pPr algn="ct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ahnschrift Condensed" pitchFamily="34" charset="0"/>
              </a:rPr>
              <a:t>Tiết</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ahnschrift Condensed" pitchFamily="34" charset="0"/>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ahnschrift Condensed" pitchFamily="34" charset="0"/>
              </a:rPr>
              <a:t>Tự</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ahnschrift Condensed" pitchFamily="34" charset="0"/>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ahnschrift Condensed" pitchFamily="34" charset="0"/>
              </a:rPr>
              <a:t>nhiên</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ahnschrift Condensed" pitchFamily="34" charset="0"/>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ahnschrift Condensed" pitchFamily="34" charset="0"/>
              </a:rPr>
              <a:t>và</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ahnschrift Condensed" pitchFamily="34" charset="0"/>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ahnschrift Condensed" pitchFamily="34" charset="0"/>
              </a:rPr>
              <a:t>xã</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ahnschrift Condensed" pitchFamily="34" charset="0"/>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ahnschrift Condensed" pitchFamily="34" charset="0"/>
              </a:rPr>
              <a:t>hội</a:t>
            </a:r>
            <a:endPar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ahnschrift Condensed" pitchFamily="34" charset="0"/>
            </a:endParaRPr>
          </a:p>
        </p:txBody>
      </p:sp>
      <p:sp>
        <p:nvSpPr>
          <p:cNvPr id="2" name="Rectangle 1">
            <a:extLst>
              <a:ext uri="{FF2B5EF4-FFF2-40B4-BE49-F238E27FC236}">
                <a16:creationId xmlns:a16="http://schemas.microsoft.com/office/drawing/2014/main" id="{577F6612-25AD-8792-4F81-3E809DFE2420}"/>
              </a:ext>
            </a:extLst>
          </p:cNvPr>
          <p:cNvSpPr/>
          <p:nvPr/>
        </p:nvSpPr>
        <p:spPr>
          <a:xfrm>
            <a:off x="1293928" y="2135063"/>
            <a:ext cx="6894711" cy="523158"/>
          </a:xfrm>
          <a:prstGeom prst="rect">
            <a:avLst/>
          </a:prstGeom>
          <a:noFill/>
        </p:spPr>
        <p:txBody>
          <a:bodyPr wrap="none" lIns="91378" tIns="45689" rIns="91378" bIns="45689">
            <a:spAutoFit/>
          </a:bodyPr>
          <a:lstStyle/>
          <a:p>
            <a:pPr algn="ctr"/>
            <a:r>
              <a:rPr lang="en-US" sz="2800" b="1" spc="300" dirty="0" err="1">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Bahnschrift Condensed" pitchFamily="34" charset="0"/>
              </a:rPr>
              <a:t>Bài</a:t>
            </a:r>
            <a:r>
              <a:rPr lang="en-US" sz="2800" b="1"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Bahnschrift Condensed" pitchFamily="34" charset="0"/>
              </a:rPr>
              <a:t> </a:t>
            </a:r>
            <a:r>
              <a:rPr lang="en-US" sz="2800" b="1" spc="300" dirty="0" err="1">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Bahnschrift Condensed" pitchFamily="34" charset="0"/>
              </a:rPr>
              <a:t>Chăm</a:t>
            </a:r>
            <a:r>
              <a:rPr lang="en-US" sz="2800" b="1"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Bahnschrift Condensed" pitchFamily="34" charset="0"/>
              </a:rPr>
              <a:t> </a:t>
            </a:r>
            <a:r>
              <a:rPr lang="en-US" sz="2800" b="1" spc="300" dirty="0" err="1">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Bahnschrift Condensed" pitchFamily="34" charset="0"/>
              </a:rPr>
              <a:t>sóc</a:t>
            </a:r>
            <a:r>
              <a:rPr lang="en-US" sz="2800" b="1"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Bahnschrift Condensed" pitchFamily="34" charset="0"/>
              </a:rPr>
              <a:t> </a:t>
            </a:r>
            <a:r>
              <a:rPr lang="en-US" sz="2800" b="1" spc="300" dirty="0" err="1">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Bahnschrift Condensed" pitchFamily="34" charset="0"/>
              </a:rPr>
              <a:t>và</a:t>
            </a:r>
            <a:r>
              <a:rPr lang="en-US" sz="2800" b="1"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Bahnschrift Condensed" pitchFamily="34" charset="0"/>
              </a:rPr>
              <a:t> </a:t>
            </a:r>
            <a:r>
              <a:rPr lang="en-US" sz="2800" b="1" spc="300" dirty="0" err="1">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Bahnschrift Condensed" pitchFamily="34" charset="0"/>
              </a:rPr>
              <a:t>bảo</a:t>
            </a:r>
            <a:r>
              <a:rPr lang="en-US" sz="2800" b="1"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Bahnschrift Condensed" pitchFamily="34" charset="0"/>
              </a:rPr>
              <a:t> </a:t>
            </a:r>
            <a:r>
              <a:rPr lang="en-US" sz="2800" b="1" spc="300" dirty="0" err="1">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Bahnschrift Condensed" pitchFamily="34" charset="0"/>
              </a:rPr>
              <a:t>vệ</a:t>
            </a:r>
            <a:r>
              <a:rPr lang="en-US" sz="2800" b="1"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Bahnschrift Condensed" pitchFamily="34" charset="0"/>
              </a:rPr>
              <a:t> </a:t>
            </a:r>
            <a:r>
              <a:rPr lang="en-US" sz="2800" b="1" spc="300" dirty="0" err="1">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Bahnschrift Condensed" pitchFamily="34" charset="0"/>
              </a:rPr>
              <a:t>cơ</a:t>
            </a:r>
            <a:r>
              <a:rPr lang="en-US" sz="2800" b="1"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Bahnschrift Condensed" pitchFamily="34" charset="0"/>
              </a:rPr>
              <a:t> </a:t>
            </a:r>
            <a:r>
              <a:rPr lang="en-US" sz="2800" b="1" spc="300" dirty="0" err="1">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Bahnschrift Condensed" pitchFamily="34" charset="0"/>
              </a:rPr>
              <a:t>quan</a:t>
            </a:r>
            <a:r>
              <a:rPr lang="en-US" sz="2800" b="1"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Bahnschrift Condensed" pitchFamily="34" charset="0"/>
              </a:rPr>
              <a:t> </a:t>
            </a:r>
            <a:r>
              <a:rPr lang="en-US" sz="2800" b="1" spc="300" dirty="0" err="1">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Bahnschrift Condensed" pitchFamily="34" charset="0"/>
              </a:rPr>
              <a:t>tuần</a:t>
            </a:r>
            <a:r>
              <a:rPr lang="en-US" sz="2800" b="1"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Bahnschrift Condensed" pitchFamily="34" charset="0"/>
              </a:rPr>
              <a:t> </a:t>
            </a:r>
            <a:r>
              <a:rPr lang="en-US" sz="2800" b="1" spc="300" dirty="0" err="1">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Bahnschrift Condensed" pitchFamily="34" charset="0"/>
              </a:rPr>
              <a:t>hoàn</a:t>
            </a:r>
            <a:r>
              <a:rPr lang="en-US" sz="2800" b="1"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Bahnschrift Condensed" pitchFamily="34" charset="0"/>
              </a:rPr>
              <a:t> </a:t>
            </a:r>
          </a:p>
        </p:txBody>
      </p:sp>
    </p:spTree>
    <p:extLst>
      <p:ext uri="{BB962C8B-B14F-4D97-AF65-F5344CB8AC3E}">
        <p14:creationId xmlns:p14="http://schemas.microsoft.com/office/powerpoint/2010/main" val="392024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4136" y="14698"/>
            <a:ext cx="7757360" cy="807914"/>
          </a:xfrm>
          <a:prstGeom prst="rect">
            <a:avLst/>
          </a:prstGeom>
        </p:spPr>
        <p:txBody>
          <a:bodyPr wrap="square" lIns="68555" tIns="34289" rIns="68555" bIns="34289">
            <a:spAutoFit/>
          </a:bodyPr>
          <a:lstStyle/>
          <a:p>
            <a:pPr algn="just" defTabSz="685511"/>
            <a:r>
              <a:rPr lang="en-US" sz="2400" b="1" dirty="0" err="1">
                <a:solidFill>
                  <a:prstClr val="black"/>
                </a:solidFill>
              </a:rPr>
              <a:t>Câu</a:t>
            </a:r>
            <a:r>
              <a:rPr lang="en-US" sz="2400" b="1" dirty="0">
                <a:solidFill>
                  <a:prstClr val="black"/>
                </a:solidFill>
              </a:rPr>
              <a:t> 1: </a:t>
            </a:r>
            <a:r>
              <a:rPr lang="en-US" sz="2400" b="1" dirty="0" err="1">
                <a:solidFill>
                  <a:prstClr val="black"/>
                </a:solidFill>
              </a:rPr>
              <a:t>Nêu</a:t>
            </a:r>
            <a:r>
              <a:rPr lang="en-US" sz="2400" b="1" dirty="0">
                <a:solidFill>
                  <a:prstClr val="black"/>
                </a:solidFill>
              </a:rPr>
              <a:t> </a:t>
            </a:r>
            <a:r>
              <a:rPr lang="en-US" sz="2400" b="1" dirty="0" err="1">
                <a:solidFill>
                  <a:prstClr val="black"/>
                </a:solidFill>
              </a:rPr>
              <a:t>tên</a:t>
            </a:r>
            <a:r>
              <a:rPr lang="en-US" sz="2400" b="1" dirty="0">
                <a:solidFill>
                  <a:prstClr val="black"/>
                </a:solidFill>
              </a:rPr>
              <a:t> </a:t>
            </a:r>
            <a:r>
              <a:rPr lang="en-US" sz="2400" b="1" dirty="0" err="1">
                <a:solidFill>
                  <a:prstClr val="black"/>
                </a:solidFill>
              </a:rPr>
              <a:t>một</a:t>
            </a:r>
            <a:r>
              <a:rPr lang="en-US" sz="2400" b="1" dirty="0">
                <a:solidFill>
                  <a:prstClr val="black"/>
                </a:solidFill>
              </a:rPr>
              <a:t> </a:t>
            </a:r>
            <a:r>
              <a:rPr lang="en-US" sz="2400" b="1" dirty="0" err="1">
                <a:solidFill>
                  <a:prstClr val="black"/>
                </a:solidFill>
              </a:rPr>
              <a:t>số</a:t>
            </a:r>
            <a:r>
              <a:rPr lang="en-US" sz="2400" b="1" dirty="0">
                <a:solidFill>
                  <a:prstClr val="black"/>
                </a:solidFill>
              </a:rPr>
              <a:t> </a:t>
            </a:r>
            <a:r>
              <a:rPr lang="en-US" sz="2400" b="1" dirty="0" err="1">
                <a:solidFill>
                  <a:prstClr val="black"/>
                </a:solidFill>
              </a:rPr>
              <a:t>thức</a:t>
            </a:r>
            <a:r>
              <a:rPr lang="en-US" sz="2400" b="1" dirty="0">
                <a:solidFill>
                  <a:prstClr val="black"/>
                </a:solidFill>
              </a:rPr>
              <a:t> </a:t>
            </a:r>
            <a:r>
              <a:rPr lang="en-US" sz="2400" b="1" dirty="0" err="1">
                <a:solidFill>
                  <a:prstClr val="black"/>
                </a:solidFill>
              </a:rPr>
              <a:t>ăn</a:t>
            </a:r>
            <a:r>
              <a:rPr lang="en-US" sz="2400" b="1" dirty="0">
                <a:solidFill>
                  <a:prstClr val="black"/>
                </a:solidFill>
              </a:rPr>
              <a:t>, </a:t>
            </a:r>
            <a:r>
              <a:rPr lang="en-US" sz="2400" b="1" dirty="0" err="1">
                <a:solidFill>
                  <a:prstClr val="black"/>
                </a:solidFill>
              </a:rPr>
              <a:t>đồ</a:t>
            </a:r>
            <a:r>
              <a:rPr lang="en-US" sz="2400" b="1" dirty="0">
                <a:solidFill>
                  <a:prstClr val="black"/>
                </a:solidFill>
              </a:rPr>
              <a:t> </a:t>
            </a:r>
            <a:r>
              <a:rPr lang="en-US" sz="2400" b="1" dirty="0" err="1">
                <a:solidFill>
                  <a:prstClr val="black"/>
                </a:solidFill>
              </a:rPr>
              <a:t>uống</a:t>
            </a:r>
            <a:r>
              <a:rPr lang="en-US" sz="2400" b="1" dirty="0">
                <a:solidFill>
                  <a:prstClr val="black"/>
                </a:solidFill>
              </a:rPr>
              <a:t> </a:t>
            </a:r>
            <a:r>
              <a:rPr lang="en-US" sz="2400" b="1" dirty="0" err="1">
                <a:solidFill>
                  <a:prstClr val="black"/>
                </a:solidFill>
              </a:rPr>
              <a:t>có</a:t>
            </a:r>
            <a:r>
              <a:rPr lang="en-US" sz="2400" b="1" dirty="0">
                <a:solidFill>
                  <a:prstClr val="black"/>
                </a:solidFill>
              </a:rPr>
              <a:t> </a:t>
            </a:r>
            <a:r>
              <a:rPr lang="en-US" sz="2400" b="1" dirty="0" err="1">
                <a:solidFill>
                  <a:prstClr val="black"/>
                </a:solidFill>
              </a:rPr>
              <a:t>lợi</a:t>
            </a:r>
            <a:r>
              <a:rPr lang="en-US" sz="2400" b="1" dirty="0">
                <a:solidFill>
                  <a:prstClr val="black"/>
                </a:solidFill>
              </a:rPr>
              <a:t>, </a:t>
            </a:r>
            <a:r>
              <a:rPr lang="en-US" sz="2400" b="1" dirty="0" err="1">
                <a:solidFill>
                  <a:prstClr val="black"/>
                </a:solidFill>
              </a:rPr>
              <a:t>không</a:t>
            </a:r>
            <a:r>
              <a:rPr lang="en-US" sz="2400" b="1" dirty="0">
                <a:solidFill>
                  <a:prstClr val="black"/>
                </a:solidFill>
              </a:rPr>
              <a:t> </a:t>
            </a:r>
            <a:r>
              <a:rPr lang="en-US" sz="2400" b="1" dirty="0" err="1">
                <a:solidFill>
                  <a:prstClr val="black"/>
                </a:solidFill>
              </a:rPr>
              <a:t>có</a:t>
            </a:r>
            <a:r>
              <a:rPr lang="en-US" sz="2400" b="1" dirty="0">
                <a:solidFill>
                  <a:prstClr val="black"/>
                </a:solidFill>
              </a:rPr>
              <a:t> </a:t>
            </a:r>
            <a:r>
              <a:rPr lang="en-US" sz="2400" b="1" dirty="0" err="1">
                <a:solidFill>
                  <a:prstClr val="black"/>
                </a:solidFill>
              </a:rPr>
              <a:t>lợi</a:t>
            </a:r>
            <a:r>
              <a:rPr lang="en-US" sz="2400" b="1" dirty="0">
                <a:solidFill>
                  <a:prstClr val="black"/>
                </a:solidFill>
              </a:rPr>
              <a:t> </a:t>
            </a:r>
            <a:r>
              <a:rPr lang="en-US" sz="2400" b="1" dirty="0" err="1">
                <a:solidFill>
                  <a:prstClr val="black"/>
                </a:solidFill>
              </a:rPr>
              <a:t>cho</a:t>
            </a:r>
            <a:r>
              <a:rPr lang="en-US" sz="2400" b="1" dirty="0">
                <a:solidFill>
                  <a:prstClr val="black"/>
                </a:solidFill>
              </a:rPr>
              <a:t> </a:t>
            </a:r>
            <a:r>
              <a:rPr lang="en-US" sz="2400" b="1" dirty="0" err="1">
                <a:solidFill>
                  <a:prstClr val="black"/>
                </a:solidFill>
              </a:rPr>
              <a:t>cơ</a:t>
            </a:r>
            <a:r>
              <a:rPr lang="en-US" sz="2400" b="1" dirty="0">
                <a:solidFill>
                  <a:prstClr val="black"/>
                </a:solidFill>
              </a:rPr>
              <a:t> </a:t>
            </a:r>
            <a:r>
              <a:rPr lang="en-US" sz="2400" b="1" dirty="0" err="1">
                <a:solidFill>
                  <a:prstClr val="black"/>
                </a:solidFill>
              </a:rPr>
              <a:t>quan</a:t>
            </a:r>
            <a:r>
              <a:rPr lang="en-US" sz="2400" b="1" dirty="0">
                <a:solidFill>
                  <a:prstClr val="black"/>
                </a:solidFill>
              </a:rPr>
              <a:t> </a:t>
            </a:r>
            <a:r>
              <a:rPr lang="en-US" sz="2400" b="1" dirty="0" err="1">
                <a:solidFill>
                  <a:prstClr val="black"/>
                </a:solidFill>
              </a:rPr>
              <a:t>tuần</a:t>
            </a:r>
            <a:r>
              <a:rPr lang="en-US" sz="2400" b="1" dirty="0">
                <a:solidFill>
                  <a:prstClr val="black"/>
                </a:solidFill>
              </a:rPr>
              <a:t> </a:t>
            </a:r>
            <a:r>
              <a:rPr lang="en-US" sz="2400" b="1" dirty="0" err="1">
                <a:solidFill>
                  <a:prstClr val="black"/>
                </a:solidFill>
              </a:rPr>
              <a:t>hoàn</a:t>
            </a:r>
            <a:r>
              <a:rPr lang="en-US" sz="2400" b="1" dirty="0">
                <a:solidFill>
                  <a:prstClr val="black"/>
                </a:solidFill>
              </a:rPr>
              <a:t> </a:t>
            </a:r>
            <a:r>
              <a:rPr lang="en-US" sz="2400" b="1" dirty="0" err="1">
                <a:solidFill>
                  <a:prstClr val="black"/>
                </a:solidFill>
              </a:rPr>
              <a:t>trong</a:t>
            </a:r>
            <a:r>
              <a:rPr lang="en-US" sz="2400" b="1" dirty="0">
                <a:solidFill>
                  <a:prstClr val="black"/>
                </a:solidFill>
              </a:rPr>
              <a:t> </a:t>
            </a:r>
            <a:r>
              <a:rPr lang="en-US" sz="2400" b="1" dirty="0" err="1">
                <a:solidFill>
                  <a:prstClr val="black"/>
                </a:solidFill>
              </a:rPr>
              <a:t>hình</a:t>
            </a:r>
            <a:r>
              <a:rPr lang="en-US" sz="2400" b="1" dirty="0">
                <a:solidFill>
                  <a:prstClr val="black"/>
                </a:solidFill>
              </a:rPr>
              <a:t> </a:t>
            </a:r>
            <a:r>
              <a:rPr lang="en-US" sz="2400" b="1" dirty="0" err="1">
                <a:solidFill>
                  <a:prstClr val="black"/>
                </a:solidFill>
              </a:rPr>
              <a:t>sau</a:t>
            </a:r>
            <a:r>
              <a:rPr lang="en-US" sz="2400" b="1" dirty="0">
                <a:solidFill>
                  <a:prstClr val="black"/>
                </a:solidFill>
              </a:rPr>
              <a:t>:</a:t>
            </a:r>
            <a:endParaRPr lang="en-US" sz="2400" dirty="0">
              <a:solidFill>
                <a:prstClr val="black"/>
              </a:solidFill>
            </a:endParaRPr>
          </a:p>
        </p:txBody>
      </p:sp>
      <p:pic>
        <p:nvPicPr>
          <p:cNvPr id="3" name="Picture 2" descr="CamScanner 12-31-2020 09.43_2.jpg">
            <a:extLst>
              <a:ext uri="{FF2B5EF4-FFF2-40B4-BE49-F238E27FC236}">
                <a16:creationId xmlns:a16="http://schemas.microsoft.com/office/drawing/2014/main" id="{DC310960-CAB0-A155-C019-C43875C78F13}"/>
              </a:ext>
            </a:extLst>
          </p:cNvPr>
          <p:cNvPicPr>
            <a:picLocks noChangeAspect="1"/>
          </p:cNvPicPr>
          <p:nvPr/>
        </p:nvPicPr>
        <p:blipFill rotWithShape="1">
          <a:blip r:embed="rId2"/>
          <a:srcRect l="15868" t="5279" r="8138" b="20186"/>
          <a:stretch/>
        </p:blipFill>
        <p:spPr>
          <a:xfrm>
            <a:off x="94951" y="18168"/>
            <a:ext cx="832796" cy="804461"/>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744" y="754311"/>
            <a:ext cx="6079718" cy="31258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4950" y="930518"/>
            <a:ext cx="2855794" cy="3023905"/>
          </a:xfrm>
          <a:prstGeom prst="rect">
            <a:avLst/>
          </a:prstGeom>
        </p:spPr>
        <p:txBody>
          <a:bodyPr wrap="square" lIns="68555" tIns="34289" rIns="68555" bIns="34289">
            <a:spAutoFit/>
          </a:bodyPr>
          <a:lstStyle/>
          <a:p>
            <a:pPr algn="just" defTabSz="685511"/>
            <a:r>
              <a:rPr lang="en-US" sz="2400" b="1" dirty="0">
                <a:solidFill>
                  <a:srgbClr val="FF0000"/>
                </a:solidFill>
              </a:rPr>
              <a:t>   </a:t>
            </a:r>
            <a:r>
              <a:rPr lang="en-US" sz="2400" b="1" dirty="0" err="1">
                <a:solidFill>
                  <a:srgbClr val="FF0000"/>
                </a:solidFill>
              </a:rPr>
              <a:t>Một</a:t>
            </a:r>
            <a:r>
              <a:rPr lang="en-US" sz="2400" b="1" dirty="0">
                <a:solidFill>
                  <a:srgbClr val="FF0000"/>
                </a:solidFill>
              </a:rPr>
              <a:t> </a:t>
            </a:r>
            <a:r>
              <a:rPr lang="en-US" sz="2400" b="1" dirty="0" err="1">
                <a:solidFill>
                  <a:srgbClr val="FF0000"/>
                </a:solidFill>
              </a:rPr>
              <a:t>số</a:t>
            </a:r>
            <a:r>
              <a:rPr lang="en-US" sz="2400" b="1" dirty="0">
                <a:solidFill>
                  <a:srgbClr val="FF0000"/>
                </a:solidFill>
              </a:rPr>
              <a:t> </a:t>
            </a:r>
            <a:r>
              <a:rPr lang="en-US" sz="2400" b="1" dirty="0" err="1">
                <a:solidFill>
                  <a:srgbClr val="FF0000"/>
                </a:solidFill>
              </a:rPr>
              <a:t>đồ</a:t>
            </a:r>
            <a:r>
              <a:rPr lang="en-US" sz="2400" b="1" dirty="0">
                <a:solidFill>
                  <a:srgbClr val="FF0000"/>
                </a:solidFill>
              </a:rPr>
              <a:t> </a:t>
            </a:r>
            <a:r>
              <a:rPr lang="en-US" sz="2400" b="1" dirty="0" err="1">
                <a:solidFill>
                  <a:srgbClr val="FF0000"/>
                </a:solidFill>
              </a:rPr>
              <a:t>ăn</a:t>
            </a:r>
            <a:r>
              <a:rPr lang="en-US" sz="2400" b="1" dirty="0">
                <a:solidFill>
                  <a:srgbClr val="FF0000"/>
                </a:solidFill>
              </a:rPr>
              <a:t> </a:t>
            </a:r>
            <a:r>
              <a:rPr lang="en-US" sz="2400" b="1" dirty="0" err="1">
                <a:solidFill>
                  <a:srgbClr val="FF0000"/>
                </a:solidFill>
              </a:rPr>
              <a:t>có</a:t>
            </a:r>
            <a:r>
              <a:rPr lang="en-US" sz="2400" b="1" dirty="0">
                <a:solidFill>
                  <a:srgbClr val="FF0000"/>
                </a:solidFill>
              </a:rPr>
              <a:t> </a:t>
            </a:r>
            <a:r>
              <a:rPr lang="en-US" sz="2400" b="1" dirty="0" err="1">
                <a:solidFill>
                  <a:srgbClr val="FF0000"/>
                </a:solidFill>
              </a:rPr>
              <a:t>lợi</a:t>
            </a:r>
            <a:r>
              <a:rPr lang="en-US" sz="2400" b="1" dirty="0">
                <a:solidFill>
                  <a:srgbClr val="FF0000"/>
                </a:solidFill>
              </a:rPr>
              <a:t> </a:t>
            </a:r>
            <a:r>
              <a:rPr lang="en-US" sz="2400" b="1" dirty="0" err="1">
                <a:solidFill>
                  <a:srgbClr val="FF0000"/>
                </a:solidFill>
              </a:rPr>
              <a:t>cho</a:t>
            </a:r>
            <a:r>
              <a:rPr lang="en-US" sz="2400" b="1" dirty="0">
                <a:solidFill>
                  <a:srgbClr val="FF0000"/>
                </a:solidFill>
              </a:rPr>
              <a:t> </a:t>
            </a:r>
            <a:r>
              <a:rPr lang="en-US" sz="2400" b="1" dirty="0" err="1">
                <a:solidFill>
                  <a:srgbClr val="FF0000"/>
                </a:solidFill>
              </a:rPr>
              <a:t>cơ</a:t>
            </a:r>
            <a:r>
              <a:rPr lang="en-US" sz="2400" b="1" dirty="0">
                <a:solidFill>
                  <a:srgbClr val="FF0000"/>
                </a:solidFill>
              </a:rPr>
              <a:t> </a:t>
            </a:r>
            <a:r>
              <a:rPr lang="en-US" sz="2400" b="1" dirty="0" err="1">
                <a:solidFill>
                  <a:srgbClr val="FF0000"/>
                </a:solidFill>
              </a:rPr>
              <a:t>quan</a:t>
            </a:r>
            <a:r>
              <a:rPr lang="en-US" sz="2400" b="1" dirty="0">
                <a:solidFill>
                  <a:srgbClr val="FF0000"/>
                </a:solidFill>
              </a:rPr>
              <a:t> </a:t>
            </a:r>
            <a:r>
              <a:rPr lang="en-US" sz="2400" b="1" dirty="0" err="1">
                <a:solidFill>
                  <a:srgbClr val="FF0000"/>
                </a:solidFill>
              </a:rPr>
              <a:t>tuần</a:t>
            </a:r>
            <a:r>
              <a:rPr lang="en-US" sz="2400" b="1" dirty="0">
                <a:solidFill>
                  <a:srgbClr val="FF0000"/>
                </a:solidFill>
              </a:rPr>
              <a:t> </a:t>
            </a:r>
            <a:r>
              <a:rPr lang="en-US" sz="2400" b="1" dirty="0" err="1">
                <a:solidFill>
                  <a:srgbClr val="FF0000"/>
                </a:solidFill>
              </a:rPr>
              <a:t>hoàn</a:t>
            </a:r>
            <a:r>
              <a:rPr lang="en-US" sz="2400" b="1" dirty="0">
                <a:solidFill>
                  <a:srgbClr val="FF0000"/>
                </a:solidFill>
              </a:rPr>
              <a:t>: </a:t>
            </a:r>
            <a:r>
              <a:rPr lang="en-US" sz="2400" b="1" dirty="0" err="1">
                <a:solidFill>
                  <a:srgbClr val="FF0000"/>
                </a:solidFill>
              </a:rPr>
              <a:t>Dưa</a:t>
            </a:r>
            <a:r>
              <a:rPr lang="en-US" sz="2400" b="1" dirty="0">
                <a:solidFill>
                  <a:srgbClr val="FF0000"/>
                </a:solidFill>
              </a:rPr>
              <a:t> </a:t>
            </a:r>
            <a:r>
              <a:rPr lang="en-US" sz="2400" b="1" dirty="0" err="1">
                <a:solidFill>
                  <a:srgbClr val="FF0000"/>
                </a:solidFill>
              </a:rPr>
              <a:t>hấu</a:t>
            </a:r>
            <a:r>
              <a:rPr lang="en-US" sz="2400" dirty="0">
                <a:solidFill>
                  <a:srgbClr val="FF0000"/>
                </a:solidFill>
              </a:rPr>
              <a:t>; </a:t>
            </a:r>
            <a:r>
              <a:rPr lang="en-US" sz="2400" b="1" dirty="0" err="1">
                <a:solidFill>
                  <a:srgbClr val="FF0000"/>
                </a:solidFill>
              </a:rPr>
              <a:t>Bắp</a:t>
            </a:r>
            <a:r>
              <a:rPr lang="en-US" sz="2400" b="1" dirty="0">
                <a:solidFill>
                  <a:srgbClr val="FF0000"/>
                </a:solidFill>
              </a:rPr>
              <a:t> </a:t>
            </a:r>
            <a:r>
              <a:rPr lang="en-US" sz="2400" b="1" dirty="0" err="1">
                <a:solidFill>
                  <a:srgbClr val="FF0000"/>
                </a:solidFill>
              </a:rPr>
              <a:t>cải</a:t>
            </a:r>
            <a:r>
              <a:rPr lang="en-US" sz="2400" b="1" dirty="0">
                <a:solidFill>
                  <a:srgbClr val="FF0000"/>
                </a:solidFill>
              </a:rPr>
              <a:t>; </a:t>
            </a:r>
            <a:r>
              <a:rPr lang="en-US" sz="2400" b="1" dirty="0" err="1">
                <a:solidFill>
                  <a:srgbClr val="FF0000"/>
                </a:solidFill>
              </a:rPr>
              <a:t>Cơm</a:t>
            </a:r>
            <a:r>
              <a:rPr lang="en-US" sz="2400" b="1" dirty="0">
                <a:solidFill>
                  <a:srgbClr val="FF0000"/>
                </a:solidFill>
              </a:rPr>
              <a:t>; </a:t>
            </a:r>
            <a:r>
              <a:rPr lang="en-US" sz="2400" b="1" dirty="0" err="1">
                <a:solidFill>
                  <a:srgbClr val="FF0000"/>
                </a:solidFill>
              </a:rPr>
              <a:t>Lạc</a:t>
            </a:r>
            <a:r>
              <a:rPr lang="en-US" sz="2400" dirty="0">
                <a:solidFill>
                  <a:srgbClr val="FF0000"/>
                </a:solidFill>
              </a:rPr>
              <a:t>; </a:t>
            </a:r>
            <a:r>
              <a:rPr lang="en-US" sz="2400" b="1" dirty="0" err="1">
                <a:solidFill>
                  <a:srgbClr val="FF0000"/>
                </a:solidFill>
              </a:rPr>
              <a:t>Thịt</a:t>
            </a:r>
            <a:r>
              <a:rPr lang="en-US" sz="2400" b="1" dirty="0">
                <a:solidFill>
                  <a:srgbClr val="FF0000"/>
                </a:solidFill>
              </a:rPr>
              <a:t>; </a:t>
            </a:r>
            <a:r>
              <a:rPr lang="en-US" sz="2400" b="1" dirty="0" err="1">
                <a:solidFill>
                  <a:srgbClr val="FF0000"/>
                </a:solidFill>
              </a:rPr>
              <a:t>Nước</a:t>
            </a:r>
            <a:r>
              <a:rPr lang="en-US" sz="2400" b="1" dirty="0">
                <a:solidFill>
                  <a:srgbClr val="FF0000"/>
                </a:solidFill>
              </a:rPr>
              <a:t> </a:t>
            </a:r>
            <a:r>
              <a:rPr lang="en-US" sz="2400" b="1" dirty="0" err="1">
                <a:solidFill>
                  <a:srgbClr val="FF0000"/>
                </a:solidFill>
              </a:rPr>
              <a:t>lọc</a:t>
            </a:r>
            <a:r>
              <a:rPr lang="en-US" sz="2400" dirty="0">
                <a:solidFill>
                  <a:srgbClr val="FF0000"/>
                </a:solidFill>
              </a:rPr>
              <a:t>; </a:t>
            </a:r>
            <a:r>
              <a:rPr lang="en-US" sz="2400" b="1" dirty="0" err="1">
                <a:solidFill>
                  <a:srgbClr val="FF0000"/>
                </a:solidFill>
              </a:rPr>
              <a:t>Cà</a:t>
            </a:r>
            <a:r>
              <a:rPr lang="en-US" sz="2400" b="1" dirty="0">
                <a:solidFill>
                  <a:srgbClr val="FF0000"/>
                </a:solidFill>
              </a:rPr>
              <a:t> </a:t>
            </a:r>
            <a:r>
              <a:rPr lang="en-US" sz="2400" b="1" dirty="0" err="1">
                <a:solidFill>
                  <a:srgbClr val="FF0000"/>
                </a:solidFill>
              </a:rPr>
              <a:t>rốt</a:t>
            </a:r>
            <a:r>
              <a:rPr lang="en-US" sz="2400" dirty="0">
                <a:solidFill>
                  <a:srgbClr val="FF0000"/>
                </a:solidFill>
              </a:rPr>
              <a:t>; </a:t>
            </a:r>
            <a:r>
              <a:rPr lang="en-US" sz="2400" b="1" dirty="0" err="1">
                <a:solidFill>
                  <a:srgbClr val="FF0000"/>
                </a:solidFill>
              </a:rPr>
              <a:t>Thịt</a:t>
            </a:r>
            <a:r>
              <a:rPr lang="en-US" sz="2400" b="1" dirty="0">
                <a:solidFill>
                  <a:srgbClr val="FF0000"/>
                </a:solidFill>
              </a:rPr>
              <a:t> </a:t>
            </a:r>
            <a:r>
              <a:rPr lang="en-US" sz="2400" b="1" dirty="0" err="1">
                <a:solidFill>
                  <a:srgbClr val="FF0000"/>
                </a:solidFill>
              </a:rPr>
              <a:t>gà</a:t>
            </a:r>
            <a:r>
              <a:rPr lang="en-US" sz="2400" dirty="0">
                <a:solidFill>
                  <a:srgbClr val="FF0000"/>
                </a:solidFill>
              </a:rPr>
              <a:t>; </a:t>
            </a:r>
            <a:r>
              <a:rPr lang="en-US" sz="2400" b="1" dirty="0" err="1">
                <a:solidFill>
                  <a:srgbClr val="FF0000"/>
                </a:solidFill>
              </a:rPr>
              <a:t>Cá</a:t>
            </a:r>
            <a:r>
              <a:rPr lang="en-US" sz="2400" dirty="0">
                <a:solidFill>
                  <a:srgbClr val="FF0000"/>
                </a:solidFill>
              </a:rPr>
              <a:t>; </a:t>
            </a:r>
            <a:r>
              <a:rPr lang="en-US" sz="2400" b="1" dirty="0" err="1">
                <a:solidFill>
                  <a:srgbClr val="FF0000"/>
                </a:solidFill>
              </a:rPr>
              <a:t>Trứng</a:t>
            </a:r>
            <a:r>
              <a:rPr lang="en-US" sz="2400" b="1" dirty="0">
                <a:solidFill>
                  <a:srgbClr val="FF0000"/>
                </a:solidFill>
              </a:rPr>
              <a:t>; </a:t>
            </a:r>
            <a:r>
              <a:rPr lang="en-US" sz="2400" b="1" dirty="0" err="1">
                <a:solidFill>
                  <a:srgbClr val="FF0000"/>
                </a:solidFill>
              </a:rPr>
              <a:t>Sữa</a:t>
            </a:r>
            <a:r>
              <a:rPr lang="en-US" sz="2400" dirty="0">
                <a:solidFill>
                  <a:srgbClr val="FF0000"/>
                </a:solidFill>
              </a:rPr>
              <a:t>; </a:t>
            </a:r>
            <a:r>
              <a:rPr lang="en-US" sz="2400" b="1" dirty="0" err="1">
                <a:solidFill>
                  <a:srgbClr val="FF0000"/>
                </a:solidFill>
              </a:rPr>
              <a:t>Súp</a:t>
            </a:r>
            <a:r>
              <a:rPr lang="en-US" sz="2400" b="1" dirty="0">
                <a:solidFill>
                  <a:srgbClr val="FF0000"/>
                </a:solidFill>
              </a:rPr>
              <a:t> </a:t>
            </a:r>
            <a:r>
              <a:rPr lang="en-US" sz="2400" b="1" dirty="0" err="1">
                <a:solidFill>
                  <a:srgbClr val="FF0000"/>
                </a:solidFill>
              </a:rPr>
              <a:t>lơ</a:t>
            </a:r>
            <a:r>
              <a:rPr lang="en-US" sz="2400" dirty="0">
                <a:solidFill>
                  <a:srgbClr val="FF0000"/>
                </a:solidFill>
              </a:rPr>
              <a:t>; </a:t>
            </a:r>
            <a:r>
              <a:rPr lang="en-US" sz="2400" b="1" dirty="0" err="1">
                <a:solidFill>
                  <a:srgbClr val="FF0000"/>
                </a:solidFill>
              </a:rPr>
              <a:t>Đậu</a:t>
            </a:r>
            <a:r>
              <a:rPr lang="en-US" sz="2400" b="1" dirty="0">
                <a:solidFill>
                  <a:srgbClr val="FF0000"/>
                </a:solidFill>
              </a:rPr>
              <a:t>;</a:t>
            </a:r>
            <a:endParaRPr lang="en-US" sz="2400" dirty="0">
              <a:solidFill>
                <a:srgbClr val="FF0000"/>
              </a:solidFill>
            </a:endParaRPr>
          </a:p>
        </p:txBody>
      </p:sp>
      <p:sp>
        <p:nvSpPr>
          <p:cNvPr id="5" name="Rectangle 4"/>
          <p:cNvSpPr/>
          <p:nvPr/>
        </p:nvSpPr>
        <p:spPr>
          <a:xfrm>
            <a:off x="94950" y="3954406"/>
            <a:ext cx="8935512" cy="807914"/>
          </a:xfrm>
          <a:prstGeom prst="rect">
            <a:avLst/>
          </a:prstGeom>
        </p:spPr>
        <p:txBody>
          <a:bodyPr wrap="square" lIns="68555" tIns="34289" rIns="68555" bIns="34289">
            <a:spAutoFit/>
          </a:bodyPr>
          <a:lstStyle/>
          <a:p>
            <a:pPr algn="just" defTabSz="685511"/>
            <a:r>
              <a:rPr lang="en-US" sz="2400" b="1" dirty="0">
                <a:solidFill>
                  <a:srgbClr val="00B050"/>
                </a:solidFill>
              </a:rPr>
              <a:t>    </a:t>
            </a:r>
            <a:r>
              <a:rPr lang="en-US" sz="2400" b="1" dirty="0" err="1">
                <a:solidFill>
                  <a:srgbClr val="00B050"/>
                </a:solidFill>
              </a:rPr>
              <a:t>Một</a:t>
            </a:r>
            <a:r>
              <a:rPr lang="en-US" sz="2400" b="1" dirty="0">
                <a:solidFill>
                  <a:srgbClr val="00B050"/>
                </a:solidFill>
              </a:rPr>
              <a:t> </a:t>
            </a:r>
            <a:r>
              <a:rPr lang="en-US" sz="2400" b="1" dirty="0" err="1">
                <a:solidFill>
                  <a:srgbClr val="00B050"/>
                </a:solidFill>
              </a:rPr>
              <a:t>số</a:t>
            </a:r>
            <a:r>
              <a:rPr lang="en-US" sz="2400" b="1" dirty="0">
                <a:solidFill>
                  <a:srgbClr val="00B050"/>
                </a:solidFill>
              </a:rPr>
              <a:t> </a:t>
            </a:r>
            <a:r>
              <a:rPr lang="en-US" sz="2400" b="1" dirty="0" err="1">
                <a:solidFill>
                  <a:srgbClr val="00B050"/>
                </a:solidFill>
              </a:rPr>
              <a:t>đồ</a:t>
            </a:r>
            <a:r>
              <a:rPr lang="en-US" sz="2400" b="1" dirty="0">
                <a:solidFill>
                  <a:srgbClr val="00B050"/>
                </a:solidFill>
              </a:rPr>
              <a:t> </a:t>
            </a:r>
            <a:r>
              <a:rPr lang="en-US" sz="2400" b="1" dirty="0" err="1">
                <a:solidFill>
                  <a:srgbClr val="00B050"/>
                </a:solidFill>
              </a:rPr>
              <a:t>ăn</a:t>
            </a:r>
            <a:r>
              <a:rPr lang="en-US" sz="2400" b="1" dirty="0">
                <a:solidFill>
                  <a:srgbClr val="00B050"/>
                </a:solidFill>
              </a:rPr>
              <a:t> </a:t>
            </a:r>
            <a:r>
              <a:rPr lang="en-US" sz="2400" b="1" dirty="0" err="1">
                <a:solidFill>
                  <a:srgbClr val="00B050"/>
                </a:solidFill>
              </a:rPr>
              <a:t>không</a:t>
            </a:r>
            <a:r>
              <a:rPr lang="en-US" sz="2400" b="1" dirty="0">
                <a:solidFill>
                  <a:srgbClr val="00B050"/>
                </a:solidFill>
              </a:rPr>
              <a:t> </a:t>
            </a:r>
            <a:r>
              <a:rPr lang="en-US" sz="2400" b="1" dirty="0" err="1">
                <a:solidFill>
                  <a:srgbClr val="00B050"/>
                </a:solidFill>
              </a:rPr>
              <a:t>có</a:t>
            </a:r>
            <a:r>
              <a:rPr lang="en-US" sz="2400" b="1" dirty="0">
                <a:solidFill>
                  <a:srgbClr val="00B050"/>
                </a:solidFill>
              </a:rPr>
              <a:t> </a:t>
            </a:r>
            <a:r>
              <a:rPr lang="en-US" sz="2400" b="1" dirty="0" err="1">
                <a:solidFill>
                  <a:srgbClr val="00B050"/>
                </a:solidFill>
              </a:rPr>
              <a:t>lợi</a:t>
            </a:r>
            <a:r>
              <a:rPr lang="en-US" sz="2400" b="1" dirty="0">
                <a:solidFill>
                  <a:srgbClr val="00B050"/>
                </a:solidFill>
              </a:rPr>
              <a:t> </a:t>
            </a:r>
            <a:r>
              <a:rPr lang="en-US" sz="2400" b="1" dirty="0" err="1">
                <a:solidFill>
                  <a:srgbClr val="00B050"/>
                </a:solidFill>
              </a:rPr>
              <a:t>cho</a:t>
            </a:r>
            <a:r>
              <a:rPr lang="en-US" sz="2400" b="1" dirty="0">
                <a:solidFill>
                  <a:srgbClr val="00B050"/>
                </a:solidFill>
              </a:rPr>
              <a:t> </a:t>
            </a:r>
            <a:r>
              <a:rPr lang="en-US" sz="2400" b="1" dirty="0" err="1">
                <a:solidFill>
                  <a:srgbClr val="00B050"/>
                </a:solidFill>
              </a:rPr>
              <a:t>cơ</a:t>
            </a:r>
            <a:r>
              <a:rPr lang="en-US" sz="2400" b="1" dirty="0">
                <a:solidFill>
                  <a:srgbClr val="00B050"/>
                </a:solidFill>
              </a:rPr>
              <a:t> </a:t>
            </a:r>
            <a:r>
              <a:rPr lang="en-US" sz="2400" b="1" dirty="0" err="1">
                <a:solidFill>
                  <a:srgbClr val="00B050"/>
                </a:solidFill>
              </a:rPr>
              <a:t>quan</a:t>
            </a:r>
            <a:r>
              <a:rPr lang="en-US" sz="2400" b="1" dirty="0">
                <a:solidFill>
                  <a:srgbClr val="00B050"/>
                </a:solidFill>
              </a:rPr>
              <a:t> </a:t>
            </a:r>
            <a:r>
              <a:rPr lang="en-US" sz="2400" b="1" dirty="0" err="1">
                <a:solidFill>
                  <a:srgbClr val="00B050"/>
                </a:solidFill>
              </a:rPr>
              <a:t>tuần</a:t>
            </a:r>
            <a:r>
              <a:rPr lang="en-US" sz="2400" b="1" dirty="0">
                <a:solidFill>
                  <a:srgbClr val="00B050"/>
                </a:solidFill>
              </a:rPr>
              <a:t> </a:t>
            </a:r>
            <a:r>
              <a:rPr lang="en-US" sz="2400" b="1" dirty="0" err="1">
                <a:solidFill>
                  <a:srgbClr val="00B050"/>
                </a:solidFill>
              </a:rPr>
              <a:t>hoàn</a:t>
            </a:r>
            <a:r>
              <a:rPr lang="en-US" sz="2400" b="1" dirty="0">
                <a:solidFill>
                  <a:srgbClr val="00B050"/>
                </a:solidFill>
              </a:rPr>
              <a:t>: </a:t>
            </a:r>
            <a:r>
              <a:rPr lang="en-US" sz="2400" b="1" dirty="0" err="1">
                <a:solidFill>
                  <a:srgbClr val="00B050"/>
                </a:solidFill>
              </a:rPr>
              <a:t>Bia</a:t>
            </a:r>
            <a:r>
              <a:rPr lang="en-US" sz="2400" b="1" dirty="0">
                <a:solidFill>
                  <a:srgbClr val="00B050"/>
                </a:solidFill>
              </a:rPr>
              <a:t>; </a:t>
            </a:r>
            <a:r>
              <a:rPr lang="en-US" sz="2400" b="1" dirty="0" err="1">
                <a:solidFill>
                  <a:srgbClr val="00B050"/>
                </a:solidFill>
              </a:rPr>
              <a:t>Đường</a:t>
            </a:r>
            <a:r>
              <a:rPr lang="en-US" sz="2400" dirty="0">
                <a:solidFill>
                  <a:srgbClr val="00B050"/>
                </a:solidFill>
              </a:rPr>
              <a:t>; </a:t>
            </a:r>
            <a:r>
              <a:rPr lang="en-US" sz="2400" b="1" dirty="0" err="1">
                <a:solidFill>
                  <a:srgbClr val="00B050"/>
                </a:solidFill>
              </a:rPr>
              <a:t>Khoai</a:t>
            </a:r>
            <a:r>
              <a:rPr lang="en-US" sz="2400" b="1" dirty="0">
                <a:solidFill>
                  <a:srgbClr val="00B050"/>
                </a:solidFill>
              </a:rPr>
              <a:t> </a:t>
            </a:r>
            <a:r>
              <a:rPr lang="en-US" sz="2400" b="1" dirty="0" err="1">
                <a:solidFill>
                  <a:srgbClr val="00B050"/>
                </a:solidFill>
              </a:rPr>
              <a:t>tây</a:t>
            </a:r>
            <a:r>
              <a:rPr lang="en-US" sz="2400" b="1" dirty="0">
                <a:solidFill>
                  <a:srgbClr val="00B050"/>
                </a:solidFill>
              </a:rPr>
              <a:t> </a:t>
            </a:r>
            <a:r>
              <a:rPr lang="en-US" sz="2400" b="1" dirty="0" err="1">
                <a:solidFill>
                  <a:srgbClr val="00B050"/>
                </a:solidFill>
              </a:rPr>
              <a:t>chiên</a:t>
            </a:r>
            <a:r>
              <a:rPr lang="en-US" sz="2400" b="1" dirty="0">
                <a:solidFill>
                  <a:srgbClr val="00B050"/>
                </a:solidFill>
              </a:rPr>
              <a:t>; </a:t>
            </a:r>
            <a:r>
              <a:rPr lang="en-US" sz="2400" b="1" dirty="0" err="1">
                <a:solidFill>
                  <a:srgbClr val="00B050"/>
                </a:solidFill>
              </a:rPr>
              <a:t>Nước</a:t>
            </a:r>
            <a:r>
              <a:rPr lang="en-US" sz="2400" b="1" dirty="0">
                <a:solidFill>
                  <a:srgbClr val="00B050"/>
                </a:solidFill>
              </a:rPr>
              <a:t> </a:t>
            </a:r>
            <a:r>
              <a:rPr lang="en-US" sz="2400" b="1" dirty="0" err="1">
                <a:solidFill>
                  <a:srgbClr val="00B050"/>
                </a:solidFill>
              </a:rPr>
              <a:t>ngọt</a:t>
            </a:r>
            <a:r>
              <a:rPr lang="en-US" sz="2400" dirty="0">
                <a:solidFill>
                  <a:srgbClr val="00B050"/>
                </a:solidFill>
              </a:rPr>
              <a:t>; </a:t>
            </a:r>
            <a:r>
              <a:rPr lang="en-US" sz="2400" b="1" dirty="0" err="1">
                <a:solidFill>
                  <a:srgbClr val="00B050"/>
                </a:solidFill>
              </a:rPr>
              <a:t>Dầu</a:t>
            </a:r>
            <a:r>
              <a:rPr lang="en-US" sz="2400" b="1" dirty="0">
                <a:solidFill>
                  <a:srgbClr val="00B050"/>
                </a:solidFill>
              </a:rPr>
              <a:t> </a:t>
            </a:r>
            <a:r>
              <a:rPr lang="en-US" sz="2400" b="1" dirty="0" err="1">
                <a:solidFill>
                  <a:srgbClr val="00B050"/>
                </a:solidFill>
              </a:rPr>
              <a:t>ăn</a:t>
            </a:r>
            <a:r>
              <a:rPr lang="en-US" sz="2400" b="1" dirty="0">
                <a:solidFill>
                  <a:srgbClr val="00B050"/>
                </a:solidFill>
              </a:rPr>
              <a:t>; </a:t>
            </a:r>
            <a:r>
              <a:rPr lang="en-US" sz="2400" b="1" dirty="0" err="1">
                <a:solidFill>
                  <a:srgbClr val="00B050"/>
                </a:solidFill>
              </a:rPr>
              <a:t>Rượu</a:t>
            </a:r>
            <a:r>
              <a:rPr lang="en-US" sz="2400" b="1" dirty="0">
                <a:solidFill>
                  <a:srgbClr val="00B050"/>
                </a:solidFill>
              </a:rPr>
              <a:t> ;</a:t>
            </a:r>
            <a:endParaRPr lang="en-US" sz="2400" dirty="0">
              <a:solidFill>
                <a:srgbClr val="00B050"/>
              </a:solidFill>
            </a:endParaRPr>
          </a:p>
        </p:txBody>
      </p:sp>
    </p:spTree>
    <p:extLst>
      <p:ext uri="{BB962C8B-B14F-4D97-AF65-F5344CB8AC3E}">
        <p14:creationId xmlns:p14="http://schemas.microsoft.com/office/powerpoint/2010/main" val="7382922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DF9F9F8E-D779-4378-82D4-2578E63393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5" y="1535920"/>
            <a:ext cx="9144000" cy="1874066"/>
          </a:xfrm>
          <a:prstGeom prst="rect">
            <a:avLst/>
          </a:prstGeom>
        </p:spPr>
      </p:pic>
      <p:pic>
        <p:nvPicPr>
          <p:cNvPr id="7" name="图片 6">
            <a:extLst>
              <a:ext uri="{FF2B5EF4-FFF2-40B4-BE49-F238E27FC236}">
                <a16:creationId xmlns:a16="http://schemas.microsoft.com/office/drawing/2014/main" id="{4EEFD4C3-9055-4AFE-861D-5E909D7BFE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15" y="2641669"/>
            <a:ext cx="9144000" cy="811010"/>
          </a:xfrm>
          <a:prstGeom prst="rect">
            <a:avLst/>
          </a:prstGeom>
        </p:spPr>
      </p:pic>
      <p:pic>
        <p:nvPicPr>
          <p:cNvPr id="8" name="图片 7">
            <a:extLst>
              <a:ext uri="{FF2B5EF4-FFF2-40B4-BE49-F238E27FC236}">
                <a16:creationId xmlns:a16="http://schemas.microsoft.com/office/drawing/2014/main" id="{A8E30F66-F5D0-4C19-A126-C31EA8BB7E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34587"/>
            <a:ext cx="9144000" cy="1626782"/>
          </a:xfrm>
          <a:prstGeom prst="rect">
            <a:avLst/>
          </a:prstGeom>
        </p:spPr>
      </p:pic>
      <p:pic>
        <p:nvPicPr>
          <p:cNvPr id="17" name="Picture 16" descr="A picture containing text, table, indoor, toy&#10;&#10;Description automatically generated">
            <a:extLst>
              <a:ext uri="{FF2B5EF4-FFF2-40B4-BE49-F238E27FC236}">
                <a16:creationId xmlns:a16="http://schemas.microsoft.com/office/drawing/2014/main" id="{6A5F71FF-5723-BEC6-9DCF-D576FB2384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1052" y="1437260"/>
            <a:ext cx="5387681" cy="3307326"/>
          </a:xfrm>
          <a:prstGeom prst="rect">
            <a:avLst/>
          </a:prstGeom>
        </p:spPr>
      </p:pic>
      <p:grpSp>
        <p:nvGrpSpPr>
          <p:cNvPr id="48" name="组合 47">
            <a:extLst>
              <a:ext uri="{FF2B5EF4-FFF2-40B4-BE49-F238E27FC236}">
                <a16:creationId xmlns:a16="http://schemas.microsoft.com/office/drawing/2014/main" id="{134D2A82-3661-4C66-B757-A5CBB9B861F2}"/>
              </a:ext>
            </a:extLst>
          </p:cNvPr>
          <p:cNvGrpSpPr/>
          <p:nvPr/>
        </p:nvGrpSpPr>
        <p:grpSpPr>
          <a:xfrm>
            <a:off x="-20315" y="4279950"/>
            <a:ext cx="9114201" cy="863581"/>
            <a:chOff x="-2055784" y="5706558"/>
            <a:chExt cx="12152268" cy="1151441"/>
          </a:xfrm>
        </p:grpSpPr>
        <p:pic>
          <p:nvPicPr>
            <p:cNvPr id="45" name="图片 44">
              <a:extLst>
                <a:ext uri="{FF2B5EF4-FFF2-40B4-BE49-F238E27FC236}">
                  <a16:creationId xmlns:a16="http://schemas.microsoft.com/office/drawing/2014/main" id="{60B5DAB1-8B28-4E32-BE4A-E8C33205B0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44" name="图片 43">
              <a:extLst>
                <a:ext uri="{FF2B5EF4-FFF2-40B4-BE49-F238E27FC236}">
                  <a16:creationId xmlns:a16="http://schemas.microsoft.com/office/drawing/2014/main" id="{C3DFDA0C-EF29-4921-AFBF-B577A8DDD3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42" name="图片 41">
              <a:extLst>
                <a:ext uri="{FF2B5EF4-FFF2-40B4-BE49-F238E27FC236}">
                  <a16:creationId xmlns:a16="http://schemas.microsoft.com/office/drawing/2014/main" id="{37B2564D-023D-410C-A91A-0D2FAD6C5F92}"/>
                </a:ext>
              </a:extLst>
            </p:cNvPr>
            <p:cNvPicPr>
              <a:picLocks noChangeAspect="1"/>
            </p:cNvPicPr>
            <p:nvPr/>
          </p:nvPicPr>
          <p:blipFill>
            <a:blip r:embed="rId8"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43" name="图片 42">
              <a:extLst>
                <a:ext uri="{FF2B5EF4-FFF2-40B4-BE49-F238E27FC236}">
                  <a16:creationId xmlns:a16="http://schemas.microsoft.com/office/drawing/2014/main" id="{CD29DFC9-8F4F-4D17-B64C-D7BA858DFA54}"/>
                </a:ext>
              </a:extLst>
            </p:cNvPr>
            <p:cNvPicPr>
              <a:picLocks noChangeAspect="1"/>
            </p:cNvPicPr>
            <p:nvPr/>
          </p:nvPicPr>
          <p:blipFill>
            <a:blip r:embed="rId9"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46" name="图片 45">
              <a:extLst>
                <a:ext uri="{FF2B5EF4-FFF2-40B4-BE49-F238E27FC236}">
                  <a16:creationId xmlns:a16="http://schemas.microsoft.com/office/drawing/2014/main" id="{86BB5666-170F-47AD-B716-18B4F4363ACF}"/>
                </a:ext>
              </a:extLst>
            </p:cNvPr>
            <p:cNvPicPr>
              <a:picLocks noChangeAspect="1"/>
            </p:cNvPicPr>
            <p:nvPr/>
          </p:nvPicPr>
          <p:blipFill>
            <a:blip r:embed="rId10"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47" name="图片 46">
              <a:extLst>
                <a:ext uri="{FF2B5EF4-FFF2-40B4-BE49-F238E27FC236}">
                  <a16:creationId xmlns:a16="http://schemas.microsoft.com/office/drawing/2014/main" id="{3705787B-5ED0-41BA-BFA8-466DD69D9C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49" name="图片 48">
              <a:extLst>
                <a:ext uri="{FF2B5EF4-FFF2-40B4-BE49-F238E27FC236}">
                  <a16:creationId xmlns:a16="http://schemas.microsoft.com/office/drawing/2014/main" id="{AFEBA411-3D35-49B6-BC78-52AB324075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38" name="Rectangle: Rounded Corners 3">
            <a:extLst>
              <a:ext uri="{FF2B5EF4-FFF2-40B4-BE49-F238E27FC236}">
                <a16:creationId xmlns:a16="http://schemas.microsoft.com/office/drawing/2014/main" id="{3753B882-32F8-0AB8-D9B3-F9374F934DFA}"/>
              </a:ext>
            </a:extLst>
          </p:cNvPr>
          <p:cNvSpPr/>
          <p:nvPr/>
        </p:nvSpPr>
        <p:spPr>
          <a:xfrm>
            <a:off x="763252" y="258291"/>
            <a:ext cx="8298074" cy="917597"/>
          </a:xfrm>
          <a:custGeom>
            <a:avLst/>
            <a:gdLst>
              <a:gd name="csX0" fmla="*/ 0 w 8298074"/>
              <a:gd name="csY0" fmla="*/ 458799 h 917597"/>
              <a:gd name="csX1" fmla="*/ 458799 w 8298074"/>
              <a:gd name="csY1" fmla="*/ 0 h 917597"/>
              <a:gd name="csX2" fmla="*/ 7839276 w 8298074"/>
              <a:gd name="csY2" fmla="*/ 0 h 917597"/>
              <a:gd name="csX3" fmla="*/ 8298075 w 8298074"/>
              <a:gd name="csY3" fmla="*/ 458799 h 917597"/>
              <a:gd name="csX4" fmla="*/ 8298074 w 8298074"/>
              <a:gd name="csY4" fmla="*/ 458799 h 917597"/>
              <a:gd name="csX5" fmla="*/ 7839275 w 8298074"/>
              <a:gd name="csY5" fmla="*/ 917598 h 917597"/>
              <a:gd name="csX6" fmla="*/ 458799 w 8298074"/>
              <a:gd name="csY6" fmla="*/ 917597 h 917597"/>
              <a:gd name="csX7" fmla="*/ 0 w 8298074"/>
              <a:gd name="csY7" fmla="*/ 458798 h 917597"/>
              <a:gd name="csX8" fmla="*/ 0 w 8298074"/>
              <a:gd name="csY8" fmla="*/ 458799 h 917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8298074" h="917597" fill="none" extrusionOk="0">
                <a:moveTo>
                  <a:pt x="0" y="458799"/>
                </a:moveTo>
                <a:cubicBezTo>
                  <a:pt x="-5232" y="171973"/>
                  <a:pt x="216794" y="-23627"/>
                  <a:pt x="458799" y="0"/>
                </a:cubicBezTo>
                <a:cubicBezTo>
                  <a:pt x="2828399" y="82930"/>
                  <a:pt x="7003557" y="28335"/>
                  <a:pt x="7839276" y="0"/>
                </a:cubicBezTo>
                <a:cubicBezTo>
                  <a:pt x="8095481" y="20546"/>
                  <a:pt x="8291249" y="196080"/>
                  <a:pt x="8298075" y="458799"/>
                </a:cubicBezTo>
                <a:lnTo>
                  <a:pt x="8298074" y="458799"/>
                </a:lnTo>
                <a:cubicBezTo>
                  <a:pt x="8295323" y="715418"/>
                  <a:pt x="8116272" y="949012"/>
                  <a:pt x="7839275" y="917598"/>
                </a:cubicBezTo>
                <a:cubicBezTo>
                  <a:pt x="4656977" y="874271"/>
                  <a:pt x="4043885" y="891901"/>
                  <a:pt x="458799" y="917597"/>
                </a:cubicBezTo>
                <a:cubicBezTo>
                  <a:pt x="195507" y="913503"/>
                  <a:pt x="11541" y="758850"/>
                  <a:pt x="0" y="458798"/>
                </a:cubicBezTo>
                <a:lnTo>
                  <a:pt x="0" y="458799"/>
                </a:lnTo>
                <a:close/>
              </a:path>
              <a:path w="8298074" h="917597" stroke="0" extrusionOk="0">
                <a:moveTo>
                  <a:pt x="0" y="458799"/>
                </a:moveTo>
                <a:cubicBezTo>
                  <a:pt x="-3636" y="204350"/>
                  <a:pt x="207642" y="-15668"/>
                  <a:pt x="458799" y="0"/>
                </a:cubicBezTo>
                <a:cubicBezTo>
                  <a:pt x="2344471" y="158897"/>
                  <a:pt x="4176011" y="6292"/>
                  <a:pt x="7839276" y="0"/>
                </a:cubicBezTo>
                <a:cubicBezTo>
                  <a:pt x="8073348" y="-34407"/>
                  <a:pt x="8337045" y="228834"/>
                  <a:pt x="8298075" y="458799"/>
                </a:cubicBezTo>
                <a:lnTo>
                  <a:pt x="8298074" y="458799"/>
                </a:lnTo>
                <a:cubicBezTo>
                  <a:pt x="8289413" y="716404"/>
                  <a:pt x="8119005" y="954810"/>
                  <a:pt x="7839275" y="917598"/>
                </a:cubicBezTo>
                <a:cubicBezTo>
                  <a:pt x="5309531" y="979980"/>
                  <a:pt x="4021944" y="962166"/>
                  <a:pt x="458799" y="917597"/>
                </a:cubicBezTo>
                <a:cubicBezTo>
                  <a:pt x="182498" y="960554"/>
                  <a:pt x="10989" y="719674"/>
                  <a:pt x="0" y="458798"/>
                </a:cubicBezTo>
                <a:lnTo>
                  <a:pt x="0" y="458799"/>
                </a:ln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2434911842">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68535" tIns="34289" rIns="68535" bIns="34289" rtlCol="0" anchor="ctr"/>
          <a:lstStyle/>
          <a:p>
            <a:pPr algn="ctr" defTabSz="685290"/>
            <a:r>
              <a:rPr lang="en-US" sz="3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3000" b="1" dirty="0">
                <a:solidFill>
                  <a:prstClr val="black"/>
                </a:solidFill>
                <a:latin typeface="Tahoma" panose="020B0604030504040204" pitchFamily="34" charset="0"/>
                <a:ea typeface="Tahoma" panose="020B0604030504040204" pitchFamily="34" charset="0"/>
                <a:cs typeface="Tahoma" panose="020B0604030504040204" pitchFamily="34" charset="0"/>
              </a:rPr>
              <a:t>Theo em tại sao những thực phẩm như thế lại có lợi cho cơ quan tuần hoàn?</a:t>
            </a:r>
            <a:endParaRPr lang="en-US" sz="30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41" name="Picture 40"/>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100000" l="6667" r="100000">
                        <a14:foregroundMark x1="18167" y1="23000" x2="89333" y2="72000"/>
                        <a14:foregroundMark x1="78667" y1="20500" x2="15833" y2="77667"/>
                        <a14:foregroundMark x1="57333" y1="14333" x2="52333" y2="85167"/>
                        <a14:foregroundMark x1="14000" y1="49667" x2="93500" y2="52833"/>
                        <a14:backgroundMark x1="78667" y1="76833" x2="99000" y2="98167"/>
                        <a14:backgroundMark x1="62333" y1="82000" x2="70500" y2="99333"/>
                        <a14:backgroundMark x1="25667" y1="76833" x2="29667" y2="99333"/>
                        <a14:backgroundMark x1="43000" y1="81000" x2="44000" y2="92167"/>
                      </a14:backgroundRemoval>
                    </a14:imgEffect>
                  </a14:imgLayer>
                </a14:imgProps>
              </a:ext>
              <a:ext uri="{28A0092B-C50C-407E-A947-70E740481C1C}">
                <a14:useLocalDpi xmlns:a14="http://schemas.microsoft.com/office/drawing/2010/main" val="0"/>
              </a:ext>
            </a:extLst>
          </a:blip>
          <a:stretch>
            <a:fillRect/>
          </a:stretch>
        </p:blipFill>
        <p:spPr>
          <a:xfrm>
            <a:off x="0" y="105452"/>
            <a:ext cx="1145292" cy="1145292"/>
          </a:xfrm>
          <a:prstGeom prst="rect">
            <a:avLst/>
          </a:prstGeom>
        </p:spPr>
      </p:pic>
    </p:spTree>
    <p:extLst>
      <p:ext uri="{BB962C8B-B14F-4D97-AF65-F5344CB8AC3E}">
        <p14:creationId xmlns:p14="http://schemas.microsoft.com/office/powerpoint/2010/main" val="372788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组合 126">
            <a:extLst>
              <a:ext uri="{FF2B5EF4-FFF2-40B4-BE49-F238E27FC236}">
                <a16:creationId xmlns:a16="http://schemas.microsoft.com/office/drawing/2014/main" id="{74E13925-83B7-402E-BDFB-59853EA164C2}"/>
              </a:ext>
            </a:extLst>
          </p:cNvPr>
          <p:cNvGrpSpPr/>
          <p:nvPr/>
        </p:nvGrpSpPr>
        <p:grpSpPr>
          <a:xfrm>
            <a:off x="29801" y="4279948"/>
            <a:ext cx="9114201" cy="863581"/>
            <a:chOff x="-2055784" y="5706558"/>
            <a:chExt cx="12152268" cy="1151441"/>
          </a:xfrm>
        </p:grpSpPr>
        <p:pic>
          <p:nvPicPr>
            <p:cNvPr id="128" name="图片 127">
              <a:extLst>
                <a:ext uri="{FF2B5EF4-FFF2-40B4-BE49-F238E27FC236}">
                  <a16:creationId xmlns:a16="http://schemas.microsoft.com/office/drawing/2014/main" id="{4AA3F734-DAB9-4A4C-89A9-4FF81C2DF0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29" name="图片 128">
              <a:extLst>
                <a:ext uri="{FF2B5EF4-FFF2-40B4-BE49-F238E27FC236}">
                  <a16:creationId xmlns:a16="http://schemas.microsoft.com/office/drawing/2014/main" id="{9FDBF539-0059-48F1-BB8F-00F8B8A35B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30" name="图片 129">
              <a:extLst>
                <a:ext uri="{FF2B5EF4-FFF2-40B4-BE49-F238E27FC236}">
                  <a16:creationId xmlns:a16="http://schemas.microsoft.com/office/drawing/2014/main" id="{94B171AE-CDC5-491A-8ACA-59F194BC5DC0}"/>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31" name="图片 130">
              <a:extLst>
                <a:ext uri="{FF2B5EF4-FFF2-40B4-BE49-F238E27FC236}">
                  <a16:creationId xmlns:a16="http://schemas.microsoft.com/office/drawing/2014/main" id="{6B67ECE9-A91A-46D1-B603-458FA1792BEC}"/>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32" name="图片 131">
              <a:extLst>
                <a:ext uri="{FF2B5EF4-FFF2-40B4-BE49-F238E27FC236}">
                  <a16:creationId xmlns:a16="http://schemas.microsoft.com/office/drawing/2014/main" id="{21ECB382-96A8-42AA-9019-AC5B8D680523}"/>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33" name="图片 132">
              <a:extLst>
                <a:ext uri="{FF2B5EF4-FFF2-40B4-BE49-F238E27FC236}">
                  <a16:creationId xmlns:a16="http://schemas.microsoft.com/office/drawing/2014/main" id="{F33019CE-F292-45D4-9301-41C067973D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34" name="图片 133">
              <a:extLst>
                <a:ext uri="{FF2B5EF4-FFF2-40B4-BE49-F238E27FC236}">
                  <a16:creationId xmlns:a16="http://schemas.microsoft.com/office/drawing/2014/main" id="{67BE5451-EFF8-415B-B8FD-B183A5697F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34" name="TextBox 33">
            <a:extLst>
              <a:ext uri="{FF2B5EF4-FFF2-40B4-BE49-F238E27FC236}">
                <a16:creationId xmlns:a16="http://schemas.microsoft.com/office/drawing/2014/main" id="{F744BC24-0EFE-1C44-C8C7-7CEDEC5CF880}"/>
              </a:ext>
            </a:extLst>
          </p:cNvPr>
          <p:cNvSpPr txBox="1"/>
          <p:nvPr/>
        </p:nvSpPr>
        <p:spPr>
          <a:xfrm>
            <a:off x="0" y="742903"/>
            <a:ext cx="9144000" cy="1454244"/>
          </a:xfrm>
          <a:custGeom>
            <a:avLst/>
            <a:gdLst>
              <a:gd name="csX0" fmla="*/ 0 w 9144000"/>
              <a:gd name="csY0" fmla="*/ 242379 h 1454244"/>
              <a:gd name="csX1" fmla="*/ 242379 w 9144000"/>
              <a:gd name="csY1" fmla="*/ 0 h 1454244"/>
              <a:gd name="csX2" fmla="*/ 8901621 w 9144000"/>
              <a:gd name="csY2" fmla="*/ 0 h 1454244"/>
              <a:gd name="csX3" fmla="*/ 9144000 w 9144000"/>
              <a:gd name="csY3" fmla="*/ 242379 h 1454244"/>
              <a:gd name="csX4" fmla="*/ 9144000 w 9144000"/>
              <a:gd name="csY4" fmla="*/ 1211865 h 1454244"/>
              <a:gd name="csX5" fmla="*/ 8901621 w 9144000"/>
              <a:gd name="csY5" fmla="*/ 1454244 h 1454244"/>
              <a:gd name="csX6" fmla="*/ 242379 w 9144000"/>
              <a:gd name="csY6" fmla="*/ 1454244 h 1454244"/>
              <a:gd name="csX7" fmla="*/ 0 w 9144000"/>
              <a:gd name="csY7" fmla="*/ 1211865 h 1454244"/>
              <a:gd name="csX8" fmla="*/ 0 w 9144000"/>
              <a:gd name="csY8" fmla="*/ 242379 h 14542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144000" h="1454244" fill="none" extrusionOk="0">
                <a:moveTo>
                  <a:pt x="0" y="242379"/>
                </a:moveTo>
                <a:cubicBezTo>
                  <a:pt x="-983" y="101096"/>
                  <a:pt x="83824" y="-1748"/>
                  <a:pt x="242379" y="0"/>
                </a:cubicBezTo>
                <a:cubicBezTo>
                  <a:pt x="3146553" y="87592"/>
                  <a:pt x="5797680" y="46549"/>
                  <a:pt x="8901621" y="0"/>
                </a:cubicBezTo>
                <a:cubicBezTo>
                  <a:pt x="9033018" y="-4736"/>
                  <a:pt x="9149286" y="108090"/>
                  <a:pt x="9144000" y="242379"/>
                </a:cubicBezTo>
                <a:cubicBezTo>
                  <a:pt x="9095507" y="691634"/>
                  <a:pt x="9202238" y="967562"/>
                  <a:pt x="9144000" y="1211865"/>
                </a:cubicBezTo>
                <a:cubicBezTo>
                  <a:pt x="9139357" y="1342018"/>
                  <a:pt x="9015420" y="1446178"/>
                  <a:pt x="8901621" y="1454244"/>
                </a:cubicBezTo>
                <a:cubicBezTo>
                  <a:pt x="6495233" y="1288609"/>
                  <a:pt x="1611413" y="1534690"/>
                  <a:pt x="242379" y="1454244"/>
                </a:cubicBezTo>
                <a:cubicBezTo>
                  <a:pt x="110831" y="1453406"/>
                  <a:pt x="-5706" y="1337639"/>
                  <a:pt x="0" y="1211865"/>
                </a:cubicBezTo>
                <a:cubicBezTo>
                  <a:pt x="1972" y="760527"/>
                  <a:pt x="-37200" y="646101"/>
                  <a:pt x="0" y="242379"/>
                </a:cubicBezTo>
                <a:close/>
              </a:path>
              <a:path w="9144000" h="1454244" stroke="0" extrusionOk="0">
                <a:moveTo>
                  <a:pt x="0" y="242379"/>
                </a:moveTo>
                <a:cubicBezTo>
                  <a:pt x="-16944" y="100733"/>
                  <a:pt x="116188" y="5886"/>
                  <a:pt x="242379" y="0"/>
                </a:cubicBezTo>
                <a:cubicBezTo>
                  <a:pt x="1216235" y="165973"/>
                  <a:pt x="5630053" y="17081"/>
                  <a:pt x="8901621" y="0"/>
                </a:cubicBezTo>
                <a:cubicBezTo>
                  <a:pt x="9034974" y="8320"/>
                  <a:pt x="9143334" y="115307"/>
                  <a:pt x="9144000" y="242379"/>
                </a:cubicBezTo>
                <a:cubicBezTo>
                  <a:pt x="9095423" y="619585"/>
                  <a:pt x="9220924" y="1075733"/>
                  <a:pt x="9144000" y="1211865"/>
                </a:cubicBezTo>
                <a:cubicBezTo>
                  <a:pt x="9165738" y="1339587"/>
                  <a:pt x="9034331" y="1463111"/>
                  <a:pt x="8901621" y="1454244"/>
                </a:cubicBezTo>
                <a:cubicBezTo>
                  <a:pt x="7581372" y="1580157"/>
                  <a:pt x="2132515" y="1464665"/>
                  <a:pt x="242379" y="1454244"/>
                </a:cubicBezTo>
                <a:cubicBezTo>
                  <a:pt x="124031" y="1451616"/>
                  <a:pt x="-8771" y="1326732"/>
                  <a:pt x="0" y="1211865"/>
                </a:cubicBezTo>
                <a:cubicBezTo>
                  <a:pt x="-41459" y="1091776"/>
                  <a:pt x="16028" y="604205"/>
                  <a:pt x="0" y="242379"/>
                </a:cubicBezTo>
                <a:close/>
              </a:path>
            </a:pathLst>
          </a:custGeom>
          <a:solidFill>
            <a:srgbClr val="CCFFFF"/>
          </a:solidFill>
          <a:ln w="38100">
            <a:solidFill>
              <a:srgbClr val="002060"/>
            </a:solidFill>
            <a:extLst>
              <a:ext uri="{C807C97D-BFC1-408E-A445-0C87EB9F89A2}">
                <ask:lineSketchStyleProps xmlns:ask="http://schemas.microsoft.com/office/drawing/2018/sketchyshapes" sd="3128849475">
                  <a:prstGeom prst="roundRect">
                    <a:avLst/>
                  </a:prstGeom>
                  <ask:type>
                    <ask:lineSketchCurved/>
                  </ask:type>
                </ask:lineSketchStyleProps>
              </a:ext>
            </a:extLst>
          </a:ln>
        </p:spPr>
        <p:txBody>
          <a:bodyPr wrap="square" lIns="68538" tIns="34289" rIns="68538" bIns="34289">
            <a:spAutoFit/>
          </a:bodyPr>
          <a:lstStyle/>
          <a:p>
            <a:pPr defTabSz="685324"/>
            <a:r>
              <a:rPr lang="vi-VN" sz="3000" dirty="0">
                <a:solidFill>
                  <a:prstClr val="black"/>
                </a:solidFill>
                <a:latin typeface="Tahoma" panose="020B0604030504040204" pitchFamily="34" charset="0"/>
                <a:ea typeface="Tahoma" panose="020B0604030504040204" pitchFamily="34" charset="0"/>
                <a:cs typeface="Tahoma" panose="020B0604030504040204" pitchFamily="34" charset="0"/>
              </a:rPr>
              <a:t> Vì những thực phẩm đó là những thực phẩm giàu dưỡng chất, vitamin, giàu chất xơ, chất đạm, chất béo tốt. </a:t>
            </a:r>
          </a:p>
        </p:txBody>
      </p:sp>
      <p:pic>
        <p:nvPicPr>
          <p:cNvPr id="11" name="Picture 10"/>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6667" r="94333">
                        <a14:foregroundMark x1="18167" y1="23000" x2="89333" y2="72000"/>
                        <a14:foregroundMark x1="78667" y1="20500" x2="15833" y2="77667"/>
                        <a14:foregroundMark x1="57333" y1="14333" x2="52333" y2="85167"/>
                        <a14:foregroundMark x1="14000" y1="49667" x2="93500" y2="52833"/>
                      </a14:backgroundRemoval>
                    </a14:imgEffect>
                  </a14:imgLayer>
                </a14:imgProps>
              </a:ext>
              <a:ext uri="{28A0092B-C50C-407E-A947-70E740481C1C}">
                <a14:useLocalDpi xmlns:a14="http://schemas.microsoft.com/office/drawing/2010/main" val="0"/>
              </a:ext>
            </a:extLst>
          </a:blip>
          <a:stretch>
            <a:fillRect/>
          </a:stretch>
        </p:blipFill>
        <p:spPr>
          <a:xfrm>
            <a:off x="-129700" y="-89319"/>
            <a:ext cx="1052450" cy="1052450"/>
          </a:xfrm>
          <a:prstGeom prst="rect">
            <a:avLst/>
          </a:prstGeom>
        </p:spPr>
      </p:pic>
      <p:pic>
        <p:nvPicPr>
          <p:cNvPr id="12" name="Picture 11"/>
          <p:cNvPicPr>
            <a:picLocks noChangeAspect="1"/>
          </p:cNvPicPr>
          <p:nvPr/>
        </p:nvPicPr>
        <p:blipFill>
          <a:blip r:embed="rId9" cstate="print">
            <a:extLst>
              <a:ext uri="{BEBA8EAE-BF5A-486C-A8C5-ECC9F3942E4B}">
                <a14:imgProps xmlns:a14="http://schemas.microsoft.com/office/drawing/2010/main">
                  <a14:imgLayer r:embed="rId10">
                    <a14:imgEffect>
                      <a14:backgroundRemoval t="2455" b="96909" l="10000" r="90000">
                        <a14:foregroundMark x1="45727" y1="28091" x2="44636" y2="31636"/>
                      </a14:backgroundRemoval>
                    </a14:imgEffect>
                  </a14:imgLayer>
                </a14:imgProps>
              </a:ext>
              <a:ext uri="{28A0092B-C50C-407E-A947-70E740481C1C}">
                <a14:useLocalDpi xmlns:a14="http://schemas.microsoft.com/office/drawing/2010/main" val="0"/>
              </a:ext>
            </a:extLst>
          </a:blip>
          <a:stretch>
            <a:fillRect/>
          </a:stretch>
        </p:blipFill>
        <p:spPr>
          <a:xfrm>
            <a:off x="7235764" y="2936032"/>
            <a:ext cx="2207468" cy="2207468"/>
          </a:xfrm>
          <a:prstGeom prst="rect">
            <a:avLst/>
          </a:prstGeom>
        </p:spPr>
      </p:pic>
      <p:pic>
        <p:nvPicPr>
          <p:cNvPr id="13" name="Picture 12"/>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615" l="0" r="99625">
                        <a14:foregroundMark x1="15197" y1="17115" x2="33771" y2="41154"/>
                        <a14:foregroundMark x1="14634" y1="18269" x2="13321" y2="29231"/>
                      </a14:backgroundRemoval>
                    </a14:imgEffect>
                  </a14:imgLayer>
                </a14:imgProps>
              </a:ext>
              <a:ext uri="{28A0092B-C50C-407E-A947-70E740481C1C}">
                <a14:useLocalDpi xmlns:a14="http://schemas.microsoft.com/office/drawing/2010/main" val="0"/>
              </a:ext>
            </a:extLst>
          </a:blip>
          <a:stretch>
            <a:fillRect/>
          </a:stretch>
        </p:blipFill>
        <p:spPr>
          <a:xfrm>
            <a:off x="-225073" y="2928357"/>
            <a:ext cx="1723929" cy="1681882"/>
          </a:xfrm>
          <a:prstGeom prst="rect">
            <a:avLst/>
          </a:prstGeom>
        </p:spPr>
      </p:pic>
    </p:spTree>
    <p:extLst>
      <p:ext uri="{BB962C8B-B14F-4D97-AF65-F5344CB8AC3E}">
        <p14:creationId xmlns:p14="http://schemas.microsoft.com/office/powerpoint/2010/main" val="3422964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DF9F9F8E-D779-4378-82D4-2578E63393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6175"/>
            <a:ext cx="9144000" cy="1874066"/>
          </a:xfrm>
          <a:prstGeom prst="rect">
            <a:avLst/>
          </a:prstGeom>
        </p:spPr>
      </p:pic>
      <p:pic>
        <p:nvPicPr>
          <p:cNvPr id="7" name="图片 6">
            <a:extLst>
              <a:ext uri="{FF2B5EF4-FFF2-40B4-BE49-F238E27FC236}">
                <a16:creationId xmlns:a16="http://schemas.microsoft.com/office/drawing/2014/main" id="{4EEFD4C3-9055-4AFE-861D-5E909D7BFE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3" y="2847061"/>
            <a:ext cx="9144000" cy="811010"/>
          </a:xfrm>
          <a:prstGeom prst="rect">
            <a:avLst/>
          </a:prstGeom>
        </p:spPr>
      </p:pic>
      <p:pic>
        <p:nvPicPr>
          <p:cNvPr id="8" name="图片 7">
            <a:extLst>
              <a:ext uri="{FF2B5EF4-FFF2-40B4-BE49-F238E27FC236}">
                <a16:creationId xmlns:a16="http://schemas.microsoft.com/office/drawing/2014/main" id="{A8E30F66-F5D0-4C19-A126-C31EA8BB7E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516718"/>
            <a:ext cx="9144000" cy="1626782"/>
          </a:xfrm>
          <a:prstGeom prst="rect">
            <a:avLst/>
          </a:prstGeom>
        </p:spPr>
      </p:pic>
      <p:pic>
        <p:nvPicPr>
          <p:cNvPr id="17" name="Picture 16" descr="A picture containing text, table, indoor, toy&#10;&#10;Description automatically generated">
            <a:extLst>
              <a:ext uri="{FF2B5EF4-FFF2-40B4-BE49-F238E27FC236}">
                <a16:creationId xmlns:a16="http://schemas.microsoft.com/office/drawing/2014/main" id="{6A5F71FF-5723-BEC6-9DCF-D576FB2384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0277" y="1539803"/>
            <a:ext cx="5580236" cy="3425529"/>
          </a:xfrm>
          <a:prstGeom prst="rect">
            <a:avLst/>
          </a:prstGeom>
        </p:spPr>
      </p:pic>
      <p:grpSp>
        <p:nvGrpSpPr>
          <p:cNvPr id="48" name="组合 47">
            <a:extLst>
              <a:ext uri="{FF2B5EF4-FFF2-40B4-BE49-F238E27FC236}">
                <a16:creationId xmlns:a16="http://schemas.microsoft.com/office/drawing/2014/main" id="{134D2A82-3661-4C66-B757-A5CBB9B861F2}"/>
              </a:ext>
            </a:extLst>
          </p:cNvPr>
          <p:cNvGrpSpPr/>
          <p:nvPr/>
        </p:nvGrpSpPr>
        <p:grpSpPr>
          <a:xfrm>
            <a:off x="29801" y="4279945"/>
            <a:ext cx="9114201" cy="863581"/>
            <a:chOff x="-2055784" y="5706558"/>
            <a:chExt cx="12152268" cy="1151441"/>
          </a:xfrm>
        </p:grpSpPr>
        <p:pic>
          <p:nvPicPr>
            <p:cNvPr id="45" name="图片 44">
              <a:extLst>
                <a:ext uri="{FF2B5EF4-FFF2-40B4-BE49-F238E27FC236}">
                  <a16:creationId xmlns:a16="http://schemas.microsoft.com/office/drawing/2014/main" id="{60B5DAB1-8B28-4E32-BE4A-E8C33205B0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44" name="图片 43">
              <a:extLst>
                <a:ext uri="{FF2B5EF4-FFF2-40B4-BE49-F238E27FC236}">
                  <a16:creationId xmlns:a16="http://schemas.microsoft.com/office/drawing/2014/main" id="{C3DFDA0C-EF29-4921-AFBF-B577A8DDD3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42" name="图片 41">
              <a:extLst>
                <a:ext uri="{FF2B5EF4-FFF2-40B4-BE49-F238E27FC236}">
                  <a16:creationId xmlns:a16="http://schemas.microsoft.com/office/drawing/2014/main" id="{37B2564D-023D-410C-A91A-0D2FAD6C5F92}"/>
                </a:ext>
              </a:extLst>
            </p:cNvPr>
            <p:cNvPicPr>
              <a:picLocks noChangeAspect="1"/>
            </p:cNvPicPr>
            <p:nvPr/>
          </p:nvPicPr>
          <p:blipFill>
            <a:blip r:embed="rId8"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43" name="图片 42">
              <a:extLst>
                <a:ext uri="{FF2B5EF4-FFF2-40B4-BE49-F238E27FC236}">
                  <a16:creationId xmlns:a16="http://schemas.microsoft.com/office/drawing/2014/main" id="{CD29DFC9-8F4F-4D17-B64C-D7BA858DFA54}"/>
                </a:ext>
              </a:extLst>
            </p:cNvPr>
            <p:cNvPicPr>
              <a:picLocks noChangeAspect="1"/>
            </p:cNvPicPr>
            <p:nvPr/>
          </p:nvPicPr>
          <p:blipFill>
            <a:blip r:embed="rId9"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46" name="图片 45">
              <a:extLst>
                <a:ext uri="{FF2B5EF4-FFF2-40B4-BE49-F238E27FC236}">
                  <a16:creationId xmlns:a16="http://schemas.microsoft.com/office/drawing/2014/main" id="{86BB5666-170F-47AD-B716-18B4F4363ACF}"/>
                </a:ext>
              </a:extLst>
            </p:cNvPr>
            <p:cNvPicPr>
              <a:picLocks noChangeAspect="1"/>
            </p:cNvPicPr>
            <p:nvPr/>
          </p:nvPicPr>
          <p:blipFill>
            <a:blip r:embed="rId10"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47" name="图片 46">
              <a:extLst>
                <a:ext uri="{FF2B5EF4-FFF2-40B4-BE49-F238E27FC236}">
                  <a16:creationId xmlns:a16="http://schemas.microsoft.com/office/drawing/2014/main" id="{3705787B-5ED0-41BA-BFA8-466DD69D9C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49" name="图片 48">
              <a:extLst>
                <a:ext uri="{FF2B5EF4-FFF2-40B4-BE49-F238E27FC236}">
                  <a16:creationId xmlns:a16="http://schemas.microsoft.com/office/drawing/2014/main" id="{AFEBA411-3D35-49B6-BC78-52AB324075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38" name="Rectangle: Rounded Corners 3">
            <a:extLst>
              <a:ext uri="{FF2B5EF4-FFF2-40B4-BE49-F238E27FC236}">
                <a16:creationId xmlns:a16="http://schemas.microsoft.com/office/drawing/2014/main" id="{3753B882-32F8-0AB8-D9B3-F9374F934DFA}"/>
              </a:ext>
            </a:extLst>
          </p:cNvPr>
          <p:cNvSpPr/>
          <p:nvPr/>
        </p:nvSpPr>
        <p:spPr>
          <a:xfrm>
            <a:off x="763252" y="258291"/>
            <a:ext cx="8298074" cy="917597"/>
          </a:xfrm>
          <a:custGeom>
            <a:avLst/>
            <a:gdLst>
              <a:gd name="csX0" fmla="*/ 0 w 8298074"/>
              <a:gd name="csY0" fmla="*/ 458799 h 917597"/>
              <a:gd name="csX1" fmla="*/ 458799 w 8298074"/>
              <a:gd name="csY1" fmla="*/ 0 h 917597"/>
              <a:gd name="csX2" fmla="*/ 7839276 w 8298074"/>
              <a:gd name="csY2" fmla="*/ 0 h 917597"/>
              <a:gd name="csX3" fmla="*/ 8298075 w 8298074"/>
              <a:gd name="csY3" fmla="*/ 458799 h 917597"/>
              <a:gd name="csX4" fmla="*/ 8298074 w 8298074"/>
              <a:gd name="csY4" fmla="*/ 458799 h 917597"/>
              <a:gd name="csX5" fmla="*/ 7839275 w 8298074"/>
              <a:gd name="csY5" fmla="*/ 917598 h 917597"/>
              <a:gd name="csX6" fmla="*/ 458799 w 8298074"/>
              <a:gd name="csY6" fmla="*/ 917597 h 917597"/>
              <a:gd name="csX7" fmla="*/ 0 w 8298074"/>
              <a:gd name="csY7" fmla="*/ 458798 h 917597"/>
              <a:gd name="csX8" fmla="*/ 0 w 8298074"/>
              <a:gd name="csY8" fmla="*/ 458799 h 917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8298074" h="917597" fill="none" extrusionOk="0">
                <a:moveTo>
                  <a:pt x="0" y="458799"/>
                </a:moveTo>
                <a:cubicBezTo>
                  <a:pt x="-5232" y="171973"/>
                  <a:pt x="216794" y="-23627"/>
                  <a:pt x="458799" y="0"/>
                </a:cubicBezTo>
                <a:cubicBezTo>
                  <a:pt x="2828399" y="82930"/>
                  <a:pt x="7003557" y="28335"/>
                  <a:pt x="7839276" y="0"/>
                </a:cubicBezTo>
                <a:cubicBezTo>
                  <a:pt x="8095481" y="20546"/>
                  <a:pt x="8291249" y="196080"/>
                  <a:pt x="8298075" y="458799"/>
                </a:cubicBezTo>
                <a:lnTo>
                  <a:pt x="8298074" y="458799"/>
                </a:lnTo>
                <a:cubicBezTo>
                  <a:pt x="8295323" y="715418"/>
                  <a:pt x="8116272" y="949012"/>
                  <a:pt x="7839275" y="917598"/>
                </a:cubicBezTo>
                <a:cubicBezTo>
                  <a:pt x="4656977" y="874271"/>
                  <a:pt x="4043885" y="891901"/>
                  <a:pt x="458799" y="917597"/>
                </a:cubicBezTo>
                <a:cubicBezTo>
                  <a:pt x="195507" y="913503"/>
                  <a:pt x="11541" y="758850"/>
                  <a:pt x="0" y="458798"/>
                </a:cubicBezTo>
                <a:lnTo>
                  <a:pt x="0" y="458799"/>
                </a:lnTo>
                <a:close/>
              </a:path>
              <a:path w="8298074" h="917597" stroke="0" extrusionOk="0">
                <a:moveTo>
                  <a:pt x="0" y="458799"/>
                </a:moveTo>
                <a:cubicBezTo>
                  <a:pt x="-3636" y="204350"/>
                  <a:pt x="207642" y="-15668"/>
                  <a:pt x="458799" y="0"/>
                </a:cubicBezTo>
                <a:cubicBezTo>
                  <a:pt x="2344471" y="158897"/>
                  <a:pt x="4176011" y="6292"/>
                  <a:pt x="7839276" y="0"/>
                </a:cubicBezTo>
                <a:cubicBezTo>
                  <a:pt x="8073348" y="-34407"/>
                  <a:pt x="8337045" y="228834"/>
                  <a:pt x="8298075" y="458799"/>
                </a:cubicBezTo>
                <a:lnTo>
                  <a:pt x="8298074" y="458799"/>
                </a:lnTo>
                <a:cubicBezTo>
                  <a:pt x="8289413" y="716404"/>
                  <a:pt x="8119005" y="954810"/>
                  <a:pt x="7839275" y="917598"/>
                </a:cubicBezTo>
                <a:cubicBezTo>
                  <a:pt x="5309531" y="979980"/>
                  <a:pt x="4021944" y="962166"/>
                  <a:pt x="458799" y="917597"/>
                </a:cubicBezTo>
                <a:cubicBezTo>
                  <a:pt x="182498" y="960554"/>
                  <a:pt x="10989" y="719674"/>
                  <a:pt x="0" y="458798"/>
                </a:cubicBezTo>
                <a:lnTo>
                  <a:pt x="0" y="458799"/>
                </a:ln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2434911842">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68543" tIns="34289" rIns="68543" bIns="34289" rtlCol="0" anchor="ctr"/>
          <a:lstStyle/>
          <a:p>
            <a:pPr algn="ctr" defTabSz="685375"/>
            <a:r>
              <a:rPr lang="en-US" sz="3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3000" b="1" dirty="0">
                <a:solidFill>
                  <a:prstClr val="black"/>
                </a:solidFill>
                <a:latin typeface="Tahoma" panose="020B0604030504040204" pitchFamily="34" charset="0"/>
                <a:ea typeface="Tahoma" panose="020B0604030504040204" pitchFamily="34" charset="0"/>
                <a:cs typeface="Tahoma" panose="020B0604030504040204" pitchFamily="34" charset="0"/>
              </a:rPr>
              <a:t>Vậy những thực phẩm như thế nào là không có lợi cho cơ quan tuần hoàn?</a:t>
            </a:r>
            <a:endParaRPr lang="en-US" sz="30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41" name="Picture 40"/>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100000" l="6667" r="100000">
                        <a14:foregroundMark x1="18167" y1="23000" x2="89333" y2="72000"/>
                        <a14:foregroundMark x1="78667" y1="20500" x2="15833" y2="77667"/>
                        <a14:foregroundMark x1="57333" y1="14333" x2="52333" y2="85167"/>
                        <a14:foregroundMark x1="14000" y1="49667" x2="93500" y2="52833"/>
                        <a14:backgroundMark x1="78667" y1="76833" x2="99000" y2="98167"/>
                        <a14:backgroundMark x1="62333" y1="82000" x2="70500" y2="99333"/>
                        <a14:backgroundMark x1="25667" y1="76833" x2="29667" y2="99333"/>
                        <a14:backgroundMark x1="43000" y1="81000" x2="44000" y2="92167"/>
                      </a14:backgroundRemoval>
                    </a14:imgEffect>
                  </a14:imgLayer>
                </a14:imgProps>
              </a:ext>
              <a:ext uri="{28A0092B-C50C-407E-A947-70E740481C1C}">
                <a14:useLocalDpi xmlns:a14="http://schemas.microsoft.com/office/drawing/2010/main" val="0"/>
              </a:ext>
            </a:extLst>
          </a:blip>
          <a:stretch>
            <a:fillRect/>
          </a:stretch>
        </p:blipFill>
        <p:spPr>
          <a:xfrm>
            <a:off x="0" y="105452"/>
            <a:ext cx="1145292" cy="1145292"/>
          </a:xfrm>
          <a:prstGeom prst="rect">
            <a:avLst/>
          </a:prstGeom>
        </p:spPr>
      </p:pic>
    </p:spTree>
    <p:extLst>
      <p:ext uri="{BB962C8B-B14F-4D97-AF65-F5344CB8AC3E}">
        <p14:creationId xmlns:p14="http://schemas.microsoft.com/office/powerpoint/2010/main" val="1219349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组合 126">
            <a:extLst>
              <a:ext uri="{FF2B5EF4-FFF2-40B4-BE49-F238E27FC236}">
                <a16:creationId xmlns:a16="http://schemas.microsoft.com/office/drawing/2014/main" id="{74E13925-83B7-402E-BDFB-59853EA164C2}"/>
              </a:ext>
            </a:extLst>
          </p:cNvPr>
          <p:cNvGrpSpPr/>
          <p:nvPr/>
        </p:nvGrpSpPr>
        <p:grpSpPr>
          <a:xfrm>
            <a:off x="29801" y="4279943"/>
            <a:ext cx="9114201" cy="863581"/>
            <a:chOff x="-2055784" y="5706558"/>
            <a:chExt cx="12152268" cy="1151441"/>
          </a:xfrm>
        </p:grpSpPr>
        <p:pic>
          <p:nvPicPr>
            <p:cNvPr id="128" name="图片 127">
              <a:extLst>
                <a:ext uri="{FF2B5EF4-FFF2-40B4-BE49-F238E27FC236}">
                  <a16:creationId xmlns:a16="http://schemas.microsoft.com/office/drawing/2014/main" id="{4AA3F734-DAB9-4A4C-89A9-4FF81C2DF0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29" name="图片 128">
              <a:extLst>
                <a:ext uri="{FF2B5EF4-FFF2-40B4-BE49-F238E27FC236}">
                  <a16:creationId xmlns:a16="http://schemas.microsoft.com/office/drawing/2014/main" id="{9FDBF539-0059-48F1-BB8F-00F8B8A35B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30" name="图片 129">
              <a:extLst>
                <a:ext uri="{FF2B5EF4-FFF2-40B4-BE49-F238E27FC236}">
                  <a16:creationId xmlns:a16="http://schemas.microsoft.com/office/drawing/2014/main" id="{94B171AE-CDC5-491A-8ACA-59F194BC5DC0}"/>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31" name="图片 130">
              <a:extLst>
                <a:ext uri="{FF2B5EF4-FFF2-40B4-BE49-F238E27FC236}">
                  <a16:creationId xmlns:a16="http://schemas.microsoft.com/office/drawing/2014/main" id="{6B67ECE9-A91A-46D1-B603-458FA1792BEC}"/>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32" name="图片 131">
              <a:extLst>
                <a:ext uri="{FF2B5EF4-FFF2-40B4-BE49-F238E27FC236}">
                  <a16:creationId xmlns:a16="http://schemas.microsoft.com/office/drawing/2014/main" id="{21ECB382-96A8-42AA-9019-AC5B8D680523}"/>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33" name="图片 132">
              <a:extLst>
                <a:ext uri="{FF2B5EF4-FFF2-40B4-BE49-F238E27FC236}">
                  <a16:creationId xmlns:a16="http://schemas.microsoft.com/office/drawing/2014/main" id="{F33019CE-F292-45D4-9301-41C067973D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34" name="图片 133">
              <a:extLst>
                <a:ext uri="{FF2B5EF4-FFF2-40B4-BE49-F238E27FC236}">
                  <a16:creationId xmlns:a16="http://schemas.microsoft.com/office/drawing/2014/main" id="{67BE5451-EFF8-415B-B8FD-B183A5697F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34" name="TextBox 33">
            <a:extLst>
              <a:ext uri="{FF2B5EF4-FFF2-40B4-BE49-F238E27FC236}">
                <a16:creationId xmlns:a16="http://schemas.microsoft.com/office/drawing/2014/main" id="{F744BC24-0EFE-1C44-C8C7-7CEDEC5CF880}"/>
              </a:ext>
            </a:extLst>
          </p:cNvPr>
          <p:cNvSpPr txBox="1"/>
          <p:nvPr/>
        </p:nvSpPr>
        <p:spPr>
          <a:xfrm>
            <a:off x="228600" y="742926"/>
            <a:ext cx="8839200" cy="1915909"/>
          </a:xfrm>
          <a:custGeom>
            <a:avLst/>
            <a:gdLst>
              <a:gd name="csX0" fmla="*/ 0 w 8839200"/>
              <a:gd name="csY0" fmla="*/ 319325 h 1915909"/>
              <a:gd name="csX1" fmla="*/ 319325 w 8839200"/>
              <a:gd name="csY1" fmla="*/ 0 h 1915909"/>
              <a:gd name="csX2" fmla="*/ 8519875 w 8839200"/>
              <a:gd name="csY2" fmla="*/ 0 h 1915909"/>
              <a:gd name="csX3" fmla="*/ 8839200 w 8839200"/>
              <a:gd name="csY3" fmla="*/ 319325 h 1915909"/>
              <a:gd name="csX4" fmla="*/ 8839200 w 8839200"/>
              <a:gd name="csY4" fmla="*/ 1596584 h 1915909"/>
              <a:gd name="csX5" fmla="*/ 8519875 w 8839200"/>
              <a:gd name="csY5" fmla="*/ 1915909 h 1915909"/>
              <a:gd name="csX6" fmla="*/ 319325 w 8839200"/>
              <a:gd name="csY6" fmla="*/ 1915909 h 1915909"/>
              <a:gd name="csX7" fmla="*/ 0 w 8839200"/>
              <a:gd name="csY7" fmla="*/ 1596584 h 1915909"/>
              <a:gd name="csX8" fmla="*/ 0 w 8839200"/>
              <a:gd name="csY8" fmla="*/ 319325 h 19159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8839200" h="1915909" fill="none" extrusionOk="0">
                <a:moveTo>
                  <a:pt x="0" y="319325"/>
                </a:moveTo>
                <a:cubicBezTo>
                  <a:pt x="-1213" y="133814"/>
                  <a:pt x="132875" y="-714"/>
                  <a:pt x="319325" y="0"/>
                </a:cubicBezTo>
                <a:cubicBezTo>
                  <a:pt x="1839398" y="87592"/>
                  <a:pt x="4606918" y="46549"/>
                  <a:pt x="8519875" y="0"/>
                </a:cubicBezTo>
                <a:cubicBezTo>
                  <a:pt x="8681802" y="-27727"/>
                  <a:pt x="8855360" y="141661"/>
                  <a:pt x="8839200" y="319325"/>
                </a:cubicBezTo>
                <a:cubicBezTo>
                  <a:pt x="8900660" y="867233"/>
                  <a:pt x="8738827" y="1453419"/>
                  <a:pt x="8839200" y="1596584"/>
                </a:cubicBezTo>
                <a:cubicBezTo>
                  <a:pt x="8819438" y="1757157"/>
                  <a:pt x="8673841" y="1906906"/>
                  <a:pt x="8519875" y="1915909"/>
                </a:cubicBezTo>
                <a:cubicBezTo>
                  <a:pt x="6849107" y="1750274"/>
                  <a:pt x="2757107" y="1996355"/>
                  <a:pt x="319325" y="1915909"/>
                </a:cubicBezTo>
                <a:cubicBezTo>
                  <a:pt x="154891" y="1911591"/>
                  <a:pt x="-19111" y="1745852"/>
                  <a:pt x="0" y="1596584"/>
                </a:cubicBezTo>
                <a:cubicBezTo>
                  <a:pt x="97147" y="1019801"/>
                  <a:pt x="13357" y="709558"/>
                  <a:pt x="0" y="319325"/>
                </a:cubicBezTo>
                <a:close/>
              </a:path>
              <a:path w="8839200" h="1915909" stroke="0" extrusionOk="0">
                <a:moveTo>
                  <a:pt x="0" y="319325"/>
                </a:moveTo>
                <a:cubicBezTo>
                  <a:pt x="-20087" y="133739"/>
                  <a:pt x="158422" y="11858"/>
                  <a:pt x="319325" y="0"/>
                </a:cubicBezTo>
                <a:cubicBezTo>
                  <a:pt x="3381383" y="165973"/>
                  <a:pt x="4949017" y="17081"/>
                  <a:pt x="8519875" y="0"/>
                </a:cubicBezTo>
                <a:cubicBezTo>
                  <a:pt x="8695473" y="12421"/>
                  <a:pt x="8836025" y="175315"/>
                  <a:pt x="8839200" y="319325"/>
                </a:cubicBezTo>
                <a:cubicBezTo>
                  <a:pt x="8893049" y="809958"/>
                  <a:pt x="8915192" y="1031877"/>
                  <a:pt x="8839200" y="1596584"/>
                </a:cubicBezTo>
                <a:cubicBezTo>
                  <a:pt x="8850013" y="1769888"/>
                  <a:pt x="8693973" y="1933300"/>
                  <a:pt x="8519875" y="1915909"/>
                </a:cubicBezTo>
                <a:cubicBezTo>
                  <a:pt x="5988671" y="2041822"/>
                  <a:pt x="3931842" y="1926330"/>
                  <a:pt x="319325" y="1915909"/>
                </a:cubicBezTo>
                <a:cubicBezTo>
                  <a:pt x="149603" y="1914785"/>
                  <a:pt x="-5059" y="1761985"/>
                  <a:pt x="0" y="1596584"/>
                </a:cubicBezTo>
                <a:cubicBezTo>
                  <a:pt x="-21086" y="1135630"/>
                  <a:pt x="-94334" y="821229"/>
                  <a:pt x="0" y="319325"/>
                </a:cubicBezTo>
                <a:close/>
              </a:path>
            </a:pathLst>
          </a:custGeom>
          <a:solidFill>
            <a:srgbClr val="CCFFFF"/>
          </a:solidFill>
          <a:ln w="38100">
            <a:solidFill>
              <a:srgbClr val="002060"/>
            </a:solidFill>
            <a:extLst>
              <a:ext uri="{C807C97D-BFC1-408E-A445-0C87EB9F89A2}">
                <ask:lineSketchStyleProps xmlns:ask="http://schemas.microsoft.com/office/drawing/2018/sketchyshapes" sd="3128849475">
                  <a:prstGeom prst="roundRect">
                    <a:avLst/>
                  </a:prstGeom>
                  <ask:type>
                    <ask:lineSketchCurved/>
                  </ask:type>
                </ask:lineSketchStyleProps>
              </a:ext>
            </a:extLst>
          </a:ln>
        </p:spPr>
        <p:txBody>
          <a:bodyPr wrap="square" lIns="68546" tIns="34289" rIns="68546" bIns="34289">
            <a:spAutoFit/>
          </a:bodyPr>
          <a:lstStyle/>
          <a:p>
            <a:pPr defTabSz="685409"/>
            <a:r>
              <a:rPr lang="vi-VN" sz="3000" dirty="0">
                <a:solidFill>
                  <a:prstClr val="black"/>
                </a:solidFill>
                <a:latin typeface="Tahoma" panose="020B0604030504040204" pitchFamily="34" charset="0"/>
                <a:ea typeface="Tahoma" panose="020B0604030504040204" pitchFamily="34" charset="0"/>
                <a:cs typeface="Tahoma" panose="020B0604030504040204" pitchFamily="34" charset="0"/>
              </a:rPr>
              <a:t>Những thực phẩm không lợi cho hệ tuần hoàn là những thực phẩm chứa nhiều gia vị như muối, đường, nhiều chất bảo quản, nhiều chất béo xấu, các thực phẩm muối chua và các đồ uống có cồn.</a:t>
            </a:r>
          </a:p>
        </p:txBody>
      </p:sp>
      <p:pic>
        <p:nvPicPr>
          <p:cNvPr id="11" name="Picture 10"/>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6667" r="94333">
                        <a14:foregroundMark x1="18167" y1="23000" x2="89333" y2="72000"/>
                        <a14:foregroundMark x1="78667" y1="20500" x2="15833" y2="77667"/>
                        <a14:foregroundMark x1="57333" y1="14333" x2="52333" y2="85167"/>
                        <a14:foregroundMark x1="14000" y1="49667" x2="93500" y2="52833"/>
                      </a14:backgroundRemoval>
                    </a14:imgEffect>
                  </a14:imgLayer>
                </a14:imgProps>
              </a:ext>
              <a:ext uri="{28A0092B-C50C-407E-A947-70E740481C1C}">
                <a14:useLocalDpi xmlns:a14="http://schemas.microsoft.com/office/drawing/2010/main" val="0"/>
              </a:ext>
            </a:extLst>
          </a:blip>
          <a:stretch>
            <a:fillRect/>
          </a:stretch>
        </p:blipFill>
        <p:spPr>
          <a:xfrm>
            <a:off x="-129700" y="-89319"/>
            <a:ext cx="1052450" cy="1052450"/>
          </a:xfrm>
          <a:prstGeom prst="rect">
            <a:avLst/>
          </a:prstGeom>
        </p:spPr>
      </p:pic>
      <p:pic>
        <p:nvPicPr>
          <p:cNvPr id="12" name="Picture 11"/>
          <p:cNvPicPr>
            <a:picLocks noChangeAspect="1"/>
          </p:cNvPicPr>
          <p:nvPr/>
        </p:nvPicPr>
        <p:blipFill>
          <a:blip r:embed="rId9" cstate="print">
            <a:extLst>
              <a:ext uri="{BEBA8EAE-BF5A-486C-A8C5-ECC9F3942E4B}">
                <a14:imgProps xmlns:a14="http://schemas.microsoft.com/office/drawing/2010/main">
                  <a14:imgLayer r:embed="rId10">
                    <a14:imgEffect>
                      <a14:backgroundRemoval t="2455" b="96909" l="10000" r="90000">
                        <a14:foregroundMark x1="45727" y1="28091" x2="44636" y2="31636"/>
                      </a14:backgroundRemoval>
                    </a14:imgEffect>
                  </a14:imgLayer>
                </a14:imgProps>
              </a:ext>
              <a:ext uri="{28A0092B-C50C-407E-A947-70E740481C1C}">
                <a14:useLocalDpi xmlns:a14="http://schemas.microsoft.com/office/drawing/2010/main" val="0"/>
              </a:ext>
            </a:extLst>
          </a:blip>
          <a:stretch>
            <a:fillRect/>
          </a:stretch>
        </p:blipFill>
        <p:spPr>
          <a:xfrm>
            <a:off x="7235764" y="2936032"/>
            <a:ext cx="2207468" cy="2207468"/>
          </a:xfrm>
          <a:prstGeom prst="rect">
            <a:avLst/>
          </a:prstGeom>
        </p:spPr>
      </p:pic>
      <p:pic>
        <p:nvPicPr>
          <p:cNvPr id="13" name="Picture 12"/>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615" l="0" r="99625">
                        <a14:foregroundMark x1="15197" y1="17115" x2="33771" y2="41154"/>
                        <a14:foregroundMark x1="14634" y1="18269" x2="13321" y2="29231"/>
                      </a14:backgroundRemoval>
                    </a14:imgEffect>
                  </a14:imgLayer>
                </a14:imgProps>
              </a:ext>
              <a:ext uri="{28A0092B-C50C-407E-A947-70E740481C1C}">
                <a14:useLocalDpi xmlns:a14="http://schemas.microsoft.com/office/drawing/2010/main" val="0"/>
              </a:ext>
            </a:extLst>
          </a:blip>
          <a:stretch>
            <a:fillRect/>
          </a:stretch>
        </p:blipFill>
        <p:spPr>
          <a:xfrm>
            <a:off x="-225073" y="2928357"/>
            <a:ext cx="1723929" cy="1681882"/>
          </a:xfrm>
          <a:prstGeom prst="rect">
            <a:avLst/>
          </a:prstGeom>
        </p:spPr>
      </p:pic>
    </p:spTree>
    <p:extLst>
      <p:ext uri="{BB962C8B-B14F-4D97-AF65-F5344CB8AC3E}">
        <p14:creationId xmlns:p14="http://schemas.microsoft.com/office/powerpoint/2010/main" val="4083848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mScanner 12-31-2020 09.43_2.jpg">
            <a:extLst>
              <a:ext uri="{FF2B5EF4-FFF2-40B4-BE49-F238E27FC236}">
                <a16:creationId xmlns:a16="http://schemas.microsoft.com/office/drawing/2014/main" id="{DC310960-CAB0-A155-C019-C43875C78F13}"/>
              </a:ext>
            </a:extLst>
          </p:cNvPr>
          <p:cNvPicPr>
            <a:picLocks noChangeAspect="1"/>
          </p:cNvPicPr>
          <p:nvPr/>
        </p:nvPicPr>
        <p:blipFill rotWithShape="1">
          <a:blip r:embed="rId2"/>
          <a:srcRect l="15868" t="5279" r="8138" b="20186"/>
          <a:stretch/>
        </p:blipFill>
        <p:spPr>
          <a:xfrm>
            <a:off x="94951" y="18167"/>
            <a:ext cx="832796" cy="804461"/>
          </a:xfrm>
          <a:prstGeom prst="rect">
            <a:avLst/>
          </a:prstGeom>
        </p:spPr>
      </p:pic>
      <p:sp>
        <p:nvSpPr>
          <p:cNvPr id="3" name="Rectangle 2"/>
          <p:cNvSpPr/>
          <p:nvPr/>
        </p:nvSpPr>
        <p:spPr>
          <a:xfrm>
            <a:off x="1149015" y="130114"/>
            <a:ext cx="7901740" cy="1546575"/>
          </a:xfrm>
          <a:prstGeom prst="rect">
            <a:avLst/>
          </a:prstGeom>
        </p:spPr>
        <p:txBody>
          <a:bodyPr wrap="square" lIns="68556" tIns="34289" rIns="68556" bIns="34289">
            <a:spAutoFit/>
          </a:bodyPr>
          <a:lstStyle/>
          <a:p>
            <a:pPr lvl="0" algn="just"/>
            <a:r>
              <a:rPr lang="en-US" sz="2400" kern="0" dirty="0">
                <a:solidFill>
                  <a:srgbClr val="FF0000"/>
                </a:solidFill>
                <a:latin typeface="Arial" pitchFamily="34" charset="0"/>
                <a:cs typeface="Arial" pitchFamily="34" charset="0"/>
              </a:rPr>
              <a:t>                         </a:t>
            </a:r>
            <a:r>
              <a:rPr lang="en-US" sz="2400" kern="0" dirty="0" err="1">
                <a:solidFill>
                  <a:srgbClr val="FF0000"/>
                </a:solidFill>
                <a:latin typeface="Arial" pitchFamily="34" charset="0"/>
                <a:cs typeface="Arial" pitchFamily="34" charset="0"/>
              </a:rPr>
              <a:t>Hoạt</a:t>
            </a:r>
            <a:r>
              <a:rPr lang="en-US" sz="2400" kern="0" dirty="0">
                <a:solidFill>
                  <a:srgbClr val="FF0000"/>
                </a:solidFill>
                <a:latin typeface="Arial" pitchFamily="34" charset="0"/>
                <a:cs typeface="Arial" pitchFamily="34" charset="0"/>
              </a:rPr>
              <a:t> </a:t>
            </a:r>
            <a:r>
              <a:rPr lang="en-US" sz="2400" kern="0" dirty="0" err="1">
                <a:solidFill>
                  <a:srgbClr val="FF0000"/>
                </a:solidFill>
                <a:latin typeface="Arial" pitchFamily="34" charset="0"/>
                <a:cs typeface="Arial" pitchFamily="34" charset="0"/>
              </a:rPr>
              <a:t>động</a:t>
            </a:r>
            <a:r>
              <a:rPr lang="en-US" sz="2400" kern="0" dirty="0">
                <a:solidFill>
                  <a:srgbClr val="FF0000"/>
                </a:solidFill>
                <a:latin typeface="Arial" pitchFamily="34" charset="0"/>
                <a:cs typeface="Arial" pitchFamily="34" charset="0"/>
              </a:rPr>
              <a:t> </a:t>
            </a:r>
            <a:r>
              <a:rPr lang="en-US" sz="2400" kern="0" dirty="0" err="1">
                <a:solidFill>
                  <a:srgbClr val="FF0000"/>
                </a:solidFill>
                <a:latin typeface="Arial" pitchFamily="34" charset="0"/>
                <a:cs typeface="Arial" pitchFamily="34" charset="0"/>
              </a:rPr>
              <a:t>cá</a:t>
            </a:r>
            <a:r>
              <a:rPr lang="en-US" sz="2400" kern="0" dirty="0">
                <a:solidFill>
                  <a:srgbClr val="FF0000"/>
                </a:solidFill>
                <a:latin typeface="Arial" pitchFamily="34" charset="0"/>
                <a:cs typeface="Arial" pitchFamily="34" charset="0"/>
              </a:rPr>
              <a:t> </a:t>
            </a:r>
            <a:r>
              <a:rPr lang="en-US" sz="2400" kern="0" dirty="0" err="1">
                <a:solidFill>
                  <a:srgbClr val="FF0000"/>
                </a:solidFill>
                <a:latin typeface="Arial" pitchFamily="34" charset="0"/>
                <a:cs typeface="Arial" pitchFamily="34" charset="0"/>
              </a:rPr>
              <a:t>nhân</a:t>
            </a:r>
            <a:endParaRPr lang="en-US" sz="2400" dirty="0">
              <a:solidFill>
                <a:srgbClr val="FF0000"/>
              </a:solidFill>
              <a:latin typeface="Arial" pitchFamily="34" charset="0"/>
              <a:cs typeface="Arial" pitchFamily="34" charset="0"/>
            </a:endParaRPr>
          </a:p>
          <a:p>
            <a:pPr algn="just" defTabSz="685528"/>
            <a:endParaRPr lang="en-US" sz="2400" b="1" dirty="0">
              <a:solidFill>
                <a:prstClr val="black"/>
              </a:solidFill>
            </a:endParaRPr>
          </a:p>
          <a:p>
            <a:pPr algn="just" defTabSz="685528"/>
            <a:r>
              <a:rPr lang="en-US" sz="2400" b="1" dirty="0" err="1">
                <a:solidFill>
                  <a:prstClr val="black"/>
                </a:solidFill>
              </a:rPr>
              <a:t>Câu</a:t>
            </a:r>
            <a:r>
              <a:rPr lang="en-US" sz="2400" b="1" dirty="0">
                <a:solidFill>
                  <a:prstClr val="black"/>
                </a:solidFill>
              </a:rPr>
              <a:t> 2: </a:t>
            </a:r>
            <a:r>
              <a:rPr lang="en-US" sz="2400" b="1" dirty="0" err="1">
                <a:solidFill>
                  <a:prstClr val="black"/>
                </a:solidFill>
              </a:rPr>
              <a:t>Kể</a:t>
            </a:r>
            <a:r>
              <a:rPr lang="en-US" sz="2400" b="1" dirty="0">
                <a:solidFill>
                  <a:prstClr val="black"/>
                </a:solidFill>
              </a:rPr>
              <a:t> </a:t>
            </a:r>
            <a:r>
              <a:rPr lang="en-US" sz="2400" b="1" dirty="0" err="1">
                <a:solidFill>
                  <a:prstClr val="black"/>
                </a:solidFill>
              </a:rPr>
              <a:t>thêm</a:t>
            </a:r>
            <a:r>
              <a:rPr lang="en-US" sz="2400" b="1" dirty="0">
                <a:solidFill>
                  <a:prstClr val="black"/>
                </a:solidFill>
              </a:rPr>
              <a:t> </a:t>
            </a:r>
            <a:r>
              <a:rPr lang="en-US" sz="2400" b="1" dirty="0" err="1">
                <a:solidFill>
                  <a:prstClr val="black"/>
                </a:solidFill>
              </a:rPr>
              <a:t>một</a:t>
            </a:r>
            <a:r>
              <a:rPr lang="en-US" sz="2400" b="1" dirty="0">
                <a:solidFill>
                  <a:prstClr val="black"/>
                </a:solidFill>
              </a:rPr>
              <a:t> </a:t>
            </a:r>
            <a:r>
              <a:rPr lang="en-US" sz="2400" b="1" dirty="0" err="1">
                <a:solidFill>
                  <a:prstClr val="black"/>
                </a:solidFill>
              </a:rPr>
              <a:t>số</a:t>
            </a:r>
            <a:r>
              <a:rPr lang="en-US" sz="2400" b="1" dirty="0">
                <a:solidFill>
                  <a:prstClr val="black"/>
                </a:solidFill>
              </a:rPr>
              <a:t> </a:t>
            </a:r>
            <a:r>
              <a:rPr lang="en-US" sz="2400" b="1" dirty="0" err="1">
                <a:solidFill>
                  <a:prstClr val="black"/>
                </a:solidFill>
              </a:rPr>
              <a:t>thức</a:t>
            </a:r>
            <a:r>
              <a:rPr lang="en-US" sz="2400" b="1" dirty="0">
                <a:solidFill>
                  <a:prstClr val="black"/>
                </a:solidFill>
              </a:rPr>
              <a:t> </a:t>
            </a:r>
            <a:r>
              <a:rPr lang="en-US" sz="2400" b="1" dirty="0" err="1">
                <a:solidFill>
                  <a:prstClr val="black"/>
                </a:solidFill>
              </a:rPr>
              <a:t>ăn</a:t>
            </a:r>
            <a:r>
              <a:rPr lang="en-US" sz="2400" b="1" dirty="0">
                <a:solidFill>
                  <a:prstClr val="black"/>
                </a:solidFill>
              </a:rPr>
              <a:t>, </a:t>
            </a:r>
            <a:r>
              <a:rPr lang="en-US" sz="2400" b="1" dirty="0" err="1">
                <a:solidFill>
                  <a:prstClr val="black"/>
                </a:solidFill>
              </a:rPr>
              <a:t>đồ</a:t>
            </a:r>
            <a:r>
              <a:rPr lang="en-US" sz="2400" b="1" dirty="0">
                <a:solidFill>
                  <a:prstClr val="black"/>
                </a:solidFill>
              </a:rPr>
              <a:t> </a:t>
            </a:r>
            <a:r>
              <a:rPr lang="en-US" sz="2400" b="1" dirty="0" err="1">
                <a:solidFill>
                  <a:prstClr val="black"/>
                </a:solidFill>
              </a:rPr>
              <a:t>uống</a:t>
            </a:r>
            <a:r>
              <a:rPr lang="en-US" sz="2400" b="1" dirty="0">
                <a:solidFill>
                  <a:prstClr val="black"/>
                </a:solidFill>
              </a:rPr>
              <a:t> </a:t>
            </a:r>
            <a:r>
              <a:rPr lang="en-US" sz="2400" b="1" dirty="0" err="1">
                <a:solidFill>
                  <a:prstClr val="black"/>
                </a:solidFill>
              </a:rPr>
              <a:t>có</a:t>
            </a:r>
            <a:r>
              <a:rPr lang="en-US" sz="2400" b="1" dirty="0">
                <a:solidFill>
                  <a:prstClr val="black"/>
                </a:solidFill>
              </a:rPr>
              <a:t> </a:t>
            </a:r>
            <a:r>
              <a:rPr lang="en-US" sz="2400" b="1" dirty="0" err="1">
                <a:solidFill>
                  <a:prstClr val="black"/>
                </a:solidFill>
              </a:rPr>
              <a:t>lợi</a:t>
            </a:r>
            <a:r>
              <a:rPr lang="en-US" sz="2400" b="1" dirty="0">
                <a:solidFill>
                  <a:prstClr val="black"/>
                </a:solidFill>
              </a:rPr>
              <a:t>, </a:t>
            </a:r>
            <a:r>
              <a:rPr lang="en-US" sz="2400" b="1" dirty="0" err="1">
                <a:solidFill>
                  <a:prstClr val="black"/>
                </a:solidFill>
              </a:rPr>
              <a:t>không</a:t>
            </a:r>
            <a:r>
              <a:rPr lang="en-US" sz="2400" b="1" dirty="0">
                <a:solidFill>
                  <a:prstClr val="black"/>
                </a:solidFill>
              </a:rPr>
              <a:t> </a:t>
            </a:r>
            <a:r>
              <a:rPr lang="en-US" sz="2400" b="1" dirty="0" err="1">
                <a:solidFill>
                  <a:prstClr val="black"/>
                </a:solidFill>
              </a:rPr>
              <a:t>có</a:t>
            </a:r>
            <a:r>
              <a:rPr lang="en-US" sz="2400" b="1" dirty="0">
                <a:solidFill>
                  <a:prstClr val="black"/>
                </a:solidFill>
              </a:rPr>
              <a:t> </a:t>
            </a:r>
            <a:r>
              <a:rPr lang="en-US" sz="2400" b="1" dirty="0" err="1">
                <a:solidFill>
                  <a:prstClr val="black"/>
                </a:solidFill>
              </a:rPr>
              <a:t>lợi</a:t>
            </a:r>
            <a:r>
              <a:rPr lang="en-US" sz="2400" b="1" dirty="0">
                <a:solidFill>
                  <a:prstClr val="black"/>
                </a:solidFill>
              </a:rPr>
              <a:t> </a:t>
            </a:r>
            <a:r>
              <a:rPr lang="en-US" sz="2400" b="1" dirty="0" err="1">
                <a:solidFill>
                  <a:prstClr val="black"/>
                </a:solidFill>
              </a:rPr>
              <a:t>cho</a:t>
            </a:r>
            <a:r>
              <a:rPr lang="en-US" sz="2400" b="1" dirty="0">
                <a:solidFill>
                  <a:prstClr val="black"/>
                </a:solidFill>
              </a:rPr>
              <a:t> </a:t>
            </a:r>
            <a:r>
              <a:rPr lang="en-US" sz="2400" b="1" dirty="0" err="1">
                <a:solidFill>
                  <a:prstClr val="black"/>
                </a:solidFill>
              </a:rPr>
              <a:t>cơ</a:t>
            </a:r>
            <a:r>
              <a:rPr lang="en-US" sz="2400" b="1" dirty="0">
                <a:solidFill>
                  <a:prstClr val="black"/>
                </a:solidFill>
              </a:rPr>
              <a:t> </a:t>
            </a:r>
            <a:r>
              <a:rPr lang="en-US" sz="2400" b="1" dirty="0" err="1">
                <a:solidFill>
                  <a:prstClr val="black"/>
                </a:solidFill>
              </a:rPr>
              <a:t>quan</a:t>
            </a:r>
            <a:r>
              <a:rPr lang="en-US" sz="2400" b="1" dirty="0">
                <a:solidFill>
                  <a:prstClr val="black"/>
                </a:solidFill>
              </a:rPr>
              <a:t> </a:t>
            </a:r>
            <a:r>
              <a:rPr lang="en-US" sz="2400" b="1" dirty="0" err="1">
                <a:solidFill>
                  <a:prstClr val="black"/>
                </a:solidFill>
              </a:rPr>
              <a:t>tuần</a:t>
            </a:r>
            <a:r>
              <a:rPr lang="en-US" sz="2400" b="1" dirty="0">
                <a:solidFill>
                  <a:prstClr val="black"/>
                </a:solidFill>
              </a:rPr>
              <a:t> </a:t>
            </a:r>
            <a:r>
              <a:rPr lang="en-US" sz="2400" b="1" dirty="0" err="1">
                <a:solidFill>
                  <a:prstClr val="black"/>
                </a:solidFill>
              </a:rPr>
              <a:t>hoàn</a:t>
            </a:r>
            <a:r>
              <a:rPr lang="en-US" sz="2400" b="1" dirty="0">
                <a:solidFill>
                  <a:prstClr val="black"/>
                </a:solidFill>
              </a:rPr>
              <a:t>.</a:t>
            </a:r>
            <a:endParaRPr lang="en-US" sz="2400" dirty="0">
              <a:solidFill>
                <a:prstClr val="black"/>
              </a:solidFill>
            </a:endParaRPr>
          </a:p>
        </p:txBody>
      </p:sp>
      <p:sp>
        <p:nvSpPr>
          <p:cNvPr id="5" name="Rectangle 4"/>
          <p:cNvSpPr/>
          <p:nvPr/>
        </p:nvSpPr>
        <p:spPr>
          <a:xfrm>
            <a:off x="4935971" y="1344954"/>
            <a:ext cx="3753853" cy="438581"/>
          </a:xfrm>
          <a:prstGeom prst="rect">
            <a:avLst/>
          </a:prstGeom>
        </p:spPr>
        <p:txBody>
          <a:bodyPr wrap="square" lIns="68556" tIns="34289" rIns="68556" bIns="34289">
            <a:spAutoFit/>
          </a:bodyPr>
          <a:lstStyle/>
          <a:p>
            <a:pPr defTabSz="685528"/>
            <a:r>
              <a:rPr lang="en-US" sz="2400" b="1" dirty="0">
                <a:solidFill>
                  <a:srgbClr val="FF0000"/>
                </a:solidFill>
              </a:rPr>
              <a:t>   </a:t>
            </a:r>
            <a:endParaRPr lang="en-US" sz="2400" dirty="0">
              <a:solidFill>
                <a:srgbClr val="FF0000"/>
              </a:solidFill>
            </a:endParaRPr>
          </a:p>
        </p:txBody>
      </p:sp>
      <p:sp>
        <p:nvSpPr>
          <p:cNvPr id="6" name="Rectangle 5"/>
          <p:cNvSpPr/>
          <p:nvPr/>
        </p:nvSpPr>
        <p:spPr>
          <a:xfrm>
            <a:off x="246649" y="2038350"/>
            <a:ext cx="4003508"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just" defTabSz="685528"/>
            <a:r>
              <a:rPr lang="en-US" sz="2400" b="1" dirty="0">
                <a:solidFill>
                  <a:prstClr val="white"/>
                </a:solidFill>
              </a:rPr>
              <a:t>    </a:t>
            </a:r>
            <a:r>
              <a:rPr lang="en-US" sz="2400" b="1" dirty="0" err="1">
                <a:solidFill>
                  <a:prstClr val="white"/>
                </a:solidFill>
              </a:rPr>
              <a:t>Một</a:t>
            </a:r>
            <a:r>
              <a:rPr lang="en-US" sz="2400" b="1" dirty="0">
                <a:solidFill>
                  <a:prstClr val="white"/>
                </a:solidFill>
              </a:rPr>
              <a:t> </a:t>
            </a:r>
            <a:r>
              <a:rPr lang="en-US" sz="2400" b="1" dirty="0" err="1">
                <a:solidFill>
                  <a:prstClr val="white"/>
                </a:solidFill>
              </a:rPr>
              <a:t>số</a:t>
            </a:r>
            <a:r>
              <a:rPr lang="en-US" sz="2400" b="1" dirty="0">
                <a:solidFill>
                  <a:prstClr val="white"/>
                </a:solidFill>
              </a:rPr>
              <a:t> </a:t>
            </a:r>
            <a:r>
              <a:rPr lang="en-US" sz="2400" b="1" dirty="0" err="1">
                <a:solidFill>
                  <a:prstClr val="white"/>
                </a:solidFill>
              </a:rPr>
              <a:t>thức</a:t>
            </a:r>
            <a:r>
              <a:rPr lang="en-US" sz="2400" b="1" dirty="0">
                <a:solidFill>
                  <a:prstClr val="white"/>
                </a:solidFill>
              </a:rPr>
              <a:t> </a:t>
            </a:r>
            <a:r>
              <a:rPr lang="en-US" sz="2400" b="1" dirty="0" err="1">
                <a:solidFill>
                  <a:prstClr val="white"/>
                </a:solidFill>
              </a:rPr>
              <a:t>ăn</a:t>
            </a:r>
            <a:r>
              <a:rPr lang="en-US" sz="2400" b="1" dirty="0">
                <a:solidFill>
                  <a:prstClr val="white"/>
                </a:solidFill>
              </a:rPr>
              <a:t>, </a:t>
            </a:r>
            <a:r>
              <a:rPr lang="en-US" sz="2400" b="1" dirty="0" err="1">
                <a:solidFill>
                  <a:prstClr val="white"/>
                </a:solidFill>
              </a:rPr>
              <a:t>đồ</a:t>
            </a:r>
            <a:r>
              <a:rPr lang="en-US" sz="2400" b="1" dirty="0">
                <a:solidFill>
                  <a:prstClr val="white"/>
                </a:solidFill>
              </a:rPr>
              <a:t> </a:t>
            </a:r>
            <a:r>
              <a:rPr lang="en-US" sz="2400" b="1" dirty="0" err="1">
                <a:solidFill>
                  <a:prstClr val="white"/>
                </a:solidFill>
              </a:rPr>
              <a:t>uống</a:t>
            </a:r>
            <a:r>
              <a:rPr lang="en-US" sz="2400" b="1" dirty="0">
                <a:solidFill>
                  <a:prstClr val="white"/>
                </a:solidFill>
              </a:rPr>
              <a:t> </a:t>
            </a:r>
            <a:r>
              <a:rPr lang="en-US" sz="2400" b="1" dirty="0" err="1">
                <a:solidFill>
                  <a:prstClr val="white"/>
                </a:solidFill>
              </a:rPr>
              <a:t>có</a:t>
            </a:r>
            <a:r>
              <a:rPr lang="en-US" sz="2400" b="1" dirty="0">
                <a:solidFill>
                  <a:prstClr val="white"/>
                </a:solidFill>
              </a:rPr>
              <a:t> </a:t>
            </a:r>
            <a:r>
              <a:rPr lang="en-US" sz="2400" b="1" dirty="0" err="1">
                <a:solidFill>
                  <a:prstClr val="white"/>
                </a:solidFill>
              </a:rPr>
              <a:t>lợi</a:t>
            </a:r>
            <a:r>
              <a:rPr lang="en-US" sz="2400" b="1" dirty="0">
                <a:solidFill>
                  <a:prstClr val="white"/>
                </a:solidFill>
              </a:rPr>
              <a:t> </a:t>
            </a:r>
            <a:r>
              <a:rPr lang="en-US" sz="2400" b="1" dirty="0" err="1">
                <a:solidFill>
                  <a:prstClr val="white"/>
                </a:solidFill>
              </a:rPr>
              <a:t>cho</a:t>
            </a:r>
            <a:r>
              <a:rPr lang="en-US" sz="2400" b="1" dirty="0">
                <a:solidFill>
                  <a:prstClr val="white"/>
                </a:solidFill>
              </a:rPr>
              <a:t> </a:t>
            </a:r>
            <a:r>
              <a:rPr lang="en-US" sz="2400" b="1" dirty="0" err="1">
                <a:solidFill>
                  <a:prstClr val="white"/>
                </a:solidFill>
              </a:rPr>
              <a:t>cơ</a:t>
            </a:r>
            <a:r>
              <a:rPr lang="en-US" sz="2400" b="1" dirty="0">
                <a:solidFill>
                  <a:prstClr val="white"/>
                </a:solidFill>
              </a:rPr>
              <a:t> </a:t>
            </a:r>
            <a:r>
              <a:rPr lang="en-US" sz="2400" b="1" dirty="0" err="1">
                <a:solidFill>
                  <a:prstClr val="white"/>
                </a:solidFill>
              </a:rPr>
              <a:t>quan</a:t>
            </a:r>
            <a:r>
              <a:rPr lang="en-US" sz="2400" b="1" dirty="0">
                <a:solidFill>
                  <a:prstClr val="white"/>
                </a:solidFill>
              </a:rPr>
              <a:t> </a:t>
            </a:r>
            <a:r>
              <a:rPr lang="en-US" sz="2400" b="1" dirty="0" err="1">
                <a:solidFill>
                  <a:prstClr val="white"/>
                </a:solidFill>
              </a:rPr>
              <a:t>tuần</a:t>
            </a:r>
            <a:r>
              <a:rPr lang="en-US" sz="2400" b="1" dirty="0">
                <a:solidFill>
                  <a:prstClr val="white"/>
                </a:solidFill>
              </a:rPr>
              <a:t> </a:t>
            </a:r>
            <a:r>
              <a:rPr lang="en-US" sz="2400" b="1" dirty="0" err="1">
                <a:solidFill>
                  <a:prstClr val="white"/>
                </a:solidFill>
              </a:rPr>
              <a:t>hoàn</a:t>
            </a:r>
            <a:r>
              <a:rPr lang="en-US" sz="2400" b="1" dirty="0">
                <a:solidFill>
                  <a:prstClr val="white"/>
                </a:solidFill>
              </a:rPr>
              <a:t>: </a:t>
            </a:r>
            <a:r>
              <a:rPr lang="en-US" sz="2400" b="1" dirty="0" err="1">
                <a:solidFill>
                  <a:prstClr val="white"/>
                </a:solidFill>
              </a:rPr>
              <a:t>Cá</a:t>
            </a:r>
            <a:r>
              <a:rPr lang="en-US" sz="2400" b="1" dirty="0">
                <a:solidFill>
                  <a:prstClr val="white"/>
                </a:solidFill>
              </a:rPr>
              <a:t> </a:t>
            </a:r>
            <a:r>
              <a:rPr lang="en-US" sz="2400" b="1" dirty="0" err="1">
                <a:solidFill>
                  <a:prstClr val="white"/>
                </a:solidFill>
              </a:rPr>
              <a:t>hồi</a:t>
            </a:r>
            <a:r>
              <a:rPr lang="en-US" sz="2400" dirty="0">
                <a:solidFill>
                  <a:prstClr val="white"/>
                </a:solidFill>
              </a:rPr>
              <a:t>; </a:t>
            </a:r>
            <a:r>
              <a:rPr lang="en-US" sz="2400" b="1" dirty="0">
                <a:solidFill>
                  <a:prstClr val="white"/>
                </a:solidFill>
              </a:rPr>
              <a:t>Rau </a:t>
            </a:r>
            <a:r>
              <a:rPr lang="en-US" sz="2400" b="1" dirty="0" err="1">
                <a:solidFill>
                  <a:prstClr val="white"/>
                </a:solidFill>
              </a:rPr>
              <a:t>cải</a:t>
            </a:r>
            <a:r>
              <a:rPr lang="en-US" sz="2400" b="1" dirty="0">
                <a:solidFill>
                  <a:prstClr val="white"/>
                </a:solidFill>
              </a:rPr>
              <a:t>; </a:t>
            </a:r>
            <a:r>
              <a:rPr lang="en-US" sz="2400" b="1" dirty="0" err="1">
                <a:solidFill>
                  <a:prstClr val="white"/>
                </a:solidFill>
              </a:rPr>
              <a:t>Củ</a:t>
            </a:r>
            <a:r>
              <a:rPr lang="en-US" sz="2400" b="1" dirty="0">
                <a:solidFill>
                  <a:prstClr val="white"/>
                </a:solidFill>
              </a:rPr>
              <a:t> </a:t>
            </a:r>
            <a:r>
              <a:rPr lang="en-US" sz="2400" b="1" dirty="0" err="1">
                <a:solidFill>
                  <a:prstClr val="white"/>
                </a:solidFill>
              </a:rPr>
              <a:t>cải</a:t>
            </a:r>
            <a:r>
              <a:rPr lang="en-US" sz="2400" b="1" dirty="0">
                <a:solidFill>
                  <a:prstClr val="white"/>
                </a:solidFill>
              </a:rPr>
              <a:t>; </a:t>
            </a:r>
            <a:r>
              <a:rPr lang="en-US" sz="2400" b="1" dirty="0" err="1">
                <a:solidFill>
                  <a:prstClr val="white"/>
                </a:solidFill>
              </a:rPr>
              <a:t>Hoa</a:t>
            </a:r>
            <a:r>
              <a:rPr lang="en-US" sz="2400" b="1" dirty="0">
                <a:solidFill>
                  <a:prstClr val="white"/>
                </a:solidFill>
              </a:rPr>
              <a:t> </a:t>
            </a:r>
            <a:r>
              <a:rPr lang="en-US" sz="2400" b="1" dirty="0" err="1">
                <a:solidFill>
                  <a:prstClr val="white"/>
                </a:solidFill>
              </a:rPr>
              <a:t>quả</a:t>
            </a:r>
            <a:r>
              <a:rPr lang="en-US" sz="2400" b="1" dirty="0">
                <a:solidFill>
                  <a:prstClr val="white"/>
                </a:solidFill>
              </a:rPr>
              <a:t>; </a:t>
            </a:r>
            <a:r>
              <a:rPr lang="en-US" sz="2400" b="1" dirty="0" err="1">
                <a:solidFill>
                  <a:prstClr val="white"/>
                </a:solidFill>
              </a:rPr>
              <a:t>Tỏi</a:t>
            </a:r>
            <a:r>
              <a:rPr lang="en-US" sz="2400" dirty="0">
                <a:solidFill>
                  <a:prstClr val="white"/>
                </a:solidFill>
              </a:rPr>
              <a:t>; </a:t>
            </a:r>
            <a:r>
              <a:rPr lang="en-US" sz="2400" b="1" dirty="0" err="1">
                <a:solidFill>
                  <a:prstClr val="white"/>
                </a:solidFill>
              </a:rPr>
              <a:t>Các</a:t>
            </a:r>
            <a:r>
              <a:rPr lang="en-US" sz="2400" b="1" dirty="0">
                <a:solidFill>
                  <a:prstClr val="white"/>
                </a:solidFill>
              </a:rPr>
              <a:t> </a:t>
            </a:r>
            <a:r>
              <a:rPr lang="en-US" sz="2400" b="1" dirty="0" err="1">
                <a:solidFill>
                  <a:prstClr val="white"/>
                </a:solidFill>
              </a:rPr>
              <a:t>loại</a:t>
            </a:r>
            <a:r>
              <a:rPr lang="en-US" sz="2400" b="1" dirty="0">
                <a:solidFill>
                  <a:prstClr val="white"/>
                </a:solidFill>
              </a:rPr>
              <a:t> </a:t>
            </a:r>
            <a:r>
              <a:rPr lang="en-US" sz="2400" b="1" dirty="0" err="1">
                <a:solidFill>
                  <a:prstClr val="white"/>
                </a:solidFill>
              </a:rPr>
              <a:t>hạt</a:t>
            </a:r>
            <a:r>
              <a:rPr lang="en-US" sz="2400" b="1" dirty="0">
                <a:solidFill>
                  <a:prstClr val="white"/>
                </a:solidFill>
              </a:rPr>
              <a:t>; </a:t>
            </a:r>
            <a:r>
              <a:rPr lang="en-US" sz="2400" b="1" dirty="0" err="1">
                <a:solidFill>
                  <a:prstClr val="white"/>
                </a:solidFill>
              </a:rPr>
              <a:t>Nước</a:t>
            </a:r>
            <a:r>
              <a:rPr lang="en-US" sz="2400" b="1" dirty="0">
                <a:solidFill>
                  <a:prstClr val="white"/>
                </a:solidFill>
              </a:rPr>
              <a:t> </a:t>
            </a:r>
            <a:r>
              <a:rPr lang="en-US" sz="2400" b="1" dirty="0" err="1">
                <a:solidFill>
                  <a:prstClr val="white"/>
                </a:solidFill>
              </a:rPr>
              <a:t>ép</a:t>
            </a:r>
            <a:r>
              <a:rPr lang="en-US" sz="2400" dirty="0">
                <a:solidFill>
                  <a:prstClr val="white"/>
                </a:solidFill>
              </a:rPr>
              <a:t>; </a:t>
            </a:r>
            <a:r>
              <a:rPr lang="en-US" sz="2400" b="1" dirty="0" err="1">
                <a:solidFill>
                  <a:prstClr val="white"/>
                </a:solidFill>
              </a:rPr>
              <a:t>Sinh</a:t>
            </a:r>
            <a:r>
              <a:rPr lang="en-US" sz="2400" b="1" dirty="0">
                <a:solidFill>
                  <a:prstClr val="white"/>
                </a:solidFill>
              </a:rPr>
              <a:t> </a:t>
            </a:r>
            <a:r>
              <a:rPr lang="en-US" sz="2400" b="1" dirty="0" err="1">
                <a:solidFill>
                  <a:prstClr val="white"/>
                </a:solidFill>
              </a:rPr>
              <a:t>tố</a:t>
            </a:r>
            <a:r>
              <a:rPr lang="en-US" sz="2400" dirty="0">
                <a:solidFill>
                  <a:prstClr val="white"/>
                </a:solidFill>
              </a:rPr>
              <a:t>; </a:t>
            </a:r>
            <a:r>
              <a:rPr lang="en-US" sz="2400" b="1" dirty="0">
                <a:solidFill>
                  <a:prstClr val="white"/>
                </a:solidFill>
              </a:rPr>
              <a:t>Men </a:t>
            </a:r>
            <a:r>
              <a:rPr lang="en-US" sz="2400" b="1" dirty="0" err="1">
                <a:solidFill>
                  <a:prstClr val="white"/>
                </a:solidFill>
              </a:rPr>
              <a:t>tiêu</a:t>
            </a:r>
            <a:r>
              <a:rPr lang="en-US" sz="2400" b="1" dirty="0">
                <a:solidFill>
                  <a:prstClr val="white"/>
                </a:solidFill>
              </a:rPr>
              <a:t> </a:t>
            </a:r>
            <a:r>
              <a:rPr lang="en-US" sz="2400" b="1" dirty="0" err="1">
                <a:solidFill>
                  <a:prstClr val="white"/>
                </a:solidFill>
              </a:rPr>
              <a:t>hóa</a:t>
            </a:r>
            <a:r>
              <a:rPr lang="en-US" sz="2400" b="1" dirty="0">
                <a:solidFill>
                  <a:prstClr val="white"/>
                </a:solidFill>
              </a:rPr>
              <a:t> ….</a:t>
            </a:r>
            <a:endParaRPr lang="en-US" sz="2400" dirty="0">
              <a:solidFill>
                <a:prstClr val="white"/>
              </a:solidFill>
            </a:endParaRPr>
          </a:p>
        </p:txBody>
      </p:sp>
      <p:sp>
        <p:nvSpPr>
          <p:cNvPr id="7" name="Rectangle 6"/>
          <p:cNvSpPr/>
          <p:nvPr/>
        </p:nvSpPr>
        <p:spPr>
          <a:xfrm>
            <a:off x="4701342" y="2038350"/>
            <a:ext cx="3988468" cy="28194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68556" tIns="34289" rIns="68556" bIns="34289" rtlCol="0" anchor="ctr"/>
          <a:lstStyle/>
          <a:p>
            <a:pPr algn="just" defTabSz="685528"/>
            <a:r>
              <a:rPr lang="en-US" sz="2400" b="1" dirty="0">
                <a:solidFill>
                  <a:prstClr val="white"/>
                </a:solidFill>
              </a:rPr>
              <a:t>   </a:t>
            </a:r>
            <a:r>
              <a:rPr lang="en-US" sz="2400" b="1" dirty="0" err="1">
                <a:solidFill>
                  <a:prstClr val="white"/>
                </a:solidFill>
              </a:rPr>
              <a:t>Một</a:t>
            </a:r>
            <a:r>
              <a:rPr lang="en-US" sz="2400" b="1" dirty="0">
                <a:solidFill>
                  <a:prstClr val="white"/>
                </a:solidFill>
              </a:rPr>
              <a:t> </a:t>
            </a:r>
            <a:r>
              <a:rPr lang="en-US" sz="2400" b="1" dirty="0" err="1">
                <a:solidFill>
                  <a:prstClr val="white"/>
                </a:solidFill>
              </a:rPr>
              <a:t>số</a:t>
            </a:r>
            <a:r>
              <a:rPr lang="en-US" sz="2400" b="1" dirty="0">
                <a:solidFill>
                  <a:prstClr val="white"/>
                </a:solidFill>
              </a:rPr>
              <a:t> </a:t>
            </a:r>
            <a:r>
              <a:rPr lang="en-US" sz="2400" b="1" dirty="0" err="1">
                <a:solidFill>
                  <a:prstClr val="white"/>
                </a:solidFill>
              </a:rPr>
              <a:t>thức</a:t>
            </a:r>
            <a:r>
              <a:rPr lang="en-US" sz="2400" b="1" dirty="0">
                <a:solidFill>
                  <a:prstClr val="white"/>
                </a:solidFill>
              </a:rPr>
              <a:t> </a:t>
            </a:r>
            <a:r>
              <a:rPr lang="en-US" sz="2400" b="1" dirty="0" err="1">
                <a:solidFill>
                  <a:prstClr val="white"/>
                </a:solidFill>
              </a:rPr>
              <a:t>ăn</a:t>
            </a:r>
            <a:r>
              <a:rPr lang="en-US" sz="2400" b="1" dirty="0">
                <a:solidFill>
                  <a:prstClr val="white"/>
                </a:solidFill>
              </a:rPr>
              <a:t>, </a:t>
            </a:r>
            <a:r>
              <a:rPr lang="en-US" sz="2400" b="1" dirty="0" err="1">
                <a:solidFill>
                  <a:prstClr val="white"/>
                </a:solidFill>
              </a:rPr>
              <a:t>đồ</a:t>
            </a:r>
            <a:r>
              <a:rPr lang="en-US" sz="2400" b="1" dirty="0">
                <a:solidFill>
                  <a:prstClr val="white"/>
                </a:solidFill>
              </a:rPr>
              <a:t> </a:t>
            </a:r>
            <a:r>
              <a:rPr lang="en-US" sz="2400" b="1" dirty="0" err="1">
                <a:solidFill>
                  <a:prstClr val="white"/>
                </a:solidFill>
              </a:rPr>
              <a:t>uống</a:t>
            </a:r>
            <a:r>
              <a:rPr lang="en-US" sz="2400" b="1" dirty="0">
                <a:solidFill>
                  <a:prstClr val="white"/>
                </a:solidFill>
              </a:rPr>
              <a:t> </a:t>
            </a:r>
            <a:r>
              <a:rPr lang="en-US" sz="2400" b="1" dirty="0" err="1">
                <a:solidFill>
                  <a:prstClr val="white"/>
                </a:solidFill>
              </a:rPr>
              <a:t>không</a:t>
            </a:r>
            <a:r>
              <a:rPr lang="en-US" sz="2400" b="1" dirty="0">
                <a:solidFill>
                  <a:prstClr val="white"/>
                </a:solidFill>
              </a:rPr>
              <a:t> </a:t>
            </a:r>
            <a:r>
              <a:rPr lang="en-US" sz="2400" b="1" dirty="0" err="1">
                <a:solidFill>
                  <a:prstClr val="white"/>
                </a:solidFill>
              </a:rPr>
              <a:t>có</a:t>
            </a:r>
            <a:r>
              <a:rPr lang="en-US" sz="2400" b="1" dirty="0">
                <a:solidFill>
                  <a:prstClr val="white"/>
                </a:solidFill>
              </a:rPr>
              <a:t> </a:t>
            </a:r>
            <a:r>
              <a:rPr lang="en-US" sz="2400" b="1" dirty="0" err="1">
                <a:solidFill>
                  <a:prstClr val="white"/>
                </a:solidFill>
              </a:rPr>
              <a:t>lợi</a:t>
            </a:r>
            <a:r>
              <a:rPr lang="en-US" sz="2400" b="1" dirty="0">
                <a:solidFill>
                  <a:prstClr val="white"/>
                </a:solidFill>
              </a:rPr>
              <a:t> </a:t>
            </a:r>
            <a:r>
              <a:rPr lang="en-US" sz="2400" b="1" dirty="0" err="1">
                <a:solidFill>
                  <a:prstClr val="white"/>
                </a:solidFill>
              </a:rPr>
              <a:t>cho</a:t>
            </a:r>
            <a:r>
              <a:rPr lang="en-US" sz="2400" b="1" dirty="0">
                <a:solidFill>
                  <a:prstClr val="white"/>
                </a:solidFill>
              </a:rPr>
              <a:t> </a:t>
            </a:r>
            <a:r>
              <a:rPr lang="en-US" sz="2400" b="1" dirty="0" err="1">
                <a:solidFill>
                  <a:prstClr val="white"/>
                </a:solidFill>
              </a:rPr>
              <a:t>cơ</a:t>
            </a:r>
            <a:r>
              <a:rPr lang="en-US" sz="2400" b="1" dirty="0">
                <a:solidFill>
                  <a:prstClr val="white"/>
                </a:solidFill>
              </a:rPr>
              <a:t> </a:t>
            </a:r>
            <a:r>
              <a:rPr lang="en-US" sz="2400" b="1" dirty="0" err="1">
                <a:solidFill>
                  <a:prstClr val="white"/>
                </a:solidFill>
              </a:rPr>
              <a:t>quan</a:t>
            </a:r>
            <a:r>
              <a:rPr lang="en-US" sz="2400" b="1" dirty="0">
                <a:solidFill>
                  <a:prstClr val="white"/>
                </a:solidFill>
              </a:rPr>
              <a:t> </a:t>
            </a:r>
            <a:r>
              <a:rPr lang="en-US" sz="2400" b="1" dirty="0" err="1">
                <a:solidFill>
                  <a:prstClr val="white"/>
                </a:solidFill>
              </a:rPr>
              <a:t>tuần</a:t>
            </a:r>
            <a:r>
              <a:rPr lang="en-US" sz="2400" b="1" dirty="0">
                <a:solidFill>
                  <a:prstClr val="white"/>
                </a:solidFill>
              </a:rPr>
              <a:t> </a:t>
            </a:r>
            <a:r>
              <a:rPr lang="en-US" sz="2400" b="1" dirty="0" err="1">
                <a:solidFill>
                  <a:prstClr val="white"/>
                </a:solidFill>
              </a:rPr>
              <a:t>hoàn</a:t>
            </a:r>
            <a:r>
              <a:rPr lang="en-US" sz="2400" b="1" dirty="0">
                <a:solidFill>
                  <a:prstClr val="white"/>
                </a:solidFill>
              </a:rPr>
              <a:t>:</a:t>
            </a:r>
            <a:r>
              <a:rPr lang="en-US" sz="2400" dirty="0">
                <a:solidFill>
                  <a:prstClr val="white"/>
                </a:solidFill>
              </a:rPr>
              <a:t> </a:t>
            </a:r>
            <a:r>
              <a:rPr lang="en-US" sz="2400" dirty="0" err="1">
                <a:solidFill>
                  <a:prstClr val="white"/>
                </a:solidFill>
              </a:rPr>
              <a:t>Thuốc</a:t>
            </a:r>
            <a:r>
              <a:rPr lang="en-US" sz="2400" dirty="0">
                <a:solidFill>
                  <a:prstClr val="white"/>
                </a:solidFill>
              </a:rPr>
              <a:t> </a:t>
            </a:r>
            <a:r>
              <a:rPr lang="en-US" sz="2400" dirty="0" err="1">
                <a:solidFill>
                  <a:prstClr val="white"/>
                </a:solidFill>
              </a:rPr>
              <a:t>lá</a:t>
            </a:r>
            <a:r>
              <a:rPr lang="en-US" sz="2400" dirty="0">
                <a:solidFill>
                  <a:prstClr val="white"/>
                </a:solidFill>
              </a:rPr>
              <a:t>, </a:t>
            </a:r>
            <a:r>
              <a:rPr lang="en-US" sz="2400" dirty="0" err="1">
                <a:solidFill>
                  <a:prstClr val="white"/>
                </a:solidFill>
              </a:rPr>
              <a:t>cà</a:t>
            </a:r>
            <a:r>
              <a:rPr lang="en-US" sz="2400" dirty="0">
                <a:solidFill>
                  <a:prstClr val="white"/>
                </a:solidFill>
              </a:rPr>
              <a:t> </a:t>
            </a:r>
            <a:r>
              <a:rPr lang="en-US" sz="2400" dirty="0" err="1">
                <a:solidFill>
                  <a:prstClr val="white"/>
                </a:solidFill>
              </a:rPr>
              <a:t>phê</a:t>
            </a:r>
            <a:r>
              <a:rPr lang="en-US" sz="2400" dirty="0">
                <a:solidFill>
                  <a:prstClr val="white"/>
                </a:solidFill>
              </a:rPr>
              <a:t>, </a:t>
            </a:r>
            <a:r>
              <a:rPr lang="en-US" sz="2400" b="1" dirty="0" err="1">
                <a:solidFill>
                  <a:prstClr val="white"/>
                </a:solidFill>
              </a:rPr>
              <a:t>Nước</a:t>
            </a:r>
            <a:r>
              <a:rPr lang="en-US" sz="2400" b="1" dirty="0">
                <a:solidFill>
                  <a:prstClr val="white"/>
                </a:solidFill>
              </a:rPr>
              <a:t> </a:t>
            </a:r>
            <a:r>
              <a:rPr lang="en-US" sz="2400" b="1" dirty="0" err="1">
                <a:solidFill>
                  <a:prstClr val="white"/>
                </a:solidFill>
              </a:rPr>
              <a:t>ngọt</a:t>
            </a:r>
            <a:r>
              <a:rPr lang="en-US" sz="2400" dirty="0">
                <a:solidFill>
                  <a:prstClr val="white"/>
                </a:solidFill>
              </a:rPr>
              <a:t>; </a:t>
            </a:r>
            <a:r>
              <a:rPr lang="en-US" sz="2400" b="1" dirty="0" err="1">
                <a:solidFill>
                  <a:prstClr val="white"/>
                </a:solidFill>
              </a:rPr>
              <a:t>Đồ</a:t>
            </a:r>
            <a:r>
              <a:rPr lang="en-US" sz="2400" b="1" dirty="0">
                <a:solidFill>
                  <a:prstClr val="white"/>
                </a:solidFill>
              </a:rPr>
              <a:t> </a:t>
            </a:r>
            <a:r>
              <a:rPr lang="en-US" sz="2400" b="1" dirty="0" err="1">
                <a:solidFill>
                  <a:prstClr val="white"/>
                </a:solidFill>
              </a:rPr>
              <a:t>uống</a:t>
            </a:r>
            <a:r>
              <a:rPr lang="en-US" sz="2400" b="1" dirty="0">
                <a:solidFill>
                  <a:prstClr val="white"/>
                </a:solidFill>
              </a:rPr>
              <a:t> </a:t>
            </a:r>
            <a:r>
              <a:rPr lang="en-US" sz="2400" b="1" dirty="0" err="1">
                <a:solidFill>
                  <a:prstClr val="white"/>
                </a:solidFill>
              </a:rPr>
              <a:t>có</a:t>
            </a:r>
            <a:r>
              <a:rPr lang="en-US" sz="2400" b="1" dirty="0">
                <a:solidFill>
                  <a:prstClr val="white"/>
                </a:solidFill>
              </a:rPr>
              <a:t> </a:t>
            </a:r>
            <a:r>
              <a:rPr lang="en-US" sz="2400" b="1" dirty="0" err="1">
                <a:solidFill>
                  <a:prstClr val="white"/>
                </a:solidFill>
              </a:rPr>
              <a:t>ga</a:t>
            </a:r>
            <a:r>
              <a:rPr lang="en-US" sz="2400" dirty="0">
                <a:solidFill>
                  <a:prstClr val="white"/>
                </a:solidFill>
              </a:rPr>
              <a:t>; </a:t>
            </a:r>
            <a:r>
              <a:rPr lang="en-US" sz="2400" b="1" dirty="0" err="1">
                <a:solidFill>
                  <a:prstClr val="white"/>
                </a:solidFill>
              </a:rPr>
              <a:t>Đồ</a:t>
            </a:r>
            <a:r>
              <a:rPr lang="en-US" sz="2400" b="1" dirty="0">
                <a:solidFill>
                  <a:prstClr val="white"/>
                </a:solidFill>
              </a:rPr>
              <a:t> </a:t>
            </a:r>
            <a:r>
              <a:rPr lang="en-US" sz="2400" b="1" dirty="0" err="1">
                <a:solidFill>
                  <a:prstClr val="white"/>
                </a:solidFill>
              </a:rPr>
              <a:t>có</a:t>
            </a:r>
            <a:r>
              <a:rPr lang="en-US" sz="2400" b="1" dirty="0">
                <a:solidFill>
                  <a:prstClr val="white"/>
                </a:solidFill>
              </a:rPr>
              <a:t> </a:t>
            </a:r>
            <a:r>
              <a:rPr lang="en-US" sz="2400" b="1" dirty="0" err="1">
                <a:solidFill>
                  <a:prstClr val="white"/>
                </a:solidFill>
              </a:rPr>
              <a:t>cồn</a:t>
            </a:r>
            <a:r>
              <a:rPr lang="en-US" sz="2400" dirty="0">
                <a:solidFill>
                  <a:prstClr val="white"/>
                </a:solidFill>
              </a:rPr>
              <a:t> </a:t>
            </a:r>
            <a:r>
              <a:rPr lang="en-US" sz="2400" b="1" dirty="0">
                <a:solidFill>
                  <a:prstClr val="white"/>
                </a:solidFill>
              </a:rPr>
              <a:t>….</a:t>
            </a:r>
            <a:endParaRPr lang="en-US" sz="2400" dirty="0">
              <a:solidFill>
                <a:prstClr val="white"/>
              </a:solidFill>
            </a:endParaRPr>
          </a:p>
          <a:p>
            <a:pPr algn="ctr" defTabSz="685528"/>
            <a:endParaRPr lang="en-US" sz="2400" dirty="0">
              <a:solidFill>
                <a:prstClr val="white"/>
              </a:solidFill>
            </a:endParaRPr>
          </a:p>
        </p:txBody>
      </p:sp>
    </p:spTree>
    <p:extLst>
      <p:ext uri="{BB962C8B-B14F-4D97-AF65-F5344CB8AC3E}">
        <p14:creationId xmlns:p14="http://schemas.microsoft.com/office/powerpoint/2010/main" val="2973794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59" y="514350"/>
            <a:ext cx="9112458" cy="527055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4" name="Rectangle: Rounded Corners 155"/>
          <p:cNvSpPr/>
          <p:nvPr/>
        </p:nvSpPr>
        <p:spPr>
          <a:xfrm>
            <a:off x="31542" y="297306"/>
            <a:ext cx="7997594" cy="2171700"/>
          </a:xfrm>
          <a:prstGeom prst="roundRect">
            <a:avLst>
              <a:gd name="adj" fmla="val 10270"/>
            </a:avLst>
          </a:prstGeom>
          <a:solidFill>
            <a:schemeClr val="accent6">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lIns="68534" tIns="34289" rIns="68534" bIns="34289" rtlCol="0" anchor="ctr"/>
          <a:lstStyle/>
          <a:p>
            <a:pPr algn="ctr" defTabSz="685273">
              <a:defRPr/>
            </a:pPr>
            <a:endParaRPr lang="en-US" sz="1400" dirty="0">
              <a:ln w="76200">
                <a:solidFill>
                  <a:srgbClr val="434343"/>
                </a:solidFill>
              </a:ln>
              <a:solidFill>
                <a:srgbClr val="FFFFFF"/>
              </a:solidFill>
              <a:latin typeface="Times New Roman" panose="02020603050405020304" pitchFamily="18" charset="0"/>
              <a:cs typeface="Times New Roman" panose="02020603050405020304" pitchFamily="18" charset="0"/>
            </a:endParaRPr>
          </a:p>
        </p:txBody>
      </p:sp>
      <p:sp>
        <p:nvSpPr>
          <p:cNvPr id="7" name="Content Placeholder 2"/>
          <p:cNvSpPr txBox="1"/>
          <p:nvPr/>
        </p:nvSpPr>
        <p:spPr>
          <a:xfrm>
            <a:off x="111347" y="-149044"/>
            <a:ext cx="7432454" cy="1983794"/>
          </a:xfrm>
          <a:prstGeom prst="rect">
            <a:avLst/>
          </a:prstGeom>
          <a:noFill/>
        </p:spPr>
        <p:txBody>
          <a:bodyPr lIns="68534" tIns="34289" rIns="68534" bIns="34289">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en-US" b="1" dirty="0">
              <a:solidFill>
                <a:srgbClr val="7030A0"/>
              </a:solidFill>
              <a:latin typeface="Arial" panose="020B0604020202020204" pitchFamily="34" charset="0"/>
              <a:cs typeface="Arial" panose="020B0604020202020204" pitchFamily="34" charset="0"/>
            </a:endParaRPr>
          </a:p>
          <a:p>
            <a:pPr marL="0" indent="0" algn="just">
              <a:buNone/>
            </a:pPr>
            <a:r>
              <a:rPr lang="en-US"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Kết</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luận</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Để</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bảo</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vệ</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cơ</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quan</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tuần</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hoàn</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bảo</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vệ</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tim</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mạch</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chúng</a:t>
            </a:r>
            <a:r>
              <a:rPr lang="en-US" sz="2400" dirty="0">
                <a:solidFill>
                  <a:srgbClr val="7030A0"/>
                </a:solidFill>
                <a:latin typeface="Arial" pitchFamily="34" charset="0"/>
                <a:cs typeface="Arial" pitchFamily="34" charset="0"/>
              </a:rPr>
              <a:t> ta </a:t>
            </a:r>
            <a:r>
              <a:rPr lang="en-US" sz="2400" dirty="0" err="1">
                <a:solidFill>
                  <a:srgbClr val="7030A0"/>
                </a:solidFill>
                <a:latin typeface="Arial" pitchFamily="34" charset="0"/>
                <a:cs typeface="Arial" pitchFamily="34" charset="0"/>
              </a:rPr>
              <a:t>cần</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ăn</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trái</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cây</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rau</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quả</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các</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sản</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phẩm</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từ</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sữa</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ngũ</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cốc</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nguyên</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hạt</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Đồng</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thời</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tránh</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uống</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và</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tránh</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dùng</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những</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thức</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ăn</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chiên</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rán</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nhiều</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dầu</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mỡ</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rượu</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cà</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phê</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các</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loại</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nước</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có</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ga</a:t>
            </a:r>
            <a:r>
              <a:rPr lang="en-US" sz="2400" dirty="0">
                <a:solidFill>
                  <a:srgbClr val="7030A0"/>
                </a:solidFill>
                <a:latin typeface="Arial" pitchFamily="34" charset="0"/>
                <a:cs typeface="Arial" pitchFamily="34" charset="0"/>
              </a:rPr>
              <a:t>,..</a:t>
            </a:r>
            <a:endParaRPr lang="vi-VN" altLang="en-US"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197530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EBA4430-EFC9-7098-8A66-FD630836BB3C}"/>
              </a:ext>
            </a:extLst>
          </p:cNvPr>
          <p:cNvGrpSpPr/>
          <p:nvPr/>
        </p:nvGrpSpPr>
        <p:grpSpPr>
          <a:xfrm>
            <a:off x="0" y="0"/>
            <a:ext cx="9144000" cy="5143500"/>
            <a:chOff x="0" y="0"/>
            <a:chExt cx="12192000" cy="6858000"/>
          </a:xfrm>
        </p:grpSpPr>
        <p:pic>
          <p:nvPicPr>
            <p:cNvPr id="14" name="Picture 13">
              <a:extLst>
                <a:ext uri="{FF2B5EF4-FFF2-40B4-BE49-F238E27FC236}">
                  <a16:creationId xmlns:a16="http://schemas.microsoft.com/office/drawing/2014/main" id="{9266A26F-ABEC-BF8E-4863-4743AFC1ED97}"/>
                </a:ext>
              </a:extLst>
            </p:cNvPr>
            <p:cNvPicPr>
              <a:picLocks noChangeAspect="1"/>
            </p:cNvPicPr>
            <p:nvPr/>
          </p:nvPicPr>
          <p:blipFill>
            <a:blip r:embed="rId2"/>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27DD8F0F-AF34-868F-B3D1-3144FD97374E}"/>
                </a:ext>
              </a:extLst>
            </p:cNvPr>
            <p:cNvPicPr>
              <a:picLocks noChangeAspect="1"/>
            </p:cNvPicPr>
            <p:nvPr/>
          </p:nvPicPr>
          <p:blipFill>
            <a:blip r:embed="rId3"/>
            <a:stretch>
              <a:fillRect/>
            </a:stretch>
          </p:blipFill>
          <p:spPr>
            <a:xfrm>
              <a:off x="132807" y="314960"/>
              <a:ext cx="7029993" cy="4998721"/>
            </a:xfrm>
            <a:prstGeom prst="rect">
              <a:avLst/>
            </a:prstGeom>
          </p:spPr>
        </p:pic>
      </p:grpSp>
      <p:pic>
        <p:nvPicPr>
          <p:cNvPr id="12" name="Picture 11">
            <a:extLst>
              <a:ext uri="{FF2B5EF4-FFF2-40B4-BE49-F238E27FC236}">
                <a16:creationId xmlns:a16="http://schemas.microsoft.com/office/drawing/2014/main" id="{6C93513E-4E68-3E4E-27BE-22DBC0E50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313534" y="655352"/>
            <a:ext cx="2389262" cy="2746631"/>
          </a:xfrm>
          <a:prstGeom prst="rect">
            <a:avLst/>
          </a:prstGeom>
        </p:spPr>
      </p:pic>
      <p:pic>
        <p:nvPicPr>
          <p:cNvPr id="10" name="Picture 9">
            <a:extLst>
              <a:ext uri="{FF2B5EF4-FFF2-40B4-BE49-F238E27FC236}">
                <a16:creationId xmlns:a16="http://schemas.microsoft.com/office/drawing/2014/main" id="{FEF2F421-48D8-E4BB-5C77-3AEC34AC0D97}"/>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l="-483" t="1732" r="42822" b="-1732"/>
          <a:stretch/>
        </p:blipFill>
        <p:spPr>
          <a:xfrm>
            <a:off x="-192391" y="4044589"/>
            <a:ext cx="5272495" cy="1518012"/>
          </a:xfrm>
          <a:prstGeom prst="rect">
            <a:avLst/>
          </a:prstGeom>
        </p:spPr>
      </p:pic>
      <p:pic>
        <p:nvPicPr>
          <p:cNvPr id="5" name="Picture 4">
            <a:extLst>
              <a:ext uri="{FF2B5EF4-FFF2-40B4-BE49-F238E27FC236}">
                <a16:creationId xmlns:a16="http://schemas.microsoft.com/office/drawing/2014/main" id="{7709BFBB-C614-42AA-89A7-90F1A418E78C}"/>
              </a:ext>
            </a:extLst>
          </p:cNvPr>
          <p:cNvPicPr>
            <a:picLocks noChangeAspect="1"/>
          </p:cNvPicPr>
          <p:nvPr/>
        </p:nvPicPr>
        <p:blipFill>
          <a:blip r:embed="rId7"/>
          <a:stretch>
            <a:fillRect/>
          </a:stretch>
        </p:blipFill>
        <p:spPr>
          <a:xfrm>
            <a:off x="873528" y="657570"/>
            <a:ext cx="3520745" cy="2382218"/>
          </a:xfrm>
          <a:prstGeom prst="rect">
            <a:avLst/>
          </a:prstGeom>
        </p:spPr>
      </p:pic>
    </p:spTree>
    <p:extLst>
      <p:ext uri="{BB962C8B-B14F-4D97-AF65-F5344CB8AC3E}">
        <p14:creationId xmlns:p14="http://schemas.microsoft.com/office/powerpoint/2010/main" val="32846646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750"/>
                                  </p:stCondLst>
                                  <p:childTnLst>
                                    <p:animMotion origin="layout" path="M 0.04531 -0.01666 L -0.18477 -0.03426 L -0.33893 -0.01805 L -0.43555 0.03959 L -0.31224 0.23959 L -0.4306 0.30348 " pathEditMode="relative" rAng="0" ptsTypes="AAAAAA">
                                      <p:cBhvr>
                                        <p:cTn id="6" dur="2000" fill="hold"/>
                                        <p:tgtEl>
                                          <p:spTgt spid="12"/>
                                        </p:tgtEl>
                                        <p:attrNameLst>
                                          <p:attrName>ppt_x</p:attrName>
                                          <p:attrName>ppt_y</p:attrName>
                                        </p:attrNameLst>
                                      </p:cBhvr>
                                      <p:rCtr x="-24049" y="15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00400" y="32"/>
            <a:ext cx="2819400" cy="43814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378" tIns="45689" rIns="91378" bIns="45689" rtlCol="0" anchor="ctr"/>
          <a:lstStyle/>
          <a:p>
            <a:pPr algn="ctr"/>
            <a:endParaRPr lang="en-US"/>
          </a:p>
        </p:txBody>
      </p:sp>
      <p:sp>
        <p:nvSpPr>
          <p:cNvPr id="6" name="Rectangle 5"/>
          <p:cNvSpPr/>
          <p:nvPr/>
        </p:nvSpPr>
        <p:spPr>
          <a:xfrm>
            <a:off x="76200" y="1504950"/>
            <a:ext cx="22860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378" tIns="45689" rIns="91378" bIns="45689" rtlCol="0" anchor="ctr"/>
          <a:lstStyle/>
          <a:p>
            <a:pPr algn="ctr"/>
            <a:endParaRPr lang="en-US"/>
          </a:p>
        </p:txBody>
      </p:sp>
      <p:sp>
        <p:nvSpPr>
          <p:cNvPr id="7" name="Rectangle 6"/>
          <p:cNvSpPr/>
          <p:nvPr/>
        </p:nvSpPr>
        <p:spPr>
          <a:xfrm>
            <a:off x="37215" y="2571782"/>
            <a:ext cx="2286000" cy="12953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378" tIns="45689" rIns="91378" bIns="45689" rtlCol="0" anchor="ctr"/>
          <a:lstStyle/>
          <a:p>
            <a:pPr algn="ctr"/>
            <a:endParaRPr lang="en-US"/>
          </a:p>
        </p:txBody>
      </p:sp>
      <p:sp>
        <p:nvSpPr>
          <p:cNvPr id="8" name="Rectangle 7"/>
          <p:cNvSpPr/>
          <p:nvPr/>
        </p:nvSpPr>
        <p:spPr>
          <a:xfrm>
            <a:off x="2895600" y="4248181"/>
            <a:ext cx="3657600" cy="43814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378" tIns="45689" rIns="91378" bIns="45689" rtlCol="0" anchor="ctr"/>
          <a:lstStyle/>
          <a:p>
            <a:pPr algn="ctr"/>
            <a:endParaRPr lang="en-US"/>
          </a:p>
        </p:txBody>
      </p:sp>
      <p:sp>
        <p:nvSpPr>
          <p:cNvPr id="9" name="Rectangle 8"/>
          <p:cNvSpPr/>
          <p:nvPr/>
        </p:nvSpPr>
        <p:spPr>
          <a:xfrm>
            <a:off x="6781800" y="2571782"/>
            <a:ext cx="2286000" cy="12953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378" tIns="45689" rIns="91378" bIns="45689" rtlCol="0" anchor="ctr"/>
          <a:lstStyle/>
          <a:p>
            <a:pPr algn="ctr"/>
            <a:endParaRPr lang="en-US"/>
          </a:p>
        </p:txBody>
      </p:sp>
      <p:sp>
        <p:nvSpPr>
          <p:cNvPr id="10" name="Rectangle 9"/>
          <p:cNvSpPr/>
          <p:nvPr/>
        </p:nvSpPr>
        <p:spPr>
          <a:xfrm>
            <a:off x="3505201" y="7265"/>
            <a:ext cx="2242922" cy="430887"/>
          </a:xfrm>
          <a:prstGeom prst="rect">
            <a:avLst/>
          </a:prstGeom>
        </p:spPr>
        <p:txBody>
          <a:bodyPr wrap="none" lIns="91378" tIns="45689" rIns="91378" bIns="45689">
            <a:spAutoFit/>
          </a:bodyPr>
          <a:lstStyle/>
          <a:p>
            <a:pPr algn="ctr">
              <a:spcBef>
                <a:spcPct val="50000"/>
              </a:spcBef>
            </a:pPr>
            <a:r>
              <a:rPr lang="en-US" altLang="en-US" sz="2200" b="1" dirty="0">
                <a:latin typeface="Arial" pitchFamily="34" charset="0"/>
                <a:cs typeface="Arial" pitchFamily="34" charset="0"/>
              </a:rPr>
              <a:t>Mao </a:t>
            </a:r>
            <a:r>
              <a:rPr lang="en-US" altLang="en-US" sz="2200" b="1" dirty="0" err="1">
                <a:latin typeface="Arial" pitchFamily="34" charset="0"/>
                <a:cs typeface="Arial" pitchFamily="34" charset="0"/>
              </a:rPr>
              <a:t>mạch</a:t>
            </a:r>
            <a:r>
              <a:rPr lang="en-US" altLang="en-US" sz="2200" b="1" dirty="0">
                <a:latin typeface="Arial" pitchFamily="34" charset="0"/>
                <a:cs typeface="Arial" pitchFamily="34" charset="0"/>
              </a:rPr>
              <a:t> </a:t>
            </a:r>
            <a:r>
              <a:rPr lang="en-US" altLang="en-US" sz="2200" b="1" dirty="0" err="1">
                <a:latin typeface="Arial" pitchFamily="34" charset="0"/>
                <a:cs typeface="Arial" pitchFamily="34" charset="0"/>
              </a:rPr>
              <a:t>phổi</a:t>
            </a:r>
            <a:endParaRPr lang="en-US" altLang="en-US" sz="2200" b="1" dirty="0">
              <a:latin typeface="Arial" pitchFamily="34" charset="0"/>
              <a:cs typeface="Arial" pitchFamily="34" charset="0"/>
            </a:endParaRPr>
          </a:p>
        </p:txBody>
      </p:sp>
      <p:sp>
        <p:nvSpPr>
          <p:cNvPr id="11" name="Rectangle 10"/>
          <p:cNvSpPr/>
          <p:nvPr/>
        </p:nvSpPr>
        <p:spPr>
          <a:xfrm>
            <a:off x="842682" y="1683665"/>
            <a:ext cx="681341" cy="430887"/>
          </a:xfrm>
          <a:prstGeom prst="rect">
            <a:avLst/>
          </a:prstGeom>
        </p:spPr>
        <p:txBody>
          <a:bodyPr wrap="none" lIns="91378" tIns="45689" rIns="91378" bIns="45689">
            <a:spAutoFit/>
          </a:bodyPr>
          <a:lstStyle/>
          <a:p>
            <a:pPr algn="ctr">
              <a:spcBef>
                <a:spcPct val="50000"/>
              </a:spcBef>
            </a:pPr>
            <a:r>
              <a:rPr lang="en-US" altLang="en-US" sz="2200" b="1" dirty="0">
                <a:latin typeface="Arial" pitchFamily="34" charset="0"/>
                <a:cs typeface="Arial" pitchFamily="34" charset="0"/>
              </a:rPr>
              <a:t>Tim</a:t>
            </a:r>
          </a:p>
        </p:txBody>
      </p:sp>
      <p:sp>
        <p:nvSpPr>
          <p:cNvPr id="12" name="Rectangle 11"/>
          <p:cNvSpPr/>
          <p:nvPr/>
        </p:nvSpPr>
        <p:spPr>
          <a:xfrm>
            <a:off x="380989" y="2952752"/>
            <a:ext cx="1598515" cy="430887"/>
          </a:xfrm>
          <a:prstGeom prst="rect">
            <a:avLst/>
          </a:prstGeom>
        </p:spPr>
        <p:txBody>
          <a:bodyPr wrap="none" lIns="91378" tIns="45689" rIns="91378" bIns="45689">
            <a:spAutoFit/>
          </a:bodyPr>
          <a:lstStyle/>
          <a:p>
            <a:pPr algn="ctr">
              <a:spcBef>
                <a:spcPct val="50000"/>
              </a:spcBef>
            </a:pPr>
            <a:r>
              <a:rPr lang="en-US" altLang="en-US" sz="2200" b="1" dirty="0" err="1">
                <a:latin typeface="Arial" pitchFamily="34" charset="0"/>
                <a:cs typeface="Arial" pitchFamily="34" charset="0"/>
              </a:rPr>
              <a:t>Tĩnh</a:t>
            </a:r>
            <a:r>
              <a:rPr lang="en-US" altLang="en-US" sz="2200" b="1" dirty="0">
                <a:latin typeface="Arial" pitchFamily="34" charset="0"/>
                <a:cs typeface="Arial" pitchFamily="34" charset="0"/>
              </a:rPr>
              <a:t> </a:t>
            </a:r>
            <a:r>
              <a:rPr lang="en-US" altLang="en-US" sz="2200" b="1" dirty="0" err="1">
                <a:latin typeface="Arial" pitchFamily="34" charset="0"/>
                <a:cs typeface="Arial" pitchFamily="34" charset="0"/>
              </a:rPr>
              <a:t>mạch</a:t>
            </a:r>
            <a:endParaRPr lang="en-US" altLang="en-US" sz="2200" b="1" dirty="0">
              <a:latin typeface="Arial" pitchFamily="34" charset="0"/>
              <a:cs typeface="Arial" pitchFamily="34" charset="0"/>
            </a:endParaRPr>
          </a:p>
        </p:txBody>
      </p:sp>
      <p:sp>
        <p:nvSpPr>
          <p:cNvPr id="13" name="Rectangle 12"/>
          <p:cNvSpPr/>
          <p:nvPr/>
        </p:nvSpPr>
        <p:spPr>
          <a:xfrm>
            <a:off x="3070747" y="4237694"/>
            <a:ext cx="3307316" cy="430887"/>
          </a:xfrm>
          <a:prstGeom prst="rect">
            <a:avLst/>
          </a:prstGeom>
        </p:spPr>
        <p:txBody>
          <a:bodyPr wrap="none" lIns="91378" tIns="45689" rIns="91378" bIns="45689">
            <a:spAutoFit/>
          </a:bodyPr>
          <a:lstStyle/>
          <a:p>
            <a:pPr algn="ctr">
              <a:spcBef>
                <a:spcPct val="50000"/>
              </a:spcBef>
            </a:pPr>
            <a:r>
              <a:rPr lang="en-US" altLang="en-US" sz="2200" b="1" dirty="0">
                <a:latin typeface="Arial" pitchFamily="34" charset="0"/>
                <a:cs typeface="Arial" pitchFamily="34" charset="0"/>
              </a:rPr>
              <a:t>Mao </a:t>
            </a:r>
            <a:r>
              <a:rPr lang="en-US" altLang="en-US" sz="2200" b="1" dirty="0" err="1">
                <a:latin typeface="Arial" pitchFamily="34" charset="0"/>
                <a:cs typeface="Arial" pitchFamily="34" charset="0"/>
              </a:rPr>
              <a:t>mạch</a:t>
            </a:r>
            <a:r>
              <a:rPr lang="en-US" altLang="en-US" sz="2200" b="1" dirty="0">
                <a:latin typeface="Arial" pitchFamily="34" charset="0"/>
                <a:cs typeface="Arial" pitchFamily="34" charset="0"/>
              </a:rPr>
              <a:t> </a:t>
            </a:r>
            <a:r>
              <a:rPr lang="en-US" altLang="en-US" sz="2200" b="1" dirty="0" err="1">
                <a:latin typeface="Arial" pitchFamily="34" charset="0"/>
                <a:cs typeface="Arial" pitchFamily="34" charset="0"/>
              </a:rPr>
              <a:t>các</a:t>
            </a:r>
            <a:r>
              <a:rPr lang="en-US" altLang="en-US" sz="2200" b="1" dirty="0">
                <a:latin typeface="Arial" pitchFamily="34" charset="0"/>
                <a:cs typeface="Arial" pitchFamily="34" charset="0"/>
              </a:rPr>
              <a:t> </a:t>
            </a:r>
            <a:r>
              <a:rPr lang="en-US" altLang="en-US" sz="2200" b="1" dirty="0" err="1">
                <a:latin typeface="Arial" pitchFamily="34" charset="0"/>
                <a:cs typeface="Arial" pitchFamily="34" charset="0"/>
              </a:rPr>
              <a:t>cơ</a:t>
            </a:r>
            <a:r>
              <a:rPr lang="en-US" altLang="en-US" sz="2200" b="1" dirty="0">
                <a:latin typeface="Arial" pitchFamily="34" charset="0"/>
                <a:cs typeface="Arial" pitchFamily="34" charset="0"/>
              </a:rPr>
              <a:t> </a:t>
            </a:r>
            <a:r>
              <a:rPr lang="en-US" altLang="en-US" sz="2200" b="1" dirty="0" err="1">
                <a:latin typeface="Arial" pitchFamily="34" charset="0"/>
                <a:cs typeface="Arial" pitchFamily="34" charset="0"/>
              </a:rPr>
              <a:t>quan</a:t>
            </a:r>
            <a:endParaRPr lang="en-US" altLang="en-US" sz="2200" b="1" dirty="0">
              <a:latin typeface="Arial" pitchFamily="34" charset="0"/>
              <a:cs typeface="Arial" pitchFamily="34" charset="0"/>
            </a:endParaRPr>
          </a:p>
        </p:txBody>
      </p:sp>
      <p:sp>
        <p:nvSpPr>
          <p:cNvPr id="14" name="Rectangle 13"/>
          <p:cNvSpPr/>
          <p:nvPr/>
        </p:nvSpPr>
        <p:spPr>
          <a:xfrm>
            <a:off x="7178167" y="2952752"/>
            <a:ext cx="1723550" cy="430887"/>
          </a:xfrm>
          <a:prstGeom prst="rect">
            <a:avLst/>
          </a:prstGeom>
        </p:spPr>
        <p:txBody>
          <a:bodyPr wrap="none" lIns="91378" tIns="45689" rIns="91378" bIns="45689">
            <a:spAutoFit/>
          </a:bodyPr>
          <a:lstStyle/>
          <a:p>
            <a:pPr algn="ctr">
              <a:spcBef>
                <a:spcPct val="50000"/>
              </a:spcBef>
            </a:pPr>
            <a:r>
              <a:rPr lang="en-US" altLang="en-US" sz="2200" b="1" dirty="0" err="1">
                <a:latin typeface="Arial" pitchFamily="34" charset="0"/>
                <a:cs typeface="Arial" pitchFamily="34" charset="0"/>
              </a:rPr>
              <a:t>Động</a:t>
            </a:r>
            <a:r>
              <a:rPr lang="en-US" altLang="en-US" sz="2200" b="1" dirty="0">
                <a:latin typeface="Arial" pitchFamily="34" charset="0"/>
                <a:cs typeface="Arial" pitchFamily="34" charset="0"/>
              </a:rPr>
              <a:t> </a:t>
            </a:r>
            <a:r>
              <a:rPr lang="en-US" altLang="en-US" sz="2200" b="1" dirty="0" err="1">
                <a:latin typeface="Arial" pitchFamily="34" charset="0"/>
                <a:cs typeface="Arial" pitchFamily="34" charset="0"/>
              </a:rPr>
              <a:t>mạch</a:t>
            </a:r>
            <a:endParaRPr lang="en-US" altLang="en-US" sz="2200" b="1" dirty="0">
              <a:latin typeface="Arial" pitchFamily="34" charset="0"/>
              <a:cs typeface="Arial" pitchFamily="34" charset="0"/>
            </a:endParaRPr>
          </a:p>
        </p:txBody>
      </p:sp>
    </p:spTree>
    <p:extLst>
      <p:ext uri="{BB962C8B-B14F-4D97-AF65-F5344CB8AC3E}">
        <p14:creationId xmlns:p14="http://schemas.microsoft.com/office/powerpoint/2010/main" val="111685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2400" y="93663"/>
            <a:ext cx="8839200" cy="801688"/>
          </a:xfrm>
          <a:prstGeom prst="rect">
            <a:avLst/>
          </a:prstGeom>
        </p:spPr>
      </p:pic>
      <p:sp>
        <p:nvSpPr>
          <p:cNvPr id="6" name="Rounded Rectangle 5"/>
          <p:cNvSpPr/>
          <p:nvPr/>
        </p:nvSpPr>
        <p:spPr>
          <a:xfrm>
            <a:off x="762000" y="57150"/>
            <a:ext cx="8229600" cy="762000"/>
          </a:xfrm>
          <a:prstGeom prst="round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78" tIns="45689" rIns="91378" bIns="45689" rtlCol="0" anchor="ctr"/>
          <a:lstStyle/>
          <a:p>
            <a:pPr algn="just"/>
            <a:r>
              <a:rPr lang="en-US" sz="2400" dirty="0" err="1">
                <a:solidFill>
                  <a:schemeClr val="accent6">
                    <a:lumMod val="75000"/>
                  </a:schemeClr>
                </a:solidFill>
                <a:latin typeface="Arial" pitchFamily="34" charset="0"/>
                <a:cs typeface="Arial" pitchFamily="34" charset="0"/>
              </a:rPr>
              <a:t>Em</a:t>
            </a:r>
            <a:r>
              <a:rPr lang="en-US" sz="2400" dirty="0">
                <a:solidFill>
                  <a:schemeClr val="accent6">
                    <a:lumMod val="75000"/>
                  </a:schemeClr>
                </a:solidFill>
                <a:latin typeface="Arial" pitchFamily="34" charset="0"/>
                <a:cs typeface="Arial" pitchFamily="34" charset="0"/>
              </a:rPr>
              <a:t> </a:t>
            </a:r>
            <a:r>
              <a:rPr lang="en-US" sz="2400" dirty="0" err="1">
                <a:solidFill>
                  <a:schemeClr val="accent6">
                    <a:lumMod val="75000"/>
                  </a:schemeClr>
                </a:solidFill>
                <a:latin typeface="Arial" pitchFamily="34" charset="0"/>
                <a:cs typeface="Arial" pitchFamily="34" charset="0"/>
              </a:rPr>
              <a:t>có</a:t>
            </a:r>
            <a:r>
              <a:rPr lang="en-US" sz="2400" dirty="0">
                <a:solidFill>
                  <a:schemeClr val="accent6">
                    <a:lumMod val="75000"/>
                  </a:schemeClr>
                </a:solidFill>
                <a:latin typeface="Arial" pitchFamily="34" charset="0"/>
                <a:cs typeface="Arial" pitchFamily="34" charset="0"/>
              </a:rPr>
              <a:t> </a:t>
            </a:r>
            <a:r>
              <a:rPr lang="en-US" sz="2400" dirty="0" err="1">
                <a:solidFill>
                  <a:schemeClr val="accent6">
                    <a:lumMod val="75000"/>
                  </a:schemeClr>
                </a:solidFill>
                <a:latin typeface="Arial" pitchFamily="34" charset="0"/>
                <a:cs typeface="Arial" pitchFamily="34" charset="0"/>
              </a:rPr>
              <a:t>bao</a:t>
            </a:r>
            <a:r>
              <a:rPr lang="en-US" sz="2400" dirty="0">
                <a:solidFill>
                  <a:schemeClr val="accent6">
                    <a:lumMod val="75000"/>
                  </a:schemeClr>
                </a:solidFill>
                <a:latin typeface="Arial" pitchFamily="34" charset="0"/>
                <a:cs typeface="Arial" pitchFamily="34" charset="0"/>
              </a:rPr>
              <a:t> </a:t>
            </a:r>
            <a:r>
              <a:rPr lang="en-US" sz="2400" dirty="0" err="1">
                <a:solidFill>
                  <a:schemeClr val="accent6">
                    <a:lumMod val="75000"/>
                  </a:schemeClr>
                </a:solidFill>
                <a:latin typeface="Arial" pitchFamily="34" charset="0"/>
                <a:cs typeface="Arial" pitchFamily="34" charset="0"/>
              </a:rPr>
              <a:t>giờ</a:t>
            </a:r>
            <a:r>
              <a:rPr lang="en-US" sz="2400" dirty="0">
                <a:solidFill>
                  <a:schemeClr val="accent6">
                    <a:lumMod val="75000"/>
                  </a:schemeClr>
                </a:solidFill>
                <a:latin typeface="Arial" pitchFamily="34" charset="0"/>
                <a:cs typeface="Arial" pitchFamily="34" charset="0"/>
              </a:rPr>
              <a:t> </a:t>
            </a:r>
            <a:r>
              <a:rPr lang="en-US" sz="2400" dirty="0" err="1">
                <a:solidFill>
                  <a:schemeClr val="accent6">
                    <a:lumMod val="75000"/>
                  </a:schemeClr>
                </a:solidFill>
                <a:latin typeface="Arial" pitchFamily="34" charset="0"/>
                <a:cs typeface="Arial" pitchFamily="34" charset="0"/>
              </a:rPr>
              <a:t>bị</a:t>
            </a:r>
            <a:r>
              <a:rPr lang="en-US" sz="2400" dirty="0">
                <a:solidFill>
                  <a:schemeClr val="accent6">
                    <a:lumMod val="75000"/>
                  </a:schemeClr>
                </a:solidFill>
                <a:latin typeface="Arial" pitchFamily="34" charset="0"/>
                <a:cs typeface="Arial" pitchFamily="34" charset="0"/>
              </a:rPr>
              <a:t> </a:t>
            </a:r>
            <a:r>
              <a:rPr lang="en-US" sz="2400" dirty="0" err="1">
                <a:solidFill>
                  <a:schemeClr val="accent6">
                    <a:lumMod val="75000"/>
                  </a:schemeClr>
                </a:solidFill>
                <a:latin typeface="Arial" pitchFamily="34" charset="0"/>
                <a:cs typeface="Arial" pitchFamily="34" charset="0"/>
              </a:rPr>
              <a:t>tức</a:t>
            </a:r>
            <a:r>
              <a:rPr lang="en-US" sz="2400" dirty="0">
                <a:solidFill>
                  <a:schemeClr val="accent6">
                    <a:lumMod val="75000"/>
                  </a:schemeClr>
                </a:solidFill>
                <a:latin typeface="Arial" pitchFamily="34" charset="0"/>
                <a:cs typeface="Arial" pitchFamily="34" charset="0"/>
              </a:rPr>
              <a:t> </a:t>
            </a:r>
            <a:r>
              <a:rPr lang="en-US" sz="2400" dirty="0" err="1">
                <a:solidFill>
                  <a:schemeClr val="accent6">
                    <a:lumMod val="75000"/>
                  </a:schemeClr>
                </a:solidFill>
                <a:latin typeface="Arial" pitchFamily="34" charset="0"/>
                <a:cs typeface="Arial" pitchFamily="34" charset="0"/>
              </a:rPr>
              <a:t>ngực</a:t>
            </a:r>
            <a:r>
              <a:rPr lang="en-US" sz="2400" dirty="0">
                <a:solidFill>
                  <a:schemeClr val="accent6">
                    <a:lumMod val="75000"/>
                  </a:schemeClr>
                </a:solidFill>
                <a:latin typeface="Arial" pitchFamily="34" charset="0"/>
                <a:cs typeface="Arial" pitchFamily="34" charset="0"/>
              </a:rPr>
              <a:t>, </a:t>
            </a:r>
            <a:r>
              <a:rPr lang="en-US" sz="2400" dirty="0" err="1">
                <a:solidFill>
                  <a:schemeClr val="accent6">
                    <a:lumMod val="75000"/>
                  </a:schemeClr>
                </a:solidFill>
                <a:latin typeface="Arial" pitchFamily="34" charset="0"/>
                <a:cs typeface="Arial" pitchFamily="34" charset="0"/>
              </a:rPr>
              <a:t>tim</a:t>
            </a:r>
            <a:r>
              <a:rPr lang="en-US" sz="2400" dirty="0">
                <a:solidFill>
                  <a:schemeClr val="accent6">
                    <a:lumMod val="75000"/>
                  </a:schemeClr>
                </a:solidFill>
                <a:latin typeface="Arial" pitchFamily="34" charset="0"/>
                <a:cs typeface="Arial" pitchFamily="34" charset="0"/>
              </a:rPr>
              <a:t> </a:t>
            </a:r>
            <a:r>
              <a:rPr lang="en-US" sz="2400" dirty="0" err="1">
                <a:solidFill>
                  <a:schemeClr val="accent6">
                    <a:lumMod val="75000"/>
                  </a:schemeClr>
                </a:solidFill>
                <a:latin typeface="Arial" pitchFamily="34" charset="0"/>
                <a:cs typeface="Arial" pitchFamily="34" charset="0"/>
              </a:rPr>
              <a:t>đập</a:t>
            </a:r>
            <a:r>
              <a:rPr lang="en-US" sz="2400" dirty="0">
                <a:solidFill>
                  <a:schemeClr val="accent6">
                    <a:lumMod val="75000"/>
                  </a:schemeClr>
                </a:solidFill>
                <a:latin typeface="Arial" pitchFamily="34" charset="0"/>
                <a:cs typeface="Arial" pitchFamily="34" charset="0"/>
              </a:rPr>
              <a:t> </a:t>
            </a:r>
            <a:r>
              <a:rPr lang="en-US" sz="2400" dirty="0" err="1">
                <a:solidFill>
                  <a:schemeClr val="accent6">
                    <a:lumMod val="75000"/>
                  </a:schemeClr>
                </a:solidFill>
                <a:latin typeface="Arial" pitchFamily="34" charset="0"/>
                <a:cs typeface="Arial" pitchFamily="34" charset="0"/>
              </a:rPr>
              <a:t>nhanh</a:t>
            </a:r>
            <a:r>
              <a:rPr lang="en-US" sz="2400" dirty="0">
                <a:solidFill>
                  <a:schemeClr val="accent6">
                    <a:lumMod val="75000"/>
                  </a:schemeClr>
                </a:solidFill>
                <a:latin typeface="Arial" pitchFamily="34" charset="0"/>
                <a:cs typeface="Arial" pitchFamily="34" charset="0"/>
              </a:rPr>
              <a:t> </a:t>
            </a:r>
            <a:r>
              <a:rPr lang="en-US" sz="2400" dirty="0" err="1">
                <a:solidFill>
                  <a:schemeClr val="accent6">
                    <a:lumMod val="75000"/>
                  </a:schemeClr>
                </a:solidFill>
                <a:latin typeface="Arial" pitchFamily="34" charset="0"/>
                <a:cs typeface="Arial" pitchFamily="34" charset="0"/>
              </a:rPr>
              <a:t>chưa</a:t>
            </a:r>
            <a:r>
              <a:rPr lang="en-US" sz="2400" dirty="0">
                <a:solidFill>
                  <a:schemeClr val="accent6">
                    <a:lumMod val="75000"/>
                  </a:schemeClr>
                </a:solidFill>
                <a:latin typeface="Arial" pitchFamily="34" charset="0"/>
                <a:cs typeface="Arial" pitchFamily="34" charset="0"/>
              </a:rPr>
              <a:t>? </a:t>
            </a:r>
            <a:r>
              <a:rPr lang="en-US" sz="2400" dirty="0" err="1">
                <a:solidFill>
                  <a:schemeClr val="accent6">
                    <a:lumMod val="75000"/>
                  </a:schemeClr>
                </a:solidFill>
                <a:latin typeface="Arial" pitchFamily="34" charset="0"/>
                <a:cs typeface="Arial" pitchFamily="34" charset="0"/>
              </a:rPr>
              <a:t>Em</a:t>
            </a:r>
            <a:r>
              <a:rPr lang="en-US" sz="2400" dirty="0">
                <a:solidFill>
                  <a:schemeClr val="accent6">
                    <a:lumMod val="75000"/>
                  </a:schemeClr>
                </a:solidFill>
                <a:latin typeface="Arial" pitchFamily="34" charset="0"/>
                <a:cs typeface="Arial" pitchFamily="34" charset="0"/>
              </a:rPr>
              <a:t> </a:t>
            </a:r>
            <a:r>
              <a:rPr lang="en-US" sz="2400" dirty="0" err="1">
                <a:solidFill>
                  <a:schemeClr val="accent6">
                    <a:lumMod val="75000"/>
                  </a:schemeClr>
                </a:solidFill>
                <a:latin typeface="Arial" pitchFamily="34" charset="0"/>
                <a:cs typeface="Arial" pitchFamily="34" charset="0"/>
              </a:rPr>
              <a:t>bị</a:t>
            </a:r>
            <a:r>
              <a:rPr lang="en-US" sz="2400" dirty="0">
                <a:solidFill>
                  <a:schemeClr val="accent6">
                    <a:lumMod val="75000"/>
                  </a:schemeClr>
                </a:solidFill>
                <a:latin typeface="Arial" pitchFamily="34" charset="0"/>
                <a:cs typeface="Arial" pitchFamily="34" charset="0"/>
              </a:rPr>
              <a:t> </a:t>
            </a:r>
            <a:r>
              <a:rPr lang="en-US" sz="2400" dirty="0" err="1">
                <a:solidFill>
                  <a:schemeClr val="accent6">
                    <a:lumMod val="75000"/>
                  </a:schemeClr>
                </a:solidFill>
                <a:latin typeface="Arial" pitchFamily="34" charset="0"/>
                <a:cs typeface="Arial" pitchFamily="34" charset="0"/>
              </a:rPr>
              <a:t>như</a:t>
            </a:r>
            <a:r>
              <a:rPr lang="en-US" sz="2400" dirty="0">
                <a:solidFill>
                  <a:schemeClr val="accent6">
                    <a:lumMod val="75000"/>
                  </a:schemeClr>
                </a:solidFill>
                <a:latin typeface="Arial" pitchFamily="34" charset="0"/>
                <a:cs typeface="Arial" pitchFamily="34" charset="0"/>
              </a:rPr>
              <a:t> </a:t>
            </a:r>
            <a:r>
              <a:rPr lang="en-US" sz="2400" dirty="0" err="1">
                <a:solidFill>
                  <a:schemeClr val="accent6">
                    <a:lumMod val="75000"/>
                  </a:schemeClr>
                </a:solidFill>
                <a:latin typeface="Arial" pitchFamily="34" charset="0"/>
                <a:cs typeface="Arial" pitchFamily="34" charset="0"/>
              </a:rPr>
              <a:t>vậy</a:t>
            </a:r>
            <a:r>
              <a:rPr lang="en-US" sz="2400" dirty="0">
                <a:solidFill>
                  <a:schemeClr val="accent6">
                    <a:lumMod val="75000"/>
                  </a:schemeClr>
                </a:solidFill>
                <a:latin typeface="Arial" pitchFamily="34" charset="0"/>
                <a:cs typeface="Arial" pitchFamily="34" charset="0"/>
              </a:rPr>
              <a:t> </a:t>
            </a:r>
            <a:r>
              <a:rPr lang="en-US" sz="2400" dirty="0" err="1">
                <a:solidFill>
                  <a:schemeClr val="accent6">
                    <a:lumMod val="75000"/>
                  </a:schemeClr>
                </a:solidFill>
                <a:latin typeface="Arial" pitchFamily="34" charset="0"/>
                <a:cs typeface="Arial" pitchFamily="34" charset="0"/>
              </a:rPr>
              <a:t>khi</a:t>
            </a:r>
            <a:r>
              <a:rPr lang="en-US" sz="2400" dirty="0">
                <a:solidFill>
                  <a:schemeClr val="accent6">
                    <a:lumMod val="75000"/>
                  </a:schemeClr>
                </a:solidFill>
                <a:latin typeface="Arial" pitchFamily="34" charset="0"/>
                <a:cs typeface="Arial" pitchFamily="34" charset="0"/>
              </a:rPr>
              <a:t> </a:t>
            </a:r>
            <a:r>
              <a:rPr lang="en-US" sz="2400" dirty="0" err="1">
                <a:solidFill>
                  <a:schemeClr val="accent6">
                    <a:lumMod val="75000"/>
                  </a:schemeClr>
                </a:solidFill>
                <a:latin typeface="Arial" pitchFamily="34" charset="0"/>
                <a:cs typeface="Arial" pitchFamily="34" charset="0"/>
              </a:rPr>
              <a:t>nào</a:t>
            </a:r>
            <a:r>
              <a:rPr lang="en-US" sz="2400" dirty="0">
                <a:solidFill>
                  <a:schemeClr val="accent6">
                    <a:lumMod val="75000"/>
                  </a:schemeClr>
                </a:solidFill>
                <a:latin typeface="Arial" pitchFamily="34" charset="0"/>
                <a:cs typeface="Arial" pitchFamily="34" charset="0"/>
              </a:rPr>
              <a:t>?</a:t>
            </a:r>
          </a:p>
        </p:txBody>
      </p:sp>
      <p:sp>
        <p:nvSpPr>
          <p:cNvPr id="7" name="AutoShape 2" descr="6 tư thế ngủ thể hiện tính cách và sức khỏe - Benh.vn"/>
          <p:cNvSpPr>
            <a:spLocks noChangeAspect="1" noChangeArrowheads="1"/>
          </p:cNvSpPr>
          <p:nvPr/>
        </p:nvSpPr>
        <p:spPr bwMode="auto">
          <a:xfrm>
            <a:off x="155577" y="-13652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78" tIns="45689" rIns="91378" bIns="45689"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123950"/>
            <a:ext cx="4343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1876958"/>
            <a:ext cx="4267200" cy="830997"/>
          </a:xfrm>
          <a:prstGeom prst="rect">
            <a:avLst/>
          </a:prstGeom>
        </p:spPr>
        <p:txBody>
          <a:bodyPr wrap="square" lIns="91378" tIns="45689" rIns="91378" bIns="45689">
            <a:spAutoFit/>
          </a:bodyPr>
          <a:lstStyle/>
          <a:p>
            <a:pPr algn="just"/>
            <a:r>
              <a:rPr lang="en-US" sz="2400" dirty="0" err="1">
                <a:solidFill>
                  <a:srgbClr val="0070C0"/>
                </a:solidFill>
                <a:latin typeface="Arial" pitchFamily="34" charset="0"/>
                <a:cs typeface="Arial" pitchFamily="34" charset="0"/>
              </a:rPr>
              <a:t>Chúng</a:t>
            </a:r>
            <a:r>
              <a:rPr lang="en-US" sz="2400" dirty="0">
                <a:solidFill>
                  <a:srgbClr val="0070C0"/>
                </a:solidFill>
                <a:latin typeface="Arial" pitchFamily="34" charset="0"/>
                <a:cs typeface="Arial" pitchFamily="34" charset="0"/>
              </a:rPr>
              <a:t> ta </a:t>
            </a:r>
            <a:r>
              <a:rPr lang="en-US" sz="2400" dirty="0" err="1">
                <a:solidFill>
                  <a:srgbClr val="0070C0"/>
                </a:solidFill>
                <a:latin typeface="Arial" pitchFamily="34" charset="0"/>
                <a:cs typeface="Arial" pitchFamily="34" charset="0"/>
              </a:rPr>
              <a:t>từng</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bị</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tức</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ngực</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khi</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nằm</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úp</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người</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xuống</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giường</a:t>
            </a:r>
            <a:r>
              <a:rPr lang="en-US" sz="2400" dirty="0">
                <a:solidFill>
                  <a:srgbClr val="0070C0"/>
                </a:solidFill>
                <a:latin typeface="Arial" pitchFamily="34" charset="0"/>
                <a:cs typeface="Arial" pitchFamily="34" charset="0"/>
              </a:rPr>
              <a:t>.</a:t>
            </a:r>
          </a:p>
        </p:txBody>
      </p:sp>
      <p:sp>
        <p:nvSpPr>
          <p:cNvPr id="10" name="Rectangle 9"/>
          <p:cNvSpPr/>
          <p:nvPr/>
        </p:nvSpPr>
        <p:spPr>
          <a:xfrm>
            <a:off x="8860" y="1836183"/>
            <a:ext cx="4267200" cy="1200329"/>
          </a:xfrm>
          <a:prstGeom prst="rect">
            <a:avLst/>
          </a:prstGeom>
        </p:spPr>
        <p:txBody>
          <a:bodyPr wrap="square" lIns="91378" tIns="45689" rIns="91378" bIns="45689">
            <a:spAutoFit/>
          </a:bodyPr>
          <a:lstStyle/>
          <a:p>
            <a:pPr algn="just"/>
            <a:r>
              <a:rPr lang="en-US" sz="2400" dirty="0">
                <a:solidFill>
                  <a:srgbClr val="0070C0"/>
                </a:solidFill>
                <a:latin typeface="Arial" pitchFamily="34" charset="0"/>
                <a:cs typeface="Arial" pitchFamily="34" charset="0"/>
              </a:rPr>
              <a:t>Tim </a:t>
            </a:r>
            <a:r>
              <a:rPr lang="en-US" sz="2400" dirty="0" err="1">
                <a:solidFill>
                  <a:srgbClr val="0070C0"/>
                </a:solidFill>
                <a:latin typeface="Arial" pitchFamily="34" charset="0"/>
                <a:cs typeface="Arial" pitchFamily="34" charset="0"/>
              </a:rPr>
              <a:t>đập</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nhanh</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khi</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chúng</a:t>
            </a:r>
            <a:r>
              <a:rPr lang="en-US" sz="2400" dirty="0">
                <a:solidFill>
                  <a:srgbClr val="0070C0"/>
                </a:solidFill>
                <a:latin typeface="Arial" pitchFamily="34" charset="0"/>
                <a:cs typeface="Arial" pitchFamily="34" charset="0"/>
              </a:rPr>
              <a:t> ta </a:t>
            </a:r>
            <a:r>
              <a:rPr lang="en-US" sz="2400" dirty="0" err="1">
                <a:solidFill>
                  <a:srgbClr val="0070C0"/>
                </a:solidFill>
                <a:latin typeface="Arial" pitchFamily="34" charset="0"/>
                <a:cs typeface="Arial" pitchFamily="34" charset="0"/>
              </a:rPr>
              <a:t>chạy</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nhanh</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vận</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động</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nhanh</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thì</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tim</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sẽ</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đập</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nhanh</a:t>
            </a:r>
            <a:r>
              <a:rPr lang="en-US" sz="2400" dirty="0">
                <a:solidFill>
                  <a:srgbClr val="0070C0"/>
                </a:solidFill>
                <a:latin typeface="Arial" pitchFamily="34" charset="0"/>
                <a:cs typeface="Arial" pitchFamily="34" charset="0"/>
              </a:rPr>
              <a:t>.</a:t>
            </a:r>
          </a:p>
        </p:txBody>
      </p:sp>
      <p:pic>
        <p:nvPicPr>
          <p:cNvPr id="1028" name="Picture 4" descr="D:\LUU 13-5-22\GIÁO ÁN SLIDE\HÌNH LÀM SILDE\hình động chạy nhanh.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123950"/>
            <a:ext cx="43434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42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 calcmode="lin" valueType="num">
                                      <p:cBhvr>
                                        <p:cTn id="14" dur="500" fill="hold"/>
                                        <p:tgtEl>
                                          <p:spTgt spid="3075"/>
                                        </p:tgtEl>
                                        <p:attrNameLst>
                                          <p:attrName>ppt_w</p:attrName>
                                        </p:attrNameLst>
                                      </p:cBhvr>
                                      <p:tavLst>
                                        <p:tav tm="0">
                                          <p:val>
                                            <p:fltVal val="0"/>
                                          </p:val>
                                        </p:tav>
                                        <p:tav tm="100000">
                                          <p:val>
                                            <p:strVal val="#ppt_w"/>
                                          </p:val>
                                        </p:tav>
                                      </p:tavLst>
                                    </p:anim>
                                    <p:anim calcmode="lin" valueType="num">
                                      <p:cBhvr>
                                        <p:cTn id="15" dur="500" fill="hold"/>
                                        <p:tgtEl>
                                          <p:spTgt spid="3075"/>
                                        </p:tgtEl>
                                        <p:attrNameLst>
                                          <p:attrName>ppt_h</p:attrName>
                                        </p:attrNameLst>
                                      </p:cBhvr>
                                      <p:tavLst>
                                        <p:tav tm="0">
                                          <p:val>
                                            <p:fltVal val="0"/>
                                          </p:val>
                                        </p:tav>
                                        <p:tav tm="100000">
                                          <p:val>
                                            <p:strVal val="#ppt_h"/>
                                          </p:val>
                                        </p:tav>
                                      </p:tavLst>
                                    </p:anim>
                                    <p:animEffect transition="in" filter="fade">
                                      <p:cBhvr>
                                        <p:cTn id="16" dur="500"/>
                                        <p:tgtEl>
                                          <p:spTgt spid="307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8"/>
                                        </p:tgtEl>
                                        <p:attrNameLst>
                                          <p:attrName>ppt_x</p:attrName>
                                        </p:attrNameLst>
                                      </p:cBhvr>
                                      <p:tavLst>
                                        <p:tav tm="0">
                                          <p:val>
                                            <p:strVal val="ppt_x"/>
                                          </p:val>
                                        </p:tav>
                                        <p:tav tm="100000">
                                          <p:val>
                                            <p:strVal val="ppt_x"/>
                                          </p:val>
                                        </p:tav>
                                      </p:tavLst>
                                    </p:anim>
                                    <p:anim calcmode="lin" valueType="num">
                                      <p:cBhvr additive="base">
                                        <p:cTn id="21" dur="500"/>
                                        <p:tgtEl>
                                          <p:spTgt spid="8"/>
                                        </p:tgtEl>
                                        <p:attrNameLst>
                                          <p:attrName>ppt_y</p:attrName>
                                        </p:attrNameLst>
                                      </p:cBhvr>
                                      <p:tavLst>
                                        <p:tav tm="0">
                                          <p:val>
                                            <p:strVal val="ppt_y"/>
                                          </p:val>
                                        </p:tav>
                                        <p:tav tm="100000">
                                          <p:val>
                                            <p:strVal val="1+ppt_h/2"/>
                                          </p:val>
                                        </p:tav>
                                      </p:tavLst>
                                    </p:anim>
                                    <p:set>
                                      <p:cBhvr>
                                        <p:cTn id="22" dur="1" fill="hold">
                                          <p:stCondLst>
                                            <p:cond delay="499"/>
                                          </p:stCondLst>
                                        </p:cTn>
                                        <p:tgtEl>
                                          <p:spTgt spid="8"/>
                                        </p:tgtEl>
                                        <p:attrNameLst>
                                          <p:attrName>style.visibility</p:attrName>
                                        </p:attrNameLst>
                                      </p:cBhvr>
                                      <p:to>
                                        <p:strVal val="hidden"/>
                                      </p:to>
                                    </p:set>
                                  </p:childTnLst>
                                </p:cTn>
                              </p:par>
                              <p:par>
                                <p:cTn id="23" presetID="2" presetClass="exit" presetSubtype="4" fill="hold" nodeType="withEffect">
                                  <p:stCondLst>
                                    <p:cond delay="0"/>
                                  </p:stCondLst>
                                  <p:childTnLst>
                                    <p:anim calcmode="lin" valueType="num">
                                      <p:cBhvr additive="base">
                                        <p:cTn id="24" dur="500"/>
                                        <p:tgtEl>
                                          <p:spTgt spid="3075"/>
                                        </p:tgtEl>
                                        <p:attrNameLst>
                                          <p:attrName>ppt_x</p:attrName>
                                        </p:attrNameLst>
                                      </p:cBhvr>
                                      <p:tavLst>
                                        <p:tav tm="0">
                                          <p:val>
                                            <p:strVal val="ppt_x"/>
                                          </p:val>
                                        </p:tav>
                                        <p:tav tm="100000">
                                          <p:val>
                                            <p:strVal val="ppt_x"/>
                                          </p:val>
                                        </p:tav>
                                      </p:tavLst>
                                    </p:anim>
                                    <p:anim calcmode="lin" valueType="num">
                                      <p:cBhvr additive="base">
                                        <p:cTn id="25" dur="500"/>
                                        <p:tgtEl>
                                          <p:spTgt spid="3075"/>
                                        </p:tgtEl>
                                        <p:attrNameLst>
                                          <p:attrName>ppt_y</p:attrName>
                                        </p:attrNameLst>
                                      </p:cBhvr>
                                      <p:tavLst>
                                        <p:tav tm="0">
                                          <p:val>
                                            <p:strVal val="ppt_y"/>
                                          </p:val>
                                        </p:tav>
                                        <p:tav tm="100000">
                                          <p:val>
                                            <p:strVal val="1+ppt_h/2"/>
                                          </p:val>
                                        </p:tav>
                                      </p:tavLst>
                                    </p:anim>
                                    <p:set>
                                      <p:cBhvr>
                                        <p:cTn id="26" dur="1" fill="hold">
                                          <p:stCondLst>
                                            <p:cond delay="499"/>
                                          </p:stCondLst>
                                        </p:cTn>
                                        <p:tgtEl>
                                          <p:spTgt spid="307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anim calcmode="lin" valueType="num">
                                      <p:cBhvr>
                                        <p:cTn id="38" dur="500" fill="hold"/>
                                        <p:tgtEl>
                                          <p:spTgt spid="1028"/>
                                        </p:tgtEl>
                                        <p:attrNameLst>
                                          <p:attrName>ppt_w</p:attrName>
                                        </p:attrNameLst>
                                      </p:cBhvr>
                                      <p:tavLst>
                                        <p:tav tm="0">
                                          <p:val>
                                            <p:fltVal val="0"/>
                                          </p:val>
                                        </p:tav>
                                        <p:tav tm="100000">
                                          <p:val>
                                            <p:strVal val="#ppt_w"/>
                                          </p:val>
                                        </p:tav>
                                      </p:tavLst>
                                    </p:anim>
                                    <p:anim calcmode="lin" valueType="num">
                                      <p:cBhvr>
                                        <p:cTn id="39" dur="500" fill="hold"/>
                                        <p:tgtEl>
                                          <p:spTgt spid="1028"/>
                                        </p:tgtEl>
                                        <p:attrNameLst>
                                          <p:attrName>ppt_h</p:attrName>
                                        </p:attrNameLst>
                                      </p:cBhvr>
                                      <p:tavLst>
                                        <p:tav tm="0">
                                          <p:val>
                                            <p:fltVal val="0"/>
                                          </p:val>
                                        </p:tav>
                                        <p:tav tm="100000">
                                          <p:val>
                                            <p:strVal val="#ppt_h"/>
                                          </p:val>
                                        </p:tav>
                                      </p:tavLst>
                                    </p:anim>
                                    <p:animEffect transition="in" filter="fade">
                                      <p:cBhvr>
                                        <p:cTn id="4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hinh-nen-slide-thuyet-trinh-dep-17-1024x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
            <a:ext cx="9144000" cy="5314949"/>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4" y="1120464"/>
            <a:ext cx="3042635" cy="4273894"/>
          </a:xfrm>
          <a:prstGeom prst="rect">
            <a:avLst/>
          </a:prstGeom>
        </p:spPr>
      </p:pic>
      <p:pic>
        <p:nvPicPr>
          <p:cNvPr id="6" name="Picture 5">
            <a:extLst>
              <a:ext uri="{FF2B5EF4-FFF2-40B4-BE49-F238E27FC236}">
                <a16:creationId xmlns:a16="http://schemas.microsoft.com/office/drawing/2014/main" id="{27DD8F0F-AF34-868F-B3D1-3144FD97374E}"/>
              </a:ext>
            </a:extLst>
          </p:cNvPr>
          <p:cNvPicPr>
            <a:picLocks noChangeAspect="1"/>
          </p:cNvPicPr>
          <p:nvPr/>
        </p:nvPicPr>
        <p:blipFill>
          <a:blip r:embed="rId4"/>
          <a:stretch>
            <a:fillRect/>
          </a:stretch>
        </p:blipFill>
        <p:spPr>
          <a:xfrm>
            <a:off x="13288" y="177196"/>
            <a:ext cx="5524290" cy="2811781"/>
          </a:xfrm>
          <a:prstGeom prst="rect">
            <a:avLst/>
          </a:prstGeom>
        </p:spPr>
      </p:pic>
      <p:sp>
        <p:nvSpPr>
          <p:cNvPr id="9" name="Subtitle 2"/>
          <p:cNvSpPr txBox="1">
            <a:spLocks/>
          </p:cNvSpPr>
          <p:nvPr/>
        </p:nvSpPr>
        <p:spPr>
          <a:xfrm>
            <a:off x="1371600" y="1047750"/>
            <a:ext cx="2632710" cy="571500"/>
          </a:xfrm>
          <a:prstGeom prst="rect">
            <a:avLst/>
          </a:prstGeom>
          <a:noFill/>
          <a:ln w="9525">
            <a:noFill/>
          </a:ln>
        </p:spPr>
        <p:txBody>
          <a:bodyPr vert="horz" wrap="square" lIns="68534" tIns="34289" rIns="68534" bIns="34289" anchor="t"/>
          <a:lstStyle>
            <a:lvl1pPr marL="0" indent="0" algn="l" rtl="0" eaLnBrk="0" fontAlgn="base" hangingPunct="0">
              <a:lnSpc>
                <a:spcPct val="90000"/>
              </a:lnSpc>
              <a:spcBef>
                <a:spcPts val="1000"/>
              </a:spcBef>
              <a:spcAft>
                <a:spcPct val="0"/>
              </a:spcAft>
              <a:buFont typeface="Arial" panose="020B0604020202020204" pitchFamily="34" charset="0"/>
              <a:buNone/>
              <a:defRPr sz="2400" kern="1200">
                <a:solidFill>
                  <a:schemeClr val="tx1">
                    <a:tint val="75000"/>
                  </a:schemeClr>
                </a:solidFill>
                <a:latin typeface="+mn-lt"/>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eaLnBrk="1" hangingPunct="1"/>
            <a:r>
              <a:rPr lang="en-US" altLang="en-US" sz="3600" b="1" dirty="0" err="1">
                <a:solidFill>
                  <a:srgbClr val="FF0000"/>
                </a:solidFill>
                <a:latin typeface="Segoe Print" pitchFamily="2" charset="0"/>
                <a:cs typeface="UTM Avo" panose="02040603050506020204" pitchFamily="18" charset="0"/>
              </a:rPr>
              <a:t>Khám</a:t>
            </a:r>
            <a:r>
              <a:rPr lang="en-US" altLang="en-US" sz="3600" b="1" dirty="0">
                <a:solidFill>
                  <a:srgbClr val="FF0000"/>
                </a:solidFill>
                <a:latin typeface="Segoe Print" pitchFamily="2" charset="0"/>
                <a:cs typeface="UTM Avo" panose="02040603050506020204" pitchFamily="18" charset="0"/>
              </a:rPr>
              <a:t> </a:t>
            </a:r>
            <a:r>
              <a:rPr lang="en-US" altLang="en-US" sz="3600" b="1" dirty="0" err="1">
                <a:solidFill>
                  <a:srgbClr val="FF0000"/>
                </a:solidFill>
                <a:latin typeface="Segoe Print" pitchFamily="2" charset="0"/>
                <a:cs typeface="UTM Avo" panose="02040603050506020204" pitchFamily="18" charset="0"/>
              </a:rPr>
              <a:t>phá</a:t>
            </a:r>
            <a:endParaRPr lang="en-US" altLang="en-US" sz="3600" b="1" dirty="0">
              <a:latin typeface="Segoe Print" pitchFamily="2" charset="0"/>
              <a:ea typeface="Times New Roman" panose="02020603050405020304" pitchFamily="18" charset="0"/>
              <a:cs typeface="UTM Avo" panose="02040603050506020204" pitchFamily="18" charset="0"/>
            </a:endParaRPr>
          </a:p>
        </p:txBody>
      </p:sp>
    </p:spTree>
    <p:extLst>
      <p:ext uri="{BB962C8B-B14F-4D97-AF65-F5344CB8AC3E}">
        <p14:creationId xmlns:p14="http://schemas.microsoft.com/office/powerpoint/2010/main" val="380727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5C07B-24C8-20B4-90C2-4998D8F91FF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24616" y="-743604"/>
            <a:ext cx="9055256" cy="6503376"/>
          </a:xfrm>
          <a:prstGeom prst="rect">
            <a:avLst/>
          </a:prstGeom>
        </p:spPr>
      </p:pic>
      <p:pic>
        <p:nvPicPr>
          <p:cNvPr id="5" name="Picture 4">
            <a:extLst>
              <a:ext uri="{FF2B5EF4-FFF2-40B4-BE49-F238E27FC236}">
                <a16:creationId xmlns:a16="http://schemas.microsoft.com/office/drawing/2014/main" id="{7A118D6F-B9D8-DD02-94D1-B4C83A0B59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6" name="Picture 5">
            <a:extLst>
              <a:ext uri="{FF2B5EF4-FFF2-40B4-BE49-F238E27FC236}">
                <a16:creationId xmlns:a16="http://schemas.microsoft.com/office/drawing/2014/main" id="{8BABA509-3A73-BE37-456F-DDDAB29AA58D}"/>
              </a:ext>
            </a:extLst>
          </p:cNvPr>
          <p:cNvPicPr>
            <a:picLocks noChangeAspect="1"/>
          </p:cNvPicPr>
          <p:nvPr/>
        </p:nvPicPr>
        <p:blipFill>
          <a:blip r:embed="rId6"/>
          <a:stretch>
            <a:fillRect/>
          </a:stretch>
        </p:blipFill>
        <p:spPr>
          <a:xfrm>
            <a:off x="876604" y="354330"/>
            <a:ext cx="7390855" cy="4720590"/>
          </a:xfrm>
          <a:prstGeom prst="rect">
            <a:avLst/>
          </a:prstGeom>
        </p:spPr>
      </p:pic>
      <p:sp>
        <p:nvSpPr>
          <p:cNvPr id="11" name="Rectangle: Rounded Corners 10">
            <a:extLst>
              <a:ext uri="{FF2B5EF4-FFF2-40B4-BE49-F238E27FC236}">
                <a16:creationId xmlns:a16="http://schemas.microsoft.com/office/drawing/2014/main" id="{868BBF60-12F3-8C0F-AF3D-DC59AEAAEED7}"/>
              </a:ext>
            </a:extLst>
          </p:cNvPr>
          <p:cNvSpPr/>
          <p:nvPr/>
        </p:nvSpPr>
        <p:spPr>
          <a:xfrm>
            <a:off x="1524000" y="1123952"/>
            <a:ext cx="6019800" cy="14886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34" tIns="34289" rIns="68534" bIns="34289" rtlCol="0" anchor="ctr"/>
          <a:lstStyle/>
          <a:p>
            <a:pPr algn="just" defTabSz="685273">
              <a:defRPr/>
            </a:pPr>
            <a:r>
              <a:rPr lang="en-US" sz="2400" i="1" dirty="0" err="1">
                <a:solidFill>
                  <a:srgbClr val="7030A0"/>
                </a:solidFill>
                <a:latin typeface="Arial" panose="020B0604020202020204" pitchFamily="34" charset="0"/>
                <a:cs typeface="Arial" panose="020B0604020202020204" pitchFamily="34" charset="0"/>
              </a:rPr>
              <a:t>Hoạt</a:t>
            </a:r>
            <a:r>
              <a:rPr lang="en-US" sz="2400" i="1" dirty="0">
                <a:solidFill>
                  <a:srgbClr val="7030A0"/>
                </a:solidFill>
                <a:latin typeface="Arial" panose="020B0604020202020204" pitchFamily="34" charset="0"/>
                <a:cs typeface="Arial" panose="020B0604020202020204" pitchFamily="34" charset="0"/>
              </a:rPr>
              <a:t> </a:t>
            </a:r>
            <a:r>
              <a:rPr lang="en-US" sz="2400" i="1" dirty="0" err="1">
                <a:solidFill>
                  <a:srgbClr val="7030A0"/>
                </a:solidFill>
                <a:latin typeface="Arial" panose="020B0604020202020204" pitchFamily="34" charset="0"/>
                <a:cs typeface="Arial" panose="020B0604020202020204" pitchFamily="34" charset="0"/>
              </a:rPr>
              <a:t>động</a:t>
            </a:r>
            <a:r>
              <a:rPr lang="en-US" sz="2400" i="1" dirty="0">
                <a:solidFill>
                  <a:srgbClr val="7030A0"/>
                </a:solidFill>
                <a:latin typeface="Arial" panose="020B0604020202020204" pitchFamily="34" charset="0"/>
                <a:cs typeface="Arial" panose="020B0604020202020204" pitchFamily="34" charset="0"/>
              </a:rPr>
              <a:t> 1: </a:t>
            </a:r>
            <a:r>
              <a:rPr lang="nl-NL" sz="2400" i="1" dirty="0">
                <a:solidFill>
                  <a:srgbClr val="7030A0"/>
                </a:solidFill>
                <a:latin typeface="Arial" pitchFamily="34" charset="0"/>
                <a:cs typeface="Arial" pitchFamily="34" charset="0"/>
              </a:rPr>
              <a:t>Quan sát hình và </a:t>
            </a:r>
            <a:r>
              <a:rPr lang="en-US" sz="2400" i="1" dirty="0" err="1">
                <a:solidFill>
                  <a:srgbClr val="7030A0"/>
                </a:solidFill>
                <a:latin typeface="Arial" pitchFamily="34" charset="0"/>
                <a:cs typeface="Arial" pitchFamily="34" charset="0"/>
              </a:rPr>
              <a:t>kể</a:t>
            </a:r>
            <a:r>
              <a:rPr lang="en-US" sz="2400" i="1" dirty="0">
                <a:solidFill>
                  <a:srgbClr val="7030A0"/>
                </a:solidFill>
                <a:latin typeface="Arial" pitchFamily="34" charset="0"/>
                <a:cs typeface="Arial" pitchFamily="34" charset="0"/>
              </a:rPr>
              <a:t> </a:t>
            </a:r>
            <a:r>
              <a:rPr lang="en-US" sz="2400" i="1" dirty="0" err="1">
                <a:solidFill>
                  <a:srgbClr val="7030A0"/>
                </a:solidFill>
                <a:latin typeface="Arial" pitchFamily="34" charset="0"/>
                <a:cs typeface="Arial" pitchFamily="34" charset="0"/>
              </a:rPr>
              <a:t>tên</a:t>
            </a:r>
            <a:r>
              <a:rPr lang="en-US" sz="2400" i="1" dirty="0">
                <a:solidFill>
                  <a:srgbClr val="7030A0"/>
                </a:solidFill>
                <a:latin typeface="Arial" pitchFamily="34" charset="0"/>
                <a:cs typeface="Arial" pitchFamily="34" charset="0"/>
              </a:rPr>
              <a:t> </a:t>
            </a:r>
            <a:r>
              <a:rPr lang="en-US" sz="2400" i="1" dirty="0" err="1">
                <a:solidFill>
                  <a:srgbClr val="7030A0"/>
                </a:solidFill>
                <a:latin typeface="Arial" pitchFamily="34" charset="0"/>
                <a:cs typeface="Arial" pitchFamily="34" charset="0"/>
              </a:rPr>
              <a:t>những</a:t>
            </a:r>
            <a:r>
              <a:rPr lang="en-US" sz="2400" i="1" dirty="0">
                <a:solidFill>
                  <a:srgbClr val="7030A0"/>
                </a:solidFill>
                <a:latin typeface="Arial" pitchFamily="34" charset="0"/>
                <a:cs typeface="Arial" pitchFamily="34" charset="0"/>
              </a:rPr>
              <a:t> </a:t>
            </a:r>
            <a:r>
              <a:rPr lang="en-US" sz="2400" i="1" dirty="0" err="1">
                <a:solidFill>
                  <a:srgbClr val="7030A0"/>
                </a:solidFill>
                <a:latin typeface="Arial" pitchFamily="34" charset="0"/>
                <a:cs typeface="Arial" pitchFamily="34" charset="0"/>
              </a:rPr>
              <a:t>thức</a:t>
            </a:r>
            <a:r>
              <a:rPr lang="en-US" sz="2400" i="1" dirty="0">
                <a:solidFill>
                  <a:srgbClr val="7030A0"/>
                </a:solidFill>
                <a:latin typeface="Arial" pitchFamily="34" charset="0"/>
                <a:cs typeface="Arial" pitchFamily="34" charset="0"/>
              </a:rPr>
              <a:t> </a:t>
            </a:r>
            <a:r>
              <a:rPr lang="en-US" sz="2400" i="1" dirty="0" err="1">
                <a:solidFill>
                  <a:srgbClr val="7030A0"/>
                </a:solidFill>
                <a:latin typeface="Arial" pitchFamily="34" charset="0"/>
                <a:cs typeface="Arial" pitchFamily="34" charset="0"/>
              </a:rPr>
              <a:t>ăn</a:t>
            </a:r>
            <a:r>
              <a:rPr lang="en-US" sz="2400" i="1" dirty="0">
                <a:solidFill>
                  <a:srgbClr val="7030A0"/>
                </a:solidFill>
                <a:latin typeface="Arial" pitchFamily="34" charset="0"/>
                <a:cs typeface="Arial" pitchFamily="34" charset="0"/>
              </a:rPr>
              <a:t>, </a:t>
            </a:r>
            <a:r>
              <a:rPr lang="en-US" sz="2400" i="1" dirty="0" err="1">
                <a:solidFill>
                  <a:srgbClr val="7030A0"/>
                </a:solidFill>
                <a:latin typeface="Arial" pitchFamily="34" charset="0"/>
                <a:cs typeface="Arial" pitchFamily="34" charset="0"/>
              </a:rPr>
              <a:t>đồ</a:t>
            </a:r>
            <a:r>
              <a:rPr lang="en-US" sz="2400" i="1" dirty="0">
                <a:solidFill>
                  <a:srgbClr val="7030A0"/>
                </a:solidFill>
                <a:latin typeface="Arial" pitchFamily="34" charset="0"/>
                <a:cs typeface="Arial" pitchFamily="34" charset="0"/>
              </a:rPr>
              <a:t> </a:t>
            </a:r>
            <a:r>
              <a:rPr lang="en-US" sz="2400" i="1" dirty="0" err="1">
                <a:solidFill>
                  <a:srgbClr val="7030A0"/>
                </a:solidFill>
                <a:latin typeface="Arial" pitchFamily="34" charset="0"/>
                <a:cs typeface="Arial" pitchFamily="34" charset="0"/>
              </a:rPr>
              <a:t>uống</a:t>
            </a:r>
            <a:r>
              <a:rPr lang="en-US" sz="2400" i="1" dirty="0">
                <a:solidFill>
                  <a:srgbClr val="7030A0"/>
                </a:solidFill>
                <a:latin typeface="Arial" pitchFamily="34" charset="0"/>
                <a:cs typeface="Arial" pitchFamily="34" charset="0"/>
              </a:rPr>
              <a:t> </a:t>
            </a:r>
            <a:r>
              <a:rPr lang="en-US" sz="2400" i="1" dirty="0" err="1">
                <a:solidFill>
                  <a:srgbClr val="7030A0"/>
                </a:solidFill>
                <a:latin typeface="Arial" pitchFamily="34" charset="0"/>
                <a:cs typeface="Arial" pitchFamily="34" charset="0"/>
              </a:rPr>
              <a:t>có</a:t>
            </a:r>
            <a:r>
              <a:rPr lang="en-US" sz="2400" i="1" dirty="0">
                <a:solidFill>
                  <a:srgbClr val="7030A0"/>
                </a:solidFill>
                <a:latin typeface="Arial" pitchFamily="34" charset="0"/>
                <a:cs typeface="Arial" pitchFamily="34" charset="0"/>
              </a:rPr>
              <a:t> </a:t>
            </a:r>
            <a:r>
              <a:rPr lang="en-US" sz="2400" i="1" dirty="0" err="1">
                <a:solidFill>
                  <a:srgbClr val="7030A0"/>
                </a:solidFill>
                <a:latin typeface="Arial" pitchFamily="34" charset="0"/>
                <a:cs typeface="Arial" pitchFamily="34" charset="0"/>
              </a:rPr>
              <a:t>lợi</a:t>
            </a:r>
            <a:r>
              <a:rPr lang="en-US" sz="2400" i="1" dirty="0">
                <a:solidFill>
                  <a:srgbClr val="7030A0"/>
                </a:solidFill>
                <a:latin typeface="Arial" pitchFamily="34" charset="0"/>
                <a:cs typeface="Arial" pitchFamily="34" charset="0"/>
              </a:rPr>
              <a:t>, </a:t>
            </a:r>
            <a:r>
              <a:rPr lang="en-US" sz="2400" i="1" dirty="0" err="1">
                <a:solidFill>
                  <a:srgbClr val="7030A0"/>
                </a:solidFill>
                <a:latin typeface="Arial" pitchFamily="34" charset="0"/>
                <a:cs typeface="Arial" pitchFamily="34" charset="0"/>
              </a:rPr>
              <a:t>không</a:t>
            </a:r>
            <a:r>
              <a:rPr lang="en-US" sz="2400" i="1" dirty="0">
                <a:solidFill>
                  <a:srgbClr val="7030A0"/>
                </a:solidFill>
                <a:latin typeface="Arial" pitchFamily="34" charset="0"/>
                <a:cs typeface="Arial" pitchFamily="34" charset="0"/>
              </a:rPr>
              <a:t> </a:t>
            </a:r>
            <a:r>
              <a:rPr lang="en-US" sz="2400" i="1" dirty="0" err="1">
                <a:solidFill>
                  <a:srgbClr val="7030A0"/>
                </a:solidFill>
                <a:latin typeface="Arial" pitchFamily="34" charset="0"/>
                <a:cs typeface="Arial" pitchFamily="34" charset="0"/>
              </a:rPr>
              <a:t>có</a:t>
            </a:r>
            <a:r>
              <a:rPr lang="en-US" sz="2400" i="1" dirty="0">
                <a:solidFill>
                  <a:srgbClr val="7030A0"/>
                </a:solidFill>
                <a:latin typeface="Arial" pitchFamily="34" charset="0"/>
                <a:cs typeface="Arial" pitchFamily="34" charset="0"/>
              </a:rPr>
              <a:t> </a:t>
            </a:r>
            <a:r>
              <a:rPr lang="en-US" sz="2400" i="1" dirty="0" err="1">
                <a:solidFill>
                  <a:srgbClr val="7030A0"/>
                </a:solidFill>
                <a:latin typeface="Arial" pitchFamily="34" charset="0"/>
                <a:cs typeface="Arial" pitchFamily="34" charset="0"/>
              </a:rPr>
              <a:t>lợi</a:t>
            </a:r>
            <a:r>
              <a:rPr lang="en-US" sz="2400" i="1" dirty="0">
                <a:solidFill>
                  <a:srgbClr val="7030A0"/>
                </a:solidFill>
                <a:latin typeface="Arial" pitchFamily="34" charset="0"/>
                <a:cs typeface="Arial" pitchFamily="34" charset="0"/>
              </a:rPr>
              <a:t> </a:t>
            </a:r>
            <a:r>
              <a:rPr lang="en-US" sz="2400" i="1" dirty="0" err="1">
                <a:solidFill>
                  <a:srgbClr val="7030A0"/>
                </a:solidFill>
                <a:latin typeface="Arial" pitchFamily="34" charset="0"/>
                <a:cs typeface="Arial" pitchFamily="34" charset="0"/>
              </a:rPr>
              <a:t>đối</a:t>
            </a:r>
            <a:r>
              <a:rPr lang="en-US" sz="2400" i="1" dirty="0">
                <a:solidFill>
                  <a:srgbClr val="7030A0"/>
                </a:solidFill>
                <a:latin typeface="Arial" pitchFamily="34" charset="0"/>
                <a:cs typeface="Arial" pitchFamily="34" charset="0"/>
              </a:rPr>
              <a:t> </a:t>
            </a:r>
            <a:r>
              <a:rPr lang="en-US" sz="2400" i="1" dirty="0" err="1">
                <a:solidFill>
                  <a:srgbClr val="7030A0"/>
                </a:solidFill>
                <a:latin typeface="Arial" pitchFamily="34" charset="0"/>
                <a:cs typeface="Arial" pitchFamily="34" charset="0"/>
              </a:rPr>
              <a:t>với</a:t>
            </a:r>
            <a:r>
              <a:rPr lang="en-US" sz="2400" i="1" dirty="0">
                <a:solidFill>
                  <a:srgbClr val="7030A0"/>
                </a:solidFill>
                <a:latin typeface="Arial" pitchFamily="34" charset="0"/>
                <a:cs typeface="Arial" pitchFamily="34" charset="0"/>
              </a:rPr>
              <a:t> </a:t>
            </a:r>
            <a:r>
              <a:rPr lang="en-US" sz="2400" i="1" dirty="0" err="1">
                <a:solidFill>
                  <a:srgbClr val="7030A0"/>
                </a:solidFill>
                <a:latin typeface="Arial" pitchFamily="34" charset="0"/>
                <a:cs typeface="Arial" pitchFamily="34" charset="0"/>
              </a:rPr>
              <a:t>cơ</a:t>
            </a:r>
            <a:r>
              <a:rPr lang="en-US" sz="2400" i="1" dirty="0">
                <a:solidFill>
                  <a:srgbClr val="7030A0"/>
                </a:solidFill>
                <a:latin typeface="Arial" pitchFamily="34" charset="0"/>
                <a:cs typeface="Arial" pitchFamily="34" charset="0"/>
              </a:rPr>
              <a:t> </a:t>
            </a:r>
            <a:r>
              <a:rPr lang="en-US" sz="2400" i="1" dirty="0" err="1">
                <a:solidFill>
                  <a:srgbClr val="7030A0"/>
                </a:solidFill>
                <a:latin typeface="Arial" pitchFamily="34" charset="0"/>
                <a:cs typeface="Arial" pitchFamily="34" charset="0"/>
              </a:rPr>
              <a:t>quan</a:t>
            </a:r>
            <a:r>
              <a:rPr lang="en-US" sz="2400" i="1" dirty="0">
                <a:solidFill>
                  <a:srgbClr val="7030A0"/>
                </a:solidFill>
                <a:latin typeface="Arial" pitchFamily="34" charset="0"/>
                <a:cs typeface="Arial" pitchFamily="34" charset="0"/>
              </a:rPr>
              <a:t> </a:t>
            </a:r>
            <a:r>
              <a:rPr lang="en-US" sz="2400" i="1" dirty="0" err="1">
                <a:solidFill>
                  <a:srgbClr val="7030A0"/>
                </a:solidFill>
                <a:latin typeface="Arial" pitchFamily="34" charset="0"/>
                <a:cs typeface="Arial" pitchFamily="34" charset="0"/>
              </a:rPr>
              <a:t>tuần</a:t>
            </a:r>
            <a:r>
              <a:rPr lang="en-US" sz="2400" i="1" dirty="0">
                <a:solidFill>
                  <a:srgbClr val="7030A0"/>
                </a:solidFill>
                <a:latin typeface="Arial" pitchFamily="34" charset="0"/>
                <a:cs typeface="Arial" pitchFamily="34" charset="0"/>
              </a:rPr>
              <a:t> </a:t>
            </a:r>
            <a:r>
              <a:rPr lang="en-US" sz="2400" i="1" dirty="0" err="1">
                <a:solidFill>
                  <a:srgbClr val="7030A0"/>
                </a:solidFill>
                <a:latin typeface="Arial" pitchFamily="34" charset="0"/>
                <a:cs typeface="Arial" pitchFamily="34" charset="0"/>
              </a:rPr>
              <a:t>hoàn</a:t>
            </a:r>
            <a:endParaRPr lang="en-US" sz="2400" i="1" dirty="0">
              <a:solidFill>
                <a:srgbClr val="7030A0"/>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C3759C6A-945A-C407-5D33-B1DC9839B055}"/>
              </a:ext>
            </a:extLst>
          </p:cNvPr>
          <p:cNvGrpSpPr/>
          <p:nvPr/>
        </p:nvGrpSpPr>
        <p:grpSpPr>
          <a:xfrm>
            <a:off x="213359" y="2571750"/>
            <a:ext cx="1894914" cy="2536510"/>
            <a:chOff x="4837666" y="1863018"/>
            <a:chExt cx="2526552" cy="3382013"/>
          </a:xfrm>
        </p:grpSpPr>
        <p:pic>
          <p:nvPicPr>
            <p:cNvPr id="15" name="Picture 14">
              <a:extLst>
                <a:ext uri="{FF2B5EF4-FFF2-40B4-BE49-F238E27FC236}">
                  <a16:creationId xmlns:a16="http://schemas.microsoft.com/office/drawing/2014/main" id="{C68E4C13-06EB-086B-3CF4-58B1633DBD9D}"/>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4837666" y="1917462"/>
              <a:ext cx="2526552" cy="3327569"/>
            </a:xfrm>
            <a:prstGeom prst="rect">
              <a:avLst/>
            </a:prstGeom>
          </p:spPr>
        </p:pic>
        <p:pic>
          <p:nvPicPr>
            <p:cNvPr id="16" name="Picture 6">
              <a:extLst>
                <a:ext uri="{FF2B5EF4-FFF2-40B4-BE49-F238E27FC236}">
                  <a16:creationId xmlns:a16="http://schemas.microsoft.com/office/drawing/2014/main" id="{D45F2A83-6BEC-937A-E061-D7D36314D3E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443006" y="1863018"/>
              <a:ext cx="1071431" cy="10714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7351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34" y="816049"/>
            <a:ext cx="906691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Hình ảnh âm Thanh Nổi Kính Lúp Vẽ Tay Minh Họa PNG , Kính Lúp Stereo, Kính  Lúp Sáng Tạo, Vẽ Tay Kính Lúp PNG miễn phí tải tập tin PSDComment và"/>
          <p:cNvSpPr>
            <a:spLocks noChangeAspect="1" noChangeArrowheads="1"/>
          </p:cNvSpPr>
          <p:nvPr/>
        </p:nvSpPr>
        <p:spPr bwMode="auto">
          <a:xfrm>
            <a:off x="155577" y="-13652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78" tIns="45689" rIns="91378" bIns="45689" numCol="1" anchor="t" anchorCtr="0" compatLnSpc="1">
            <a:prstTxWarp prst="textNoShape">
              <a:avLst/>
            </a:prstTxWarp>
          </a:bodyPr>
          <a:lstStyle/>
          <a:p>
            <a:endParaRPr lang="en-US"/>
          </a:p>
        </p:txBody>
      </p:sp>
      <p:grpSp>
        <p:nvGrpSpPr>
          <p:cNvPr id="6" name="Group 5"/>
          <p:cNvGrpSpPr/>
          <p:nvPr/>
        </p:nvGrpSpPr>
        <p:grpSpPr>
          <a:xfrm>
            <a:off x="82032" y="68819"/>
            <a:ext cx="8909568" cy="830997"/>
            <a:chOff x="82032" y="68818"/>
            <a:chExt cx="8909568" cy="830997"/>
          </a:xfrm>
        </p:grpSpPr>
        <p:sp>
          <p:nvSpPr>
            <p:cNvPr id="4" name="Rectangle 3"/>
            <p:cNvSpPr/>
            <p:nvPr/>
          </p:nvSpPr>
          <p:spPr>
            <a:xfrm>
              <a:off x="615433" y="68818"/>
              <a:ext cx="8376167" cy="830997"/>
            </a:xfrm>
            <a:prstGeom prst="rect">
              <a:avLst/>
            </a:prstGeom>
          </p:spPr>
          <p:txBody>
            <a:bodyPr wrap="square">
              <a:spAutoFit/>
            </a:bodyPr>
            <a:lstStyle/>
            <a:p>
              <a:pPr algn="just"/>
              <a:r>
                <a:rPr lang="en-US" sz="2400" dirty="0" err="1">
                  <a:latin typeface="Arial" pitchFamily="34" charset="0"/>
                  <a:cs typeface="Arial" pitchFamily="34" charset="0"/>
                </a:rPr>
                <a:t>Quan</a:t>
              </a:r>
              <a:r>
                <a:rPr lang="en-US" sz="2400" dirty="0">
                  <a:latin typeface="Arial" pitchFamily="34" charset="0"/>
                  <a:cs typeface="Arial" pitchFamily="34" charset="0"/>
                </a:rPr>
                <a:t> </a:t>
              </a:r>
              <a:r>
                <a:rPr lang="en-US" sz="2400" dirty="0" err="1">
                  <a:latin typeface="Arial" pitchFamily="34" charset="0"/>
                  <a:cs typeface="Arial" pitchFamily="34" charset="0"/>
                </a:rPr>
                <a:t>sát</a:t>
              </a:r>
              <a:r>
                <a:rPr lang="en-US" sz="2400" dirty="0">
                  <a:latin typeface="Arial" pitchFamily="34" charset="0"/>
                  <a:cs typeface="Arial" pitchFamily="34" charset="0"/>
                </a:rPr>
                <a:t> </a:t>
              </a:r>
              <a:r>
                <a:rPr lang="en-US" sz="2400" dirty="0" err="1">
                  <a:latin typeface="Arial" pitchFamily="34" charset="0"/>
                  <a:cs typeface="Arial" pitchFamily="34" charset="0"/>
                </a:rPr>
                <a:t>hình</a:t>
              </a:r>
              <a:r>
                <a:rPr lang="en-US" sz="2400" dirty="0">
                  <a:latin typeface="Arial" pitchFamily="34" charset="0"/>
                  <a:cs typeface="Arial" pitchFamily="34" charset="0"/>
                </a:rPr>
                <a:t> </a:t>
              </a:r>
              <a:r>
                <a:rPr lang="en-US" sz="2400" dirty="0" err="1">
                  <a:latin typeface="Arial" pitchFamily="34" charset="0"/>
                  <a:cs typeface="Arial" pitchFamily="34" charset="0"/>
                </a:rPr>
                <a:t>số</a:t>
              </a:r>
              <a:r>
                <a:rPr lang="en-US" sz="2400" dirty="0">
                  <a:latin typeface="Arial" pitchFamily="34" charset="0"/>
                  <a:cs typeface="Arial" pitchFamily="34" charset="0"/>
                </a:rPr>
                <a:t> 1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a:t>
              </a:r>
              <a:r>
                <a:rPr lang="en-US" sz="2400" dirty="0" err="1">
                  <a:latin typeface="Arial" pitchFamily="34" charset="0"/>
                  <a:cs typeface="Arial" pitchFamily="34" charset="0"/>
                </a:rPr>
                <a:t>biết</a:t>
              </a:r>
              <a:r>
                <a:rPr lang="en-US" sz="2400" dirty="0">
                  <a:latin typeface="Arial" pitchFamily="34" charset="0"/>
                  <a:cs typeface="Arial" pitchFamily="34" charset="0"/>
                </a:rPr>
                <a:t> </a:t>
              </a:r>
              <a:r>
                <a:rPr lang="en-US" sz="2400" dirty="0" err="1">
                  <a:latin typeface="Arial" pitchFamily="34" charset="0"/>
                  <a:cs typeface="Arial" pitchFamily="34" charset="0"/>
                </a:rPr>
                <a:t>tên</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số</a:t>
              </a:r>
              <a:r>
                <a:rPr lang="en-US" sz="2400" dirty="0">
                  <a:latin typeface="Arial" pitchFamily="34" charset="0"/>
                  <a:cs typeface="Arial" pitchFamily="34" charset="0"/>
                </a:rPr>
                <a:t> </a:t>
              </a:r>
              <a:r>
                <a:rPr lang="en-US" sz="2400" dirty="0" err="1">
                  <a:latin typeface="Arial" pitchFamily="34" charset="0"/>
                  <a:cs typeface="Arial" pitchFamily="34" charset="0"/>
                </a:rPr>
                <a:t>thức</a:t>
              </a:r>
              <a:r>
                <a:rPr lang="en-US" sz="2400" dirty="0">
                  <a:latin typeface="Arial" pitchFamily="34" charset="0"/>
                  <a:cs typeface="Arial" pitchFamily="34" charset="0"/>
                </a:rPr>
                <a:t> </a:t>
              </a:r>
              <a:r>
                <a:rPr lang="en-US" sz="2400" dirty="0" err="1">
                  <a:latin typeface="Arial" pitchFamily="34" charset="0"/>
                  <a:cs typeface="Arial" pitchFamily="34" charset="0"/>
                </a:rPr>
                <a:t>ăn</a:t>
              </a:r>
              <a:r>
                <a:rPr lang="en-US" sz="2400" dirty="0">
                  <a:latin typeface="Arial" pitchFamily="34" charset="0"/>
                  <a:cs typeface="Arial" pitchFamily="34" charset="0"/>
                </a:rPr>
                <a:t>, </a:t>
              </a:r>
              <a:r>
                <a:rPr lang="en-US" sz="2400" dirty="0" err="1">
                  <a:latin typeface="Arial" pitchFamily="34" charset="0"/>
                  <a:cs typeface="Arial" pitchFamily="34" charset="0"/>
                </a:rPr>
                <a:t>đồ</a:t>
              </a:r>
              <a:r>
                <a:rPr lang="en-US" sz="2400" dirty="0">
                  <a:latin typeface="Arial" pitchFamily="34" charset="0"/>
                  <a:cs typeface="Arial" pitchFamily="34" charset="0"/>
                </a:rPr>
                <a:t> </a:t>
              </a:r>
              <a:r>
                <a:rPr lang="en-US" sz="2400" dirty="0" err="1">
                  <a:latin typeface="Arial" pitchFamily="34" charset="0"/>
                  <a:cs typeface="Arial" pitchFamily="34" charset="0"/>
                </a:rPr>
                <a:t>uống</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lợi</a:t>
              </a:r>
              <a:r>
                <a:rPr lang="en-US" sz="2400" dirty="0">
                  <a:latin typeface="Arial" pitchFamily="34" charset="0"/>
                  <a:cs typeface="Arial" pitchFamily="34" charset="0"/>
                </a:rPr>
                <a:t>, </a:t>
              </a:r>
              <a:r>
                <a:rPr lang="en-US" sz="2400" dirty="0" err="1">
                  <a:latin typeface="Arial" pitchFamily="34" charset="0"/>
                  <a:cs typeface="Arial" pitchFamily="34" charset="0"/>
                </a:rPr>
                <a:t>không</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lợi</a:t>
              </a:r>
              <a:r>
                <a:rPr lang="en-US" sz="2400" dirty="0">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a:t>
              </a:r>
              <a:r>
                <a:rPr lang="en-US" sz="2400" dirty="0" err="1">
                  <a:latin typeface="Arial" pitchFamily="34" charset="0"/>
                  <a:cs typeface="Arial" pitchFamily="34" charset="0"/>
                </a:rPr>
                <a:t>cơ</a:t>
              </a:r>
              <a:r>
                <a:rPr lang="en-US" sz="2400" dirty="0">
                  <a:latin typeface="Arial" pitchFamily="34" charset="0"/>
                  <a:cs typeface="Arial" pitchFamily="34" charset="0"/>
                </a:rPr>
                <a:t> </a:t>
              </a:r>
              <a:r>
                <a:rPr lang="en-US" sz="2400" dirty="0" err="1">
                  <a:latin typeface="Arial" pitchFamily="34" charset="0"/>
                  <a:cs typeface="Arial" pitchFamily="34" charset="0"/>
                </a:rPr>
                <a:t>quan</a:t>
              </a:r>
              <a:r>
                <a:rPr lang="en-US" sz="2400" dirty="0">
                  <a:latin typeface="Arial" pitchFamily="34" charset="0"/>
                  <a:cs typeface="Arial" pitchFamily="34" charset="0"/>
                </a:rPr>
                <a:t> </a:t>
              </a:r>
              <a:r>
                <a:rPr lang="en-US" sz="2400" dirty="0" err="1">
                  <a:latin typeface="Arial" pitchFamily="34" charset="0"/>
                  <a:cs typeface="Arial" pitchFamily="34" charset="0"/>
                </a:rPr>
                <a:t>tuần</a:t>
              </a:r>
              <a:r>
                <a:rPr lang="en-US" sz="2400" dirty="0">
                  <a:latin typeface="Arial" pitchFamily="34" charset="0"/>
                  <a:cs typeface="Arial" pitchFamily="34" charset="0"/>
                </a:rPr>
                <a:t> </a:t>
              </a:r>
              <a:r>
                <a:rPr lang="en-US" sz="2400" dirty="0" err="1">
                  <a:latin typeface="Arial" pitchFamily="34" charset="0"/>
                  <a:cs typeface="Arial" pitchFamily="34" charset="0"/>
                </a:rPr>
                <a:t>hoàn</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hình</a:t>
              </a:r>
              <a:r>
                <a:rPr lang="en-US" sz="2400" dirty="0">
                  <a:latin typeface="Arial" pitchFamily="34" charset="0"/>
                  <a:cs typeface="Arial" pitchFamily="34" charset="0"/>
                </a:rPr>
                <a:t> </a:t>
              </a:r>
              <a:r>
                <a:rPr lang="en-US" sz="2400" dirty="0" err="1">
                  <a:latin typeface="Arial" pitchFamily="34" charset="0"/>
                  <a:cs typeface="Arial" pitchFamily="34" charset="0"/>
                </a:rPr>
                <a:t>sau</a:t>
              </a:r>
              <a:r>
                <a:rPr lang="en-US" sz="2400" dirty="0">
                  <a:latin typeface="Arial" pitchFamily="34" charset="0"/>
                  <a:cs typeface="Arial" pitchFamily="34" charset="0"/>
                </a:rPr>
                <a:t>:</a:t>
              </a:r>
            </a:p>
          </p:txBody>
        </p:sp>
        <p:pic>
          <p:nvPicPr>
            <p:cNvPr id="512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32" y="161925"/>
              <a:ext cx="603767" cy="68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11"/>
          <p:cNvGrpSpPr/>
          <p:nvPr/>
        </p:nvGrpSpPr>
        <p:grpSpPr>
          <a:xfrm>
            <a:off x="-82920" y="1195685"/>
            <a:ext cx="1371600" cy="681339"/>
            <a:chOff x="185701" y="899815"/>
            <a:chExt cx="1371600" cy="681339"/>
          </a:xfrm>
        </p:grpSpPr>
        <p:cxnSp>
          <p:nvCxnSpPr>
            <p:cNvPr id="9" name="Straight Arrow Connector 8"/>
            <p:cNvCxnSpPr>
              <a:endCxn id="11" idx="2"/>
            </p:cNvCxnSpPr>
            <p:nvPr/>
          </p:nvCxnSpPr>
          <p:spPr>
            <a:xfrm flipH="1" flipV="1">
              <a:off x="871501" y="1299925"/>
              <a:ext cx="37584" cy="281229"/>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5701" y="899815"/>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Rượu</a:t>
              </a:r>
              <a:endParaRPr lang="en-US" sz="2000" dirty="0">
                <a:solidFill>
                  <a:srgbClr val="FF0000"/>
                </a:solidFill>
                <a:latin typeface="Arial" pitchFamily="34" charset="0"/>
                <a:cs typeface="Arial" pitchFamily="34" charset="0"/>
              </a:endParaRPr>
            </a:p>
          </p:txBody>
        </p:sp>
      </p:grpSp>
      <p:grpSp>
        <p:nvGrpSpPr>
          <p:cNvPr id="17" name="Group 16"/>
          <p:cNvGrpSpPr/>
          <p:nvPr/>
        </p:nvGrpSpPr>
        <p:grpSpPr>
          <a:xfrm>
            <a:off x="914400" y="819181"/>
            <a:ext cx="1371600" cy="681335"/>
            <a:chOff x="185701" y="899815"/>
            <a:chExt cx="1371600" cy="681335"/>
          </a:xfrm>
        </p:grpSpPr>
        <p:cxnSp>
          <p:nvCxnSpPr>
            <p:cNvPr id="18" name="Straight Arrow Connector 17"/>
            <p:cNvCxnSpPr/>
            <p:nvPr/>
          </p:nvCxnSpPr>
          <p:spPr>
            <a:xfrm flipV="1">
              <a:off x="909084" y="1276350"/>
              <a:ext cx="233916" cy="3048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5701" y="899815"/>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Dầu</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ăn</a:t>
              </a:r>
              <a:endParaRPr lang="en-US" sz="2000" dirty="0">
                <a:solidFill>
                  <a:srgbClr val="FF0000"/>
                </a:solidFill>
                <a:latin typeface="Arial" pitchFamily="34" charset="0"/>
                <a:cs typeface="Arial" pitchFamily="34" charset="0"/>
              </a:endParaRPr>
            </a:p>
          </p:txBody>
        </p:sp>
      </p:grpSp>
      <p:grpSp>
        <p:nvGrpSpPr>
          <p:cNvPr id="22" name="Group 21"/>
          <p:cNvGrpSpPr/>
          <p:nvPr/>
        </p:nvGrpSpPr>
        <p:grpSpPr>
          <a:xfrm>
            <a:off x="152400" y="4095751"/>
            <a:ext cx="1371600" cy="685800"/>
            <a:chOff x="338101" y="819150"/>
            <a:chExt cx="1371600" cy="685800"/>
          </a:xfrm>
        </p:grpSpPr>
        <p:cxnSp>
          <p:nvCxnSpPr>
            <p:cNvPr id="23" name="Straight Arrow Connector 22"/>
            <p:cNvCxnSpPr/>
            <p:nvPr/>
          </p:nvCxnSpPr>
          <p:spPr>
            <a:xfrm>
              <a:off x="1100101" y="819150"/>
              <a:ext cx="0" cy="296383"/>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38101" y="1104840"/>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Muối</a:t>
              </a:r>
              <a:endParaRPr lang="en-US" sz="2000" dirty="0">
                <a:solidFill>
                  <a:srgbClr val="FF0000"/>
                </a:solidFill>
                <a:latin typeface="Arial" pitchFamily="34" charset="0"/>
                <a:cs typeface="Arial" pitchFamily="34" charset="0"/>
              </a:endParaRPr>
            </a:p>
          </p:txBody>
        </p:sp>
      </p:grpSp>
      <p:grpSp>
        <p:nvGrpSpPr>
          <p:cNvPr id="29" name="Group 28"/>
          <p:cNvGrpSpPr/>
          <p:nvPr/>
        </p:nvGrpSpPr>
        <p:grpSpPr>
          <a:xfrm>
            <a:off x="762000" y="3109616"/>
            <a:ext cx="1371600" cy="681339"/>
            <a:chOff x="185701" y="899815"/>
            <a:chExt cx="1371600" cy="681339"/>
          </a:xfrm>
        </p:grpSpPr>
        <p:cxnSp>
          <p:nvCxnSpPr>
            <p:cNvPr id="30" name="Straight Arrow Connector 29"/>
            <p:cNvCxnSpPr>
              <a:endCxn id="31" idx="2"/>
            </p:cNvCxnSpPr>
            <p:nvPr/>
          </p:nvCxnSpPr>
          <p:spPr>
            <a:xfrm flipH="1" flipV="1">
              <a:off x="871501" y="1299925"/>
              <a:ext cx="37584" cy="281229"/>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85701" y="899815"/>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Bia</a:t>
              </a:r>
              <a:endParaRPr lang="en-US" sz="2000" dirty="0">
                <a:solidFill>
                  <a:srgbClr val="FF0000"/>
                </a:solidFill>
                <a:latin typeface="Arial" pitchFamily="34" charset="0"/>
                <a:cs typeface="Arial" pitchFamily="34" charset="0"/>
              </a:endParaRPr>
            </a:p>
          </p:txBody>
        </p:sp>
      </p:grpSp>
      <p:grpSp>
        <p:nvGrpSpPr>
          <p:cNvPr id="34" name="Group 33"/>
          <p:cNvGrpSpPr/>
          <p:nvPr/>
        </p:nvGrpSpPr>
        <p:grpSpPr>
          <a:xfrm>
            <a:off x="1676769" y="2038352"/>
            <a:ext cx="1371600" cy="622383"/>
            <a:chOff x="185701" y="823615"/>
            <a:chExt cx="1371600" cy="622383"/>
          </a:xfrm>
        </p:grpSpPr>
        <p:cxnSp>
          <p:nvCxnSpPr>
            <p:cNvPr id="35" name="Straight Arrow Connector 34"/>
            <p:cNvCxnSpPr>
              <a:endCxn id="36" idx="2"/>
            </p:cNvCxnSpPr>
            <p:nvPr/>
          </p:nvCxnSpPr>
          <p:spPr>
            <a:xfrm flipV="1">
              <a:off x="792126" y="1223725"/>
              <a:ext cx="79375" cy="222273"/>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85701" y="823615"/>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Lạc</a:t>
              </a:r>
              <a:endParaRPr lang="en-US" sz="2000" dirty="0">
                <a:solidFill>
                  <a:srgbClr val="FF0000"/>
                </a:solidFill>
                <a:latin typeface="Arial" pitchFamily="34" charset="0"/>
                <a:cs typeface="Arial" pitchFamily="34" charset="0"/>
              </a:endParaRPr>
            </a:p>
          </p:txBody>
        </p:sp>
      </p:grpSp>
      <p:grpSp>
        <p:nvGrpSpPr>
          <p:cNvPr id="37" name="Group 36"/>
          <p:cNvGrpSpPr/>
          <p:nvPr/>
        </p:nvGrpSpPr>
        <p:grpSpPr>
          <a:xfrm>
            <a:off x="2517110" y="804536"/>
            <a:ext cx="1371600" cy="700445"/>
            <a:chOff x="185701" y="880705"/>
            <a:chExt cx="1371600" cy="700445"/>
          </a:xfrm>
        </p:grpSpPr>
        <p:cxnSp>
          <p:nvCxnSpPr>
            <p:cNvPr id="38" name="Straight Arrow Connector 37"/>
            <p:cNvCxnSpPr/>
            <p:nvPr/>
          </p:nvCxnSpPr>
          <p:spPr>
            <a:xfrm flipV="1">
              <a:off x="909084" y="1276350"/>
              <a:ext cx="233916" cy="3048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85701" y="880705"/>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Dưa</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hấu</a:t>
              </a:r>
              <a:endParaRPr lang="en-US" sz="2000" dirty="0">
                <a:solidFill>
                  <a:srgbClr val="FF0000"/>
                </a:solidFill>
                <a:latin typeface="Arial" pitchFamily="34" charset="0"/>
                <a:cs typeface="Arial" pitchFamily="34" charset="0"/>
              </a:endParaRPr>
            </a:p>
          </p:txBody>
        </p:sp>
      </p:grpSp>
      <p:grpSp>
        <p:nvGrpSpPr>
          <p:cNvPr id="40" name="Group 39"/>
          <p:cNvGrpSpPr/>
          <p:nvPr/>
        </p:nvGrpSpPr>
        <p:grpSpPr>
          <a:xfrm>
            <a:off x="1676769" y="3490138"/>
            <a:ext cx="1371600" cy="685800"/>
            <a:chOff x="338101" y="819150"/>
            <a:chExt cx="1371600" cy="685800"/>
          </a:xfrm>
        </p:grpSpPr>
        <p:cxnSp>
          <p:nvCxnSpPr>
            <p:cNvPr id="41" name="Straight Arrow Connector 40"/>
            <p:cNvCxnSpPr/>
            <p:nvPr/>
          </p:nvCxnSpPr>
          <p:spPr>
            <a:xfrm>
              <a:off x="1100101" y="819150"/>
              <a:ext cx="0" cy="296383"/>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38101" y="1104840"/>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Cà</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rốt</a:t>
              </a:r>
              <a:endParaRPr lang="en-US" sz="2000" dirty="0">
                <a:solidFill>
                  <a:srgbClr val="FF0000"/>
                </a:solidFill>
                <a:latin typeface="Arial" pitchFamily="34" charset="0"/>
                <a:cs typeface="Arial" pitchFamily="34" charset="0"/>
              </a:endParaRPr>
            </a:p>
          </p:txBody>
        </p:sp>
      </p:grpSp>
      <p:grpSp>
        <p:nvGrpSpPr>
          <p:cNvPr id="44" name="Group 43"/>
          <p:cNvGrpSpPr/>
          <p:nvPr/>
        </p:nvGrpSpPr>
        <p:grpSpPr>
          <a:xfrm>
            <a:off x="3048369" y="2097823"/>
            <a:ext cx="1371600" cy="681335"/>
            <a:chOff x="185701" y="899815"/>
            <a:chExt cx="1371600" cy="681335"/>
          </a:xfrm>
        </p:grpSpPr>
        <p:cxnSp>
          <p:nvCxnSpPr>
            <p:cNvPr id="45" name="Straight Arrow Connector 44"/>
            <p:cNvCxnSpPr/>
            <p:nvPr/>
          </p:nvCxnSpPr>
          <p:spPr>
            <a:xfrm flipV="1">
              <a:off x="909084" y="1240483"/>
              <a:ext cx="0" cy="34066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85701" y="899815"/>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Thịt</a:t>
              </a:r>
              <a:endParaRPr lang="en-US" sz="2000" dirty="0">
                <a:solidFill>
                  <a:srgbClr val="FF0000"/>
                </a:solidFill>
                <a:latin typeface="Arial" pitchFamily="34" charset="0"/>
                <a:cs typeface="Arial" pitchFamily="34" charset="0"/>
              </a:endParaRPr>
            </a:p>
          </p:txBody>
        </p:sp>
      </p:grpSp>
      <p:grpSp>
        <p:nvGrpSpPr>
          <p:cNvPr id="48" name="Group 47"/>
          <p:cNvGrpSpPr/>
          <p:nvPr/>
        </p:nvGrpSpPr>
        <p:grpSpPr>
          <a:xfrm>
            <a:off x="2452946" y="2897784"/>
            <a:ext cx="1371600" cy="681335"/>
            <a:chOff x="185701" y="899815"/>
            <a:chExt cx="1371600" cy="681335"/>
          </a:xfrm>
        </p:grpSpPr>
        <p:cxnSp>
          <p:nvCxnSpPr>
            <p:cNvPr id="49" name="Straight Arrow Connector 48"/>
            <p:cNvCxnSpPr/>
            <p:nvPr/>
          </p:nvCxnSpPr>
          <p:spPr>
            <a:xfrm flipV="1">
              <a:off x="909084" y="1240483"/>
              <a:ext cx="0" cy="34066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85701" y="899815"/>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Nước</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lọc</a:t>
              </a:r>
              <a:endParaRPr lang="en-US" sz="2000" dirty="0">
                <a:solidFill>
                  <a:srgbClr val="FF0000"/>
                </a:solidFill>
                <a:latin typeface="Arial" pitchFamily="34" charset="0"/>
                <a:cs typeface="Arial" pitchFamily="34" charset="0"/>
              </a:endParaRPr>
            </a:p>
          </p:txBody>
        </p:sp>
      </p:grpSp>
      <p:grpSp>
        <p:nvGrpSpPr>
          <p:cNvPr id="51" name="Group 50"/>
          <p:cNvGrpSpPr/>
          <p:nvPr/>
        </p:nvGrpSpPr>
        <p:grpSpPr>
          <a:xfrm>
            <a:off x="6019800" y="1219260"/>
            <a:ext cx="1371600" cy="681335"/>
            <a:chOff x="185701" y="899815"/>
            <a:chExt cx="1371600" cy="681335"/>
          </a:xfrm>
        </p:grpSpPr>
        <p:cxnSp>
          <p:nvCxnSpPr>
            <p:cNvPr id="52" name="Straight Arrow Connector 51"/>
            <p:cNvCxnSpPr/>
            <p:nvPr/>
          </p:nvCxnSpPr>
          <p:spPr>
            <a:xfrm flipV="1">
              <a:off x="909084" y="1240483"/>
              <a:ext cx="0" cy="34066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85701" y="899815"/>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Đậu</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phụ</a:t>
              </a:r>
              <a:endParaRPr lang="en-US" sz="2000" dirty="0">
                <a:solidFill>
                  <a:srgbClr val="FF0000"/>
                </a:solidFill>
                <a:latin typeface="Arial" pitchFamily="34" charset="0"/>
                <a:cs typeface="Arial" pitchFamily="34" charset="0"/>
              </a:endParaRPr>
            </a:p>
          </p:txBody>
        </p:sp>
      </p:grpSp>
      <p:grpSp>
        <p:nvGrpSpPr>
          <p:cNvPr id="54" name="Group 53"/>
          <p:cNvGrpSpPr/>
          <p:nvPr/>
        </p:nvGrpSpPr>
        <p:grpSpPr>
          <a:xfrm>
            <a:off x="3657600" y="2552671"/>
            <a:ext cx="1371600" cy="626597"/>
            <a:chOff x="185701" y="954553"/>
            <a:chExt cx="1371600" cy="626597"/>
          </a:xfrm>
        </p:grpSpPr>
        <p:cxnSp>
          <p:nvCxnSpPr>
            <p:cNvPr id="55" name="Straight Arrow Connector 54"/>
            <p:cNvCxnSpPr/>
            <p:nvPr/>
          </p:nvCxnSpPr>
          <p:spPr>
            <a:xfrm flipV="1">
              <a:off x="909084" y="1240483"/>
              <a:ext cx="0" cy="34066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85701" y="954553"/>
              <a:ext cx="1371600" cy="400110"/>
            </a:xfrm>
            <a:prstGeom prst="rect">
              <a:avLst/>
            </a:prstGeom>
            <a:noFill/>
          </p:spPr>
          <p:txBody>
            <a:bodyPr wrap="square" rtlCol="0">
              <a:spAutoFit/>
            </a:bodyPr>
            <a:lstStyle/>
            <a:p>
              <a:pPr algn="ctr"/>
              <a:r>
                <a:rPr lang="en-US" sz="2000" dirty="0">
                  <a:solidFill>
                    <a:srgbClr val="FF0000"/>
                  </a:solidFill>
                  <a:latin typeface="Arial" pitchFamily="34" charset="0"/>
                  <a:cs typeface="Arial" pitchFamily="34" charset="0"/>
                </a:rPr>
                <a:t>Cam</a:t>
              </a:r>
            </a:p>
          </p:txBody>
        </p:sp>
      </p:grpSp>
      <p:grpSp>
        <p:nvGrpSpPr>
          <p:cNvPr id="57" name="Group 56"/>
          <p:cNvGrpSpPr/>
          <p:nvPr/>
        </p:nvGrpSpPr>
        <p:grpSpPr>
          <a:xfrm>
            <a:off x="4501117" y="1809781"/>
            <a:ext cx="1371600" cy="969377"/>
            <a:chOff x="296975" y="888160"/>
            <a:chExt cx="1371600" cy="969377"/>
          </a:xfrm>
        </p:grpSpPr>
        <p:cxnSp>
          <p:nvCxnSpPr>
            <p:cNvPr id="58" name="Straight Arrow Connector 57"/>
            <p:cNvCxnSpPr/>
            <p:nvPr/>
          </p:nvCxnSpPr>
          <p:spPr>
            <a:xfrm flipV="1">
              <a:off x="897417" y="1516870"/>
              <a:ext cx="0" cy="34066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96975" y="888160"/>
              <a:ext cx="1371600" cy="707886"/>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Bông</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cải</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trắng</a:t>
              </a:r>
              <a:endParaRPr lang="en-US" sz="2000" dirty="0">
                <a:solidFill>
                  <a:srgbClr val="FF0000"/>
                </a:solidFill>
                <a:latin typeface="Arial" pitchFamily="34" charset="0"/>
                <a:cs typeface="Arial" pitchFamily="34" charset="0"/>
              </a:endParaRPr>
            </a:p>
          </p:txBody>
        </p:sp>
      </p:grpSp>
      <p:grpSp>
        <p:nvGrpSpPr>
          <p:cNvPr id="60" name="Group 59"/>
          <p:cNvGrpSpPr/>
          <p:nvPr/>
        </p:nvGrpSpPr>
        <p:grpSpPr>
          <a:xfrm>
            <a:off x="3962400" y="1255158"/>
            <a:ext cx="1371600" cy="681335"/>
            <a:chOff x="185701" y="899815"/>
            <a:chExt cx="1371600" cy="681335"/>
          </a:xfrm>
        </p:grpSpPr>
        <p:cxnSp>
          <p:nvCxnSpPr>
            <p:cNvPr id="61" name="Straight Arrow Connector 60"/>
            <p:cNvCxnSpPr/>
            <p:nvPr/>
          </p:nvCxnSpPr>
          <p:spPr>
            <a:xfrm flipV="1">
              <a:off x="792791" y="1240483"/>
              <a:ext cx="0" cy="34066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85701" y="899815"/>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Đường</a:t>
              </a:r>
              <a:endParaRPr lang="en-US" sz="2000" dirty="0">
                <a:solidFill>
                  <a:srgbClr val="FF0000"/>
                </a:solidFill>
                <a:latin typeface="Arial" pitchFamily="34" charset="0"/>
                <a:cs typeface="Arial" pitchFamily="34" charset="0"/>
              </a:endParaRPr>
            </a:p>
          </p:txBody>
        </p:sp>
      </p:grpSp>
      <p:grpSp>
        <p:nvGrpSpPr>
          <p:cNvPr id="63" name="Group 62"/>
          <p:cNvGrpSpPr/>
          <p:nvPr/>
        </p:nvGrpSpPr>
        <p:grpSpPr>
          <a:xfrm>
            <a:off x="4953000" y="899846"/>
            <a:ext cx="1371600" cy="681335"/>
            <a:chOff x="185701" y="899815"/>
            <a:chExt cx="1371600" cy="681335"/>
          </a:xfrm>
        </p:grpSpPr>
        <p:cxnSp>
          <p:nvCxnSpPr>
            <p:cNvPr id="64" name="Straight Arrow Connector 63"/>
            <p:cNvCxnSpPr/>
            <p:nvPr/>
          </p:nvCxnSpPr>
          <p:spPr>
            <a:xfrm flipV="1">
              <a:off x="909084" y="1240483"/>
              <a:ext cx="0" cy="34066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85701" y="899815"/>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Bắp</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cải</a:t>
              </a:r>
              <a:endParaRPr lang="en-US" sz="2000" dirty="0">
                <a:solidFill>
                  <a:srgbClr val="FF0000"/>
                </a:solidFill>
                <a:latin typeface="Arial" pitchFamily="34" charset="0"/>
                <a:cs typeface="Arial" pitchFamily="34" charset="0"/>
              </a:endParaRPr>
            </a:p>
          </p:txBody>
        </p:sp>
      </p:grpSp>
      <p:grpSp>
        <p:nvGrpSpPr>
          <p:cNvPr id="69" name="Group 68"/>
          <p:cNvGrpSpPr/>
          <p:nvPr/>
        </p:nvGrpSpPr>
        <p:grpSpPr>
          <a:xfrm>
            <a:off x="6858000" y="1787695"/>
            <a:ext cx="1371600" cy="819017"/>
            <a:chOff x="243811" y="893747"/>
            <a:chExt cx="1371600" cy="819017"/>
          </a:xfrm>
        </p:grpSpPr>
        <p:cxnSp>
          <p:nvCxnSpPr>
            <p:cNvPr id="70" name="Straight Arrow Connector 69"/>
            <p:cNvCxnSpPr/>
            <p:nvPr/>
          </p:nvCxnSpPr>
          <p:spPr>
            <a:xfrm flipV="1">
              <a:off x="624811" y="1403930"/>
              <a:ext cx="76200" cy="30883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43811" y="893747"/>
              <a:ext cx="1371600" cy="707886"/>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Đậu</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hà</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lan</a:t>
              </a:r>
              <a:endParaRPr lang="en-US" sz="2000" dirty="0">
                <a:solidFill>
                  <a:srgbClr val="FF0000"/>
                </a:solidFill>
                <a:latin typeface="Arial" pitchFamily="34" charset="0"/>
                <a:cs typeface="Arial" pitchFamily="34" charset="0"/>
              </a:endParaRPr>
            </a:p>
          </p:txBody>
        </p:sp>
      </p:grpSp>
      <p:grpSp>
        <p:nvGrpSpPr>
          <p:cNvPr id="72" name="Group 71"/>
          <p:cNvGrpSpPr/>
          <p:nvPr/>
        </p:nvGrpSpPr>
        <p:grpSpPr>
          <a:xfrm>
            <a:off x="7010400" y="976046"/>
            <a:ext cx="1371600" cy="681335"/>
            <a:chOff x="185701" y="899815"/>
            <a:chExt cx="1371600" cy="681335"/>
          </a:xfrm>
        </p:grpSpPr>
        <p:cxnSp>
          <p:nvCxnSpPr>
            <p:cNvPr id="73" name="Straight Arrow Connector 72"/>
            <p:cNvCxnSpPr/>
            <p:nvPr/>
          </p:nvCxnSpPr>
          <p:spPr>
            <a:xfrm flipV="1">
              <a:off x="909084" y="1240483"/>
              <a:ext cx="0" cy="34066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85701" y="899815"/>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Cơm</a:t>
              </a:r>
              <a:endParaRPr lang="en-US" sz="2000" dirty="0">
                <a:solidFill>
                  <a:srgbClr val="FF0000"/>
                </a:solidFill>
                <a:latin typeface="Arial" pitchFamily="34" charset="0"/>
                <a:cs typeface="Arial" pitchFamily="34" charset="0"/>
              </a:endParaRPr>
            </a:p>
          </p:txBody>
        </p:sp>
      </p:grpSp>
      <p:grpSp>
        <p:nvGrpSpPr>
          <p:cNvPr id="78" name="Group 77"/>
          <p:cNvGrpSpPr/>
          <p:nvPr/>
        </p:nvGrpSpPr>
        <p:grpSpPr>
          <a:xfrm>
            <a:off x="7733814" y="742950"/>
            <a:ext cx="1486417" cy="681336"/>
            <a:chOff x="70884" y="899815"/>
            <a:chExt cx="1486417" cy="681336"/>
          </a:xfrm>
        </p:grpSpPr>
        <p:cxnSp>
          <p:nvCxnSpPr>
            <p:cNvPr id="79" name="Straight Arrow Connector 78"/>
            <p:cNvCxnSpPr/>
            <p:nvPr/>
          </p:nvCxnSpPr>
          <p:spPr>
            <a:xfrm flipV="1">
              <a:off x="909084" y="1256735"/>
              <a:ext cx="191017" cy="32441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0884" y="899815"/>
              <a:ext cx="1486417"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Nước</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ngọt</a:t>
              </a:r>
              <a:endParaRPr lang="en-US" sz="2000" dirty="0">
                <a:solidFill>
                  <a:srgbClr val="FF0000"/>
                </a:solidFill>
                <a:latin typeface="Arial" pitchFamily="34" charset="0"/>
                <a:cs typeface="Arial" pitchFamily="34" charset="0"/>
              </a:endParaRPr>
            </a:p>
          </p:txBody>
        </p:sp>
      </p:grpSp>
      <p:grpSp>
        <p:nvGrpSpPr>
          <p:cNvPr id="83" name="Group 82"/>
          <p:cNvGrpSpPr/>
          <p:nvPr/>
        </p:nvGrpSpPr>
        <p:grpSpPr>
          <a:xfrm>
            <a:off x="7848600" y="2324040"/>
            <a:ext cx="1371600" cy="628710"/>
            <a:chOff x="185701" y="952440"/>
            <a:chExt cx="1371600" cy="628710"/>
          </a:xfrm>
        </p:grpSpPr>
        <p:cxnSp>
          <p:nvCxnSpPr>
            <p:cNvPr id="84" name="Straight Arrow Connector 83"/>
            <p:cNvCxnSpPr/>
            <p:nvPr/>
          </p:nvCxnSpPr>
          <p:spPr>
            <a:xfrm flipV="1">
              <a:off x="909084" y="1240483"/>
              <a:ext cx="0" cy="34066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85701" y="952440"/>
              <a:ext cx="1371600" cy="400110"/>
            </a:xfrm>
            <a:prstGeom prst="rect">
              <a:avLst/>
            </a:prstGeom>
            <a:noFill/>
          </p:spPr>
          <p:txBody>
            <a:bodyPr wrap="square" rtlCol="0">
              <a:spAutoFit/>
            </a:bodyPr>
            <a:lstStyle/>
            <a:p>
              <a:pPr algn="ctr"/>
              <a:r>
                <a:rPr lang="en-US" sz="2000" dirty="0">
                  <a:solidFill>
                    <a:srgbClr val="FF0000"/>
                  </a:solidFill>
                  <a:latin typeface="Arial" pitchFamily="34" charset="0"/>
                  <a:cs typeface="Arial" pitchFamily="34" charset="0"/>
                </a:rPr>
                <a:t>Pho </a:t>
              </a:r>
              <a:r>
                <a:rPr lang="en-US" sz="2000" dirty="0" err="1">
                  <a:solidFill>
                    <a:srgbClr val="FF0000"/>
                  </a:solidFill>
                  <a:latin typeface="Arial" pitchFamily="34" charset="0"/>
                  <a:cs typeface="Arial" pitchFamily="34" charset="0"/>
                </a:rPr>
                <a:t>mai</a:t>
              </a:r>
              <a:endParaRPr lang="en-US" sz="2000" dirty="0">
                <a:solidFill>
                  <a:srgbClr val="FF0000"/>
                </a:solidFill>
                <a:latin typeface="Arial" pitchFamily="34" charset="0"/>
                <a:cs typeface="Arial" pitchFamily="34" charset="0"/>
              </a:endParaRPr>
            </a:p>
          </p:txBody>
        </p:sp>
      </p:grpSp>
      <p:grpSp>
        <p:nvGrpSpPr>
          <p:cNvPr id="86" name="Group 85"/>
          <p:cNvGrpSpPr/>
          <p:nvPr/>
        </p:nvGrpSpPr>
        <p:grpSpPr>
          <a:xfrm>
            <a:off x="5029200" y="3830137"/>
            <a:ext cx="1371600" cy="622661"/>
            <a:chOff x="243811" y="761320"/>
            <a:chExt cx="1371600" cy="622661"/>
          </a:xfrm>
        </p:grpSpPr>
        <p:cxnSp>
          <p:nvCxnSpPr>
            <p:cNvPr id="87" name="Straight Arrow Connector 86"/>
            <p:cNvCxnSpPr/>
            <p:nvPr/>
          </p:nvCxnSpPr>
          <p:spPr>
            <a:xfrm flipV="1">
              <a:off x="398721" y="1075147"/>
              <a:ext cx="454690" cy="30883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43811" y="761320"/>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Gà</a:t>
              </a:r>
              <a:r>
                <a:rPr lang="en-US" sz="2000" dirty="0">
                  <a:solidFill>
                    <a:srgbClr val="FF0000"/>
                  </a:solidFill>
                  <a:latin typeface="Arial" pitchFamily="34" charset="0"/>
                  <a:cs typeface="Arial" pitchFamily="34" charset="0"/>
                </a:rPr>
                <a:t> quay</a:t>
              </a:r>
            </a:p>
          </p:txBody>
        </p:sp>
      </p:grpSp>
      <p:grpSp>
        <p:nvGrpSpPr>
          <p:cNvPr id="90" name="Group 89"/>
          <p:cNvGrpSpPr/>
          <p:nvPr/>
        </p:nvGrpSpPr>
        <p:grpSpPr>
          <a:xfrm>
            <a:off x="7772400" y="3982537"/>
            <a:ext cx="1371600" cy="409627"/>
            <a:chOff x="243811" y="761320"/>
            <a:chExt cx="1371600" cy="409627"/>
          </a:xfrm>
        </p:grpSpPr>
        <p:cxnSp>
          <p:nvCxnSpPr>
            <p:cNvPr id="91" name="Straight Arrow Connector 90"/>
            <p:cNvCxnSpPr/>
            <p:nvPr/>
          </p:nvCxnSpPr>
          <p:spPr>
            <a:xfrm flipV="1">
              <a:off x="320011" y="1075147"/>
              <a:ext cx="533400" cy="958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243811" y="761320"/>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Cá</a:t>
              </a:r>
              <a:endParaRPr lang="en-US" sz="2000" dirty="0">
                <a:solidFill>
                  <a:srgbClr val="FF0000"/>
                </a:solidFill>
                <a:latin typeface="Arial" pitchFamily="34" charset="0"/>
                <a:cs typeface="Arial" pitchFamily="34" charset="0"/>
              </a:endParaRPr>
            </a:p>
          </p:txBody>
        </p:sp>
      </p:grpSp>
      <p:grpSp>
        <p:nvGrpSpPr>
          <p:cNvPr id="94" name="Group 93"/>
          <p:cNvGrpSpPr/>
          <p:nvPr/>
        </p:nvGrpSpPr>
        <p:grpSpPr>
          <a:xfrm>
            <a:off x="7814930" y="2952781"/>
            <a:ext cx="1371600" cy="645467"/>
            <a:chOff x="185701" y="784479"/>
            <a:chExt cx="1371600" cy="645467"/>
          </a:xfrm>
        </p:grpSpPr>
        <p:cxnSp>
          <p:nvCxnSpPr>
            <p:cNvPr id="95" name="Straight Arrow Connector 94"/>
            <p:cNvCxnSpPr/>
            <p:nvPr/>
          </p:nvCxnSpPr>
          <p:spPr>
            <a:xfrm flipV="1">
              <a:off x="909084" y="1089279"/>
              <a:ext cx="0" cy="34066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185701" y="784479"/>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Trứng</a:t>
              </a:r>
              <a:endParaRPr lang="en-US" sz="2000" dirty="0">
                <a:solidFill>
                  <a:srgbClr val="FF0000"/>
                </a:solidFill>
                <a:latin typeface="Arial" pitchFamily="34" charset="0"/>
                <a:cs typeface="Arial" pitchFamily="34" charset="0"/>
              </a:endParaRPr>
            </a:p>
          </p:txBody>
        </p:sp>
      </p:grpSp>
      <p:grpSp>
        <p:nvGrpSpPr>
          <p:cNvPr id="97" name="Group 96"/>
          <p:cNvGrpSpPr/>
          <p:nvPr/>
        </p:nvGrpSpPr>
        <p:grpSpPr>
          <a:xfrm>
            <a:off x="5410200" y="2042817"/>
            <a:ext cx="1371600" cy="709882"/>
            <a:chOff x="185701" y="899815"/>
            <a:chExt cx="1371600" cy="709882"/>
          </a:xfrm>
        </p:grpSpPr>
        <p:cxnSp>
          <p:nvCxnSpPr>
            <p:cNvPr id="98" name="Straight Arrow Connector 97"/>
            <p:cNvCxnSpPr/>
            <p:nvPr/>
          </p:nvCxnSpPr>
          <p:spPr>
            <a:xfrm flipV="1">
              <a:off x="795301" y="1154847"/>
              <a:ext cx="76200" cy="45485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185701" y="899815"/>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Sữa</a:t>
              </a:r>
              <a:endParaRPr lang="en-US" sz="2000" dirty="0">
                <a:solidFill>
                  <a:srgbClr val="FF0000"/>
                </a:solidFill>
                <a:latin typeface="Arial" pitchFamily="34" charset="0"/>
                <a:cs typeface="Arial" pitchFamily="34" charset="0"/>
              </a:endParaRPr>
            </a:p>
          </p:txBody>
        </p:sp>
      </p:grpSp>
      <p:grpSp>
        <p:nvGrpSpPr>
          <p:cNvPr id="108" name="Group 107"/>
          <p:cNvGrpSpPr/>
          <p:nvPr/>
        </p:nvGrpSpPr>
        <p:grpSpPr>
          <a:xfrm>
            <a:off x="5943631" y="3193785"/>
            <a:ext cx="2019301" cy="597196"/>
            <a:chOff x="223802" y="907754"/>
            <a:chExt cx="1514475" cy="597196"/>
          </a:xfrm>
        </p:grpSpPr>
        <p:cxnSp>
          <p:nvCxnSpPr>
            <p:cNvPr id="109" name="Straight Arrow Connector 108"/>
            <p:cNvCxnSpPr/>
            <p:nvPr/>
          </p:nvCxnSpPr>
          <p:spPr>
            <a:xfrm>
              <a:off x="909602" y="907754"/>
              <a:ext cx="0" cy="296383"/>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223802" y="1104840"/>
              <a:ext cx="1514475"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Khoai</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tây</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chiên</a:t>
              </a:r>
              <a:endParaRPr lang="en-US" sz="2000" dirty="0">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384064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down)">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down)">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down)">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down)">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down)">
                                      <p:cBhvr>
                                        <p:cTn id="59" dur="500"/>
                                        <p:tgtEl>
                                          <p:spTgt spid="5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wipe(down)">
                                      <p:cBhvr>
                                        <p:cTn id="64" dur="500"/>
                                        <p:tgtEl>
                                          <p:spTgt spid="6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wipe(down)">
                                      <p:cBhvr>
                                        <p:cTn id="69" dur="500"/>
                                        <p:tgtEl>
                                          <p:spTgt spid="5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wipe(down)">
                                      <p:cBhvr>
                                        <p:cTn id="74" dur="500"/>
                                        <p:tgtEl>
                                          <p:spTgt spid="6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97"/>
                                        </p:tgtEl>
                                        <p:attrNameLst>
                                          <p:attrName>style.visibility</p:attrName>
                                        </p:attrNameLst>
                                      </p:cBhvr>
                                      <p:to>
                                        <p:strVal val="visible"/>
                                      </p:to>
                                    </p:set>
                                    <p:animEffect transition="in" filter="wipe(down)">
                                      <p:cBhvr>
                                        <p:cTn id="79" dur="500"/>
                                        <p:tgtEl>
                                          <p:spTgt spid="9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down)">
                                      <p:cBhvr>
                                        <p:cTn id="84" dur="500"/>
                                        <p:tgtEl>
                                          <p:spTgt spid="5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69"/>
                                        </p:tgtEl>
                                        <p:attrNameLst>
                                          <p:attrName>style.visibility</p:attrName>
                                        </p:attrNameLst>
                                      </p:cBhvr>
                                      <p:to>
                                        <p:strVal val="visible"/>
                                      </p:to>
                                    </p:set>
                                    <p:animEffect transition="in" filter="wipe(down)">
                                      <p:cBhvr>
                                        <p:cTn id="89" dur="500"/>
                                        <p:tgtEl>
                                          <p:spTgt spid="6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72"/>
                                        </p:tgtEl>
                                        <p:attrNameLst>
                                          <p:attrName>style.visibility</p:attrName>
                                        </p:attrNameLst>
                                      </p:cBhvr>
                                      <p:to>
                                        <p:strVal val="visible"/>
                                      </p:to>
                                    </p:set>
                                    <p:animEffect transition="in" filter="wipe(down)">
                                      <p:cBhvr>
                                        <p:cTn id="94" dur="500"/>
                                        <p:tgtEl>
                                          <p:spTgt spid="72"/>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wipe(down)">
                                      <p:cBhvr>
                                        <p:cTn id="99" dur="500"/>
                                        <p:tgtEl>
                                          <p:spTgt spid="78"/>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83"/>
                                        </p:tgtEl>
                                        <p:attrNameLst>
                                          <p:attrName>style.visibility</p:attrName>
                                        </p:attrNameLst>
                                      </p:cBhvr>
                                      <p:to>
                                        <p:strVal val="visible"/>
                                      </p:to>
                                    </p:set>
                                    <p:animEffect transition="in" filter="wipe(down)">
                                      <p:cBhvr>
                                        <p:cTn id="104" dur="500"/>
                                        <p:tgtEl>
                                          <p:spTgt spid="8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86"/>
                                        </p:tgtEl>
                                        <p:attrNameLst>
                                          <p:attrName>style.visibility</p:attrName>
                                        </p:attrNameLst>
                                      </p:cBhvr>
                                      <p:to>
                                        <p:strVal val="visible"/>
                                      </p:to>
                                    </p:set>
                                    <p:animEffect transition="in" filter="wipe(down)">
                                      <p:cBhvr>
                                        <p:cTn id="109" dur="500"/>
                                        <p:tgtEl>
                                          <p:spTgt spid="86"/>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108"/>
                                        </p:tgtEl>
                                        <p:attrNameLst>
                                          <p:attrName>style.visibility</p:attrName>
                                        </p:attrNameLst>
                                      </p:cBhvr>
                                      <p:to>
                                        <p:strVal val="visible"/>
                                      </p:to>
                                    </p:set>
                                    <p:animEffect transition="in" filter="wipe(down)">
                                      <p:cBhvr>
                                        <p:cTn id="114" dur="500"/>
                                        <p:tgtEl>
                                          <p:spTgt spid="10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94"/>
                                        </p:tgtEl>
                                        <p:attrNameLst>
                                          <p:attrName>style.visibility</p:attrName>
                                        </p:attrNameLst>
                                      </p:cBhvr>
                                      <p:to>
                                        <p:strVal val="visible"/>
                                      </p:to>
                                    </p:set>
                                    <p:animEffect transition="in" filter="wipe(down)">
                                      <p:cBhvr>
                                        <p:cTn id="119" dur="500"/>
                                        <p:tgtEl>
                                          <p:spTgt spid="94"/>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90"/>
                                        </p:tgtEl>
                                        <p:attrNameLst>
                                          <p:attrName>style.visibility</p:attrName>
                                        </p:attrNameLst>
                                      </p:cBhvr>
                                      <p:to>
                                        <p:strVal val="visible"/>
                                      </p:to>
                                    </p:set>
                                    <p:animEffect transition="in" filter="wipe(down)">
                                      <p:cBhvr>
                                        <p:cTn id="12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E5FA38A2-DF44-445F-9B72-E06CF2A8EE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24558"/>
            <a:ext cx="9144000" cy="1874066"/>
          </a:xfrm>
          <a:prstGeom prst="rect">
            <a:avLst/>
          </a:prstGeom>
        </p:spPr>
      </p:pic>
      <p:pic>
        <p:nvPicPr>
          <p:cNvPr id="26" name="图片 25">
            <a:extLst>
              <a:ext uri="{FF2B5EF4-FFF2-40B4-BE49-F238E27FC236}">
                <a16:creationId xmlns:a16="http://schemas.microsoft.com/office/drawing/2014/main" id="{F50D44C9-42B7-4C5D-A3F3-4B18EB38AB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81095"/>
            <a:ext cx="9144000" cy="811010"/>
          </a:xfrm>
          <a:prstGeom prst="rect">
            <a:avLst/>
          </a:prstGeom>
        </p:spPr>
      </p:pic>
      <p:pic>
        <p:nvPicPr>
          <p:cNvPr id="22" name="图片 21">
            <a:extLst>
              <a:ext uri="{FF2B5EF4-FFF2-40B4-BE49-F238E27FC236}">
                <a16:creationId xmlns:a16="http://schemas.microsoft.com/office/drawing/2014/main" id="{2D233C96-C049-4802-9456-CAC40B5263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41505"/>
            <a:ext cx="9144000" cy="1501996"/>
          </a:xfrm>
          <a:prstGeom prst="rect">
            <a:avLst/>
          </a:prstGeom>
        </p:spPr>
      </p:pic>
      <p:grpSp>
        <p:nvGrpSpPr>
          <p:cNvPr id="21" name="Group 20">
            <a:extLst>
              <a:ext uri="{FF2B5EF4-FFF2-40B4-BE49-F238E27FC236}">
                <a16:creationId xmlns:a16="http://schemas.microsoft.com/office/drawing/2014/main" id="{38456FBC-2778-F8E8-292B-7C1D82E59F23}"/>
              </a:ext>
            </a:extLst>
          </p:cNvPr>
          <p:cNvGrpSpPr/>
          <p:nvPr/>
        </p:nvGrpSpPr>
        <p:grpSpPr>
          <a:xfrm>
            <a:off x="1296500" y="154858"/>
            <a:ext cx="6510372" cy="4879056"/>
            <a:chOff x="6461755" y="1481557"/>
            <a:chExt cx="6259499" cy="5991584"/>
          </a:xfrm>
        </p:grpSpPr>
        <p:sp>
          <p:nvSpPr>
            <p:cNvPr id="23" name="Cloud 22">
              <a:extLst>
                <a:ext uri="{FF2B5EF4-FFF2-40B4-BE49-F238E27FC236}">
                  <a16:creationId xmlns:a16="http://schemas.microsoft.com/office/drawing/2014/main" id="{F886E9B6-90C5-96AE-BC9B-8448F4B4674E}"/>
                </a:ext>
              </a:extLst>
            </p:cNvPr>
            <p:cNvSpPr/>
            <p:nvPr/>
          </p:nvSpPr>
          <p:spPr>
            <a:xfrm>
              <a:off x="7704397" y="1481557"/>
              <a:ext cx="3925942" cy="2587490"/>
            </a:xfrm>
            <a:prstGeom prst="cloud">
              <a:avLst/>
            </a:prstGeom>
            <a:solidFill>
              <a:srgbClr val="FFFFCC"/>
            </a:solidFill>
            <a:ln w="381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256">
                <a:defRPr/>
              </a:pPr>
              <a:r>
                <a:rPr lang="en-US" sz="2700" dirty="0" err="1">
                  <a:solidFill>
                    <a:srgbClr val="8D7545"/>
                  </a:solidFill>
                  <a:latin typeface="UTM Cookies" panose="02040603050506020204" pitchFamily="18" charset="0"/>
                </a:rPr>
                <a:t>Thảo</a:t>
              </a:r>
              <a:r>
                <a:rPr lang="en-US" sz="2700" dirty="0">
                  <a:solidFill>
                    <a:srgbClr val="8D7545"/>
                  </a:solidFill>
                  <a:latin typeface="UTM Cookies" panose="02040603050506020204" pitchFamily="18" charset="0"/>
                </a:rPr>
                <a:t> </a:t>
              </a:r>
              <a:r>
                <a:rPr lang="en-US" sz="2700" dirty="0" err="1">
                  <a:solidFill>
                    <a:srgbClr val="8D7545"/>
                  </a:solidFill>
                  <a:latin typeface="UTM Cookies" panose="02040603050506020204" pitchFamily="18" charset="0"/>
                </a:rPr>
                <a:t>luận</a:t>
              </a:r>
              <a:r>
                <a:rPr lang="en-US" sz="2700" dirty="0">
                  <a:solidFill>
                    <a:srgbClr val="8D7545"/>
                  </a:solidFill>
                  <a:latin typeface="UTM Cookies" panose="02040603050506020204" pitchFamily="18" charset="0"/>
                </a:rPr>
                <a:t> NHÓM ĐÔI</a:t>
              </a:r>
            </a:p>
          </p:txBody>
        </p:sp>
        <p:grpSp>
          <p:nvGrpSpPr>
            <p:cNvPr id="25" name="组合 1">
              <a:extLst>
                <a:ext uri="{FF2B5EF4-FFF2-40B4-BE49-F238E27FC236}">
                  <a16:creationId xmlns:a16="http://schemas.microsoft.com/office/drawing/2014/main" id="{F4B1253D-85B0-E199-3DAB-38AEA31D1FA5}"/>
                </a:ext>
              </a:extLst>
            </p:cNvPr>
            <p:cNvGrpSpPr/>
            <p:nvPr/>
          </p:nvGrpSpPr>
          <p:grpSpPr>
            <a:xfrm>
              <a:off x="6461755" y="2741964"/>
              <a:ext cx="6259499" cy="4731177"/>
              <a:chOff x="-510161" y="1751235"/>
              <a:chExt cx="7598420" cy="5743187"/>
            </a:xfrm>
          </p:grpSpPr>
          <p:pic>
            <p:nvPicPr>
              <p:cNvPr id="27" name="图片 12">
                <a:extLst>
                  <a:ext uri="{FF2B5EF4-FFF2-40B4-BE49-F238E27FC236}">
                    <a16:creationId xmlns:a16="http://schemas.microsoft.com/office/drawing/2014/main" id="{4A0E3EB6-553E-E4A2-6FD8-D20F37D67718}"/>
                  </a:ext>
                </a:extLst>
              </p:cNvPr>
              <p:cNvPicPr>
                <a:picLocks noChangeAspect="1"/>
              </p:cNvPicPr>
              <p:nvPr/>
            </p:nvPicPr>
            <p:blipFill rotWithShape="1">
              <a:blip r:embed="rId5">
                <a:extLst>
                  <a:ext uri="{28A0092B-C50C-407E-A947-70E740481C1C}">
                    <a14:useLocalDpi xmlns:a14="http://schemas.microsoft.com/office/drawing/2010/main" val="0"/>
                  </a:ext>
                </a:extLst>
              </a:blip>
              <a:srcRect l="8008" t="35025" r="59440" b="34782"/>
              <a:stretch/>
            </p:blipFill>
            <p:spPr>
              <a:xfrm>
                <a:off x="-510161" y="1751235"/>
                <a:ext cx="4429760" cy="5492901"/>
              </a:xfrm>
              <a:prstGeom prst="rect">
                <a:avLst/>
              </a:prstGeom>
            </p:spPr>
          </p:pic>
          <p:pic>
            <p:nvPicPr>
              <p:cNvPr id="28" name="图片 13">
                <a:extLst>
                  <a:ext uri="{FF2B5EF4-FFF2-40B4-BE49-F238E27FC236}">
                    <a16:creationId xmlns:a16="http://schemas.microsoft.com/office/drawing/2014/main" id="{FA9CE76E-E163-DC5B-62BE-359C69EC5EA9}"/>
                  </a:ext>
                </a:extLst>
              </p:cNvPr>
              <p:cNvPicPr>
                <a:picLocks noChangeAspect="1"/>
              </p:cNvPicPr>
              <p:nvPr/>
            </p:nvPicPr>
            <p:blipFill rotWithShape="1">
              <a:blip r:embed="rId5">
                <a:extLst>
                  <a:ext uri="{28A0092B-C50C-407E-A947-70E740481C1C}">
                    <a14:useLocalDpi xmlns:a14="http://schemas.microsoft.com/office/drawing/2010/main" val="0"/>
                  </a:ext>
                </a:extLst>
              </a:blip>
              <a:srcRect l="56471" t="36973" r="10977" b="32834"/>
              <a:stretch/>
            </p:blipFill>
            <p:spPr>
              <a:xfrm>
                <a:off x="2621901" y="2001520"/>
                <a:ext cx="4466358" cy="5492902"/>
              </a:xfrm>
              <a:prstGeom prst="rect">
                <a:avLst/>
              </a:prstGeom>
            </p:spPr>
          </p:pic>
        </p:grpSp>
      </p:grpSp>
      <p:grpSp>
        <p:nvGrpSpPr>
          <p:cNvPr id="63" name="组合 62">
            <a:extLst>
              <a:ext uri="{FF2B5EF4-FFF2-40B4-BE49-F238E27FC236}">
                <a16:creationId xmlns:a16="http://schemas.microsoft.com/office/drawing/2014/main" id="{057A0CC1-7597-4382-A23D-45446B4A8085}"/>
              </a:ext>
            </a:extLst>
          </p:cNvPr>
          <p:cNvGrpSpPr/>
          <p:nvPr/>
        </p:nvGrpSpPr>
        <p:grpSpPr>
          <a:xfrm>
            <a:off x="29801" y="4279952"/>
            <a:ext cx="9114201" cy="863581"/>
            <a:chOff x="-2055784" y="5706558"/>
            <a:chExt cx="12152268" cy="1151441"/>
          </a:xfrm>
        </p:grpSpPr>
        <p:pic>
          <p:nvPicPr>
            <p:cNvPr id="64" name="图片 63">
              <a:extLst>
                <a:ext uri="{FF2B5EF4-FFF2-40B4-BE49-F238E27FC236}">
                  <a16:creationId xmlns:a16="http://schemas.microsoft.com/office/drawing/2014/main" id="{BF836161-3286-4D87-878A-647E345F62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65" name="图片 64">
              <a:extLst>
                <a:ext uri="{FF2B5EF4-FFF2-40B4-BE49-F238E27FC236}">
                  <a16:creationId xmlns:a16="http://schemas.microsoft.com/office/drawing/2014/main" id="{A45EA57C-B2D4-49A7-BB53-8663999C88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66" name="图片 65">
              <a:extLst>
                <a:ext uri="{FF2B5EF4-FFF2-40B4-BE49-F238E27FC236}">
                  <a16:creationId xmlns:a16="http://schemas.microsoft.com/office/drawing/2014/main" id="{57A1C840-F6B1-4FEF-8AF8-69F386667970}"/>
                </a:ext>
              </a:extLst>
            </p:cNvPr>
            <p:cNvPicPr>
              <a:picLocks noChangeAspect="1"/>
            </p:cNvPicPr>
            <p:nvPr/>
          </p:nvPicPr>
          <p:blipFill>
            <a:blip r:embed="rId8"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67" name="图片 66">
              <a:extLst>
                <a:ext uri="{FF2B5EF4-FFF2-40B4-BE49-F238E27FC236}">
                  <a16:creationId xmlns:a16="http://schemas.microsoft.com/office/drawing/2014/main" id="{4DC43758-75D0-4985-A4B6-9C897D88E18B}"/>
                </a:ext>
              </a:extLst>
            </p:cNvPr>
            <p:cNvPicPr>
              <a:picLocks noChangeAspect="1"/>
            </p:cNvPicPr>
            <p:nvPr/>
          </p:nvPicPr>
          <p:blipFill>
            <a:blip r:embed="rId9"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68" name="图片 67">
              <a:extLst>
                <a:ext uri="{FF2B5EF4-FFF2-40B4-BE49-F238E27FC236}">
                  <a16:creationId xmlns:a16="http://schemas.microsoft.com/office/drawing/2014/main" id="{51ACFAEB-F0CB-41AB-A614-2478DB6F864A}"/>
                </a:ext>
              </a:extLst>
            </p:cNvPr>
            <p:cNvPicPr>
              <a:picLocks noChangeAspect="1"/>
            </p:cNvPicPr>
            <p:nvPr/>
          </p:nvPicPr>
          <p:blipFill>
            <a:blip r:embed="rId10"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69" name="图片 68">
              <a:extLst>
                <a:ext uri="{FF2B5EF4-FFF2-40B4-BE49-F238E27FC236}">
                  <a16:creationId xmlns:a16="http://schemas.microsoft.com/office/drawing/2014/main" id="{66E9C615-93FF-429E-8BFD-05F6EC67EA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70" name="图片 69">
              <a:extLst>
                <a:ext uri="{FF2B5EF4-FFF2-40B4-BE49-F238E27FC236}">
                  <a16:creationId xmlns:a16="http://schemas.microsoft.com/office/drawing/2014/main" id="{5B551E20-9A29-43E6-B580-9C3A1270BA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Tree>
    <p:extLst>
      <p:ext uri="{BB962C8B-B14F-4D97-AF65-F5344CB8AC3E}">
        <p14:creationId xmlns:p14="http://schemas.microsoft.com/office/powerpoint/2010/main" val="1378644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2920" y="-136525"/>
            <a:ext cx="9303120" cy="5067374"/>
            <a:chOff x="-82920" y="-136525"/>
            <a:chExt cx="9303120" cy="5067374"/>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32" y="816049"/>
              <a:ext cx="906691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Hình ảnh âm Thanh Nổi Kính Lúp Vẽ Tay Minh Họa PNG , Kính Lúp Stereo, Kính  Lúp Sáng Tạo, Vẽ Tay Kính Lúp PNG miễn phí tải tập tin PSDComment và"/>
            <p:cNvSpPr>
              <a:spLocks noChangeAspect="1" noChangeArrowheads="1"/>
            </p:cNvSpPr>
            <p:nvPr/>
          </p:nvSpPr>
          <p:spPr bwMode="auto">
            <a:xfrm>
              <a:off x="155575" y="-13652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p:nvPr/>
          </p:nvGrpSpPr>
          <p:grpSpPr>
            <a:xfrm>
              <a:off x="-82920" y="1195685"/>
              <a:ext cx="1371600" cy="681339"/>
              <a:chOff x="185701" y="899815"/>
              <a:chExt cx="1371600" cy="681339"/>
            </a:xfrm>
          </p:grpSpPr>
          <p:cxnSp>
            <p:nvCxnSpPr>
              <p:cNvPr id="9" name="Straight Arrow Connector 8"/>
              <p:cNvCxnSpPr>
                <a:endCxn id="11" idx="2"/>
              </p:cNvCxnSpPr>
              <p:nvPr/>
            </p:nvCxnSpPr>
            <p:spPr>
              <a:xfrm flipH="1" flipV="1">
                <a:off x="871501" y="1299925"/>
                <a:ext cx="37584" cy="281229"/>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5701" y="899815"/>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Rượu</a:t>
                </a:r>
                <a:endParaRPr lang="en-US" sz="2000" dirty="0">
                  <a:solidFill>
                    <a:srgbClr val="FF0000"/>
                  </a:solidFill>
                  <a:latin typeface="Arial" pitchFamily="34" charset="0"/>
                  <a:cs typeface="Arial" pitchFamily="34" charset="0"/>
                </a:endParaRPr>
              </a:p>
            </p:txBody>
          </p:sp>
        </p:grpSp>
        <p:grpSp>
          <p:nvGrpSpPr>
            <p:cNvPr id="17" name="Group 16"/>
            <p:cNvGrpSpPr/>
            <p:nvPr/>
          </p:nvGrpSpPr>
          <p:grpSpPr>
            <a:xfrm>
              <a:off x="914400" y="819150"/>
              <a:ext cx="1371600" cy="681335"/>
              <a:chOff x="185701" y="899815"/>
              <a:chExt cx="1371600" cy="681335"/>
            </a:xfrm>
          </p:grpSpPr>
          <p:cxnSp>
            <p:nvCxnSpPr>
              <p:cNvPr id="18" name="Straight Arrow Connector 17"/>
              <p:cNvCxnSpPr/>
              <p:nvPr/>
            </p:nvCxnSpPr>
            <p:spPr>
              <a:xfrm flipV="1">
                <a:off x="909084" y="1276350"/>
                <a:ext cx="233916" cy="3048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5701" y="899815"/>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Dầu</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ăn</a:t>
                </a:r>
                <a:endParaRPr lang="en-US" sz="2000" dirty="0">
                  <a:solidFill>
                    <a:srgbClr val="FF0000"/>
                  </a:solidFill>
                  <a:latin typeface="Arial" pitchFamily="34" charset="0"/>
                  <a:cs typeface="Arial" pitchFamily="34" charset="0"/>
                </a:endParaRPr>
              </a:p>
            </p:txBody>
          </p:sp>
        </p:grpSp>
        <p:grpSp>
          <p:nvGrpSpPr>
            <p:cNvPr id="22" name="Group 21"/>
            <p:cNvGrpSpPr/>
            <p:nvPr/>
          </p:nvGrpSpPr>
          <p:grpSpPr>
            <a:xfrm>
              <a:off x="152400" y="4095750"/>
              <a:ext cx="1371600" cy="685800"/>
              <a:chOff x="338101" y="819150"/>
              <a:chExt cx="1371600" cy="685800"/>
            </a:xfrm>
          </p:grpSpPr>
          <p:cxnSp>
            <p:nvCxnSpPr>
              <p:cNvPr id="23" name="Straight Arrow Connector 22"/>
              <p:cNvCxnSpPr/>
              <p:nvPr/>
            </p:nvCxnSpPr>
            <p:spPr>
              <a:xfrm>
                <a:off x="1100101" y="819150"/>
                <a:ext cx="0" cy="296383"/>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38101" y="1104840"/>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Muối</a:t>
                </a:r>
                <a:endParaRPr lang="en-US" sz="2000" dirty="0">
                  <a:solidFill>
                    <a:srgbClr val="FF0000"/>
                  </a:solidFill>
                  <a:latin typeface="Arial" pitchFamily="34" charset="0"/>
                  <a:cs typeface="Arial" pitchFamily="34" charset="0"/>
                </a:endParaRPr>
              </a:p>
            </p:txBody>
          </p:sp>
        </p:grpSp>
        <p:grpSp>
          <p:nvGrpSpPr>
            <p:cNvPr id="29" name="Group 28"/>
            <p:cNvGrpSpPr/>
            <p:nvPr/>
          </p:nvGrpSpPr>
          <p:grpSpPr>
            <a:xfrm>
              <a:off x="762000" y="3109615"/>
              <a:ext cx="1371600" cy="681339"/>
              <a:chOff x="185701" y="899815"/>
              <a:chExt cx="1371600" cy="681339"/>
            </a:xfrm>
          </p:grpSpPr>
          <p:cxnSp>
            <p:nvCxnSpPr>
              <p:cNvPr id="30" name="Straight Arrow Connector 29"/>
              <p:cNvCxnSpPr>
                <a:endCxn id="31" idx="2"/>
              </p:cNvCxnSpPr>
              <p:nvPr/>
            </p:nvCxnSpPr>
            <p:spPr>
              <a:xfrm flipH="1" flipV="1">
                <a:off x="871501" y="1299925"/>
                <a:ext cx="37584" cy="281229"/>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85701" y="899815"/>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Bia</a:t>
                </a:r>
                <a:endParaRPr lang="en-US" sz="2000" dirty="0">
                  <a:solidFill>
                    <a:srgbClr val="FF0000"/>
                  </a:solidFill>
                  <a:latin typeface="Arial" pitchFamily="34" charset="0"/>
                  <a:cs typeface="Arial" pitchFamily="34" charset="0"/>
                </a:endParaRPr>
              </a:p>
            </p:txBody>
          </p:sp>
        </p:grpSp>
        <p:grpSp>
          <p:nvGrpSpPr>
            <p:cNvPr id="34" name="Group 33"/>
            <p:cNvGrpSpPr/>
            <p:nvPr/>
          </p:nvGrpSpPr>
          <p:grpSpPr>
            <a:xfrm>
              <a:off x="1676769" y="2038350"/>
              <a:ext cx="1371600" cy="622383"/>
              <a:chOff x="185701" y="823615"/>
              <a:chExt cx="1371600" cy="622383"/>
            </a:xfrm>
          </p:grpSpPr>
          <p:cxnSp>
            <p:nvCxnSpPr>
              <p:cNvPr id="35" name="Straight Arrow Connector 34"/>
              <p:cNvCxnSpPr>
                <a:endCxn id="36" idx="2"/>
              </p:cNvCxnSpPr>
              <p:nvPr/>
            </p:nvCxnSpPr>
            <p:spPr>
              <a:xfrm flipV="1">
                <a:off x="792126" y="1223725"/>
                <a:ext cx="79375" cy="222273"/>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85701" y="823615"/>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Lạc</a:t>
                </a:r>
                <a:endParaRPr lang="en-US" sz="2000" dirty="0">
                  <a:solidFill>
                    <a:srgbClr val="FF0000"/>
                  </a:solidFill>
                  <a:latin typeface="Arial" pitchFamily="34" charset="0"/>
                  <a:cs typeface="Arial" pitchFamily="34" charset="0"/>
                </a:endParaRPr>
              </a:p>
            </p:txBody>
          </p:sp>
        </p:grpSp>
        <p:grpSp>
          <p:nvGrpSpPr>
            <p:cNvPr id="37" name="Group 36"/>
            <p:cNvGrpSpPr/>
            <p:nvPr/>
          </p:nvGrpSpPr>
          <p:grpSpPr>
            <a:xfrm>
              <a:off x="2517110" y="804505"/>
              <a:ext cx="1371600" cy="700445"/>
              <a:chOff x="185701" y="880705"/>
              <a:chExt cx="1371600" cy="700445"/>
            </a:xfrm>
          </p:grpSpPr>
          <p:cxnSp>
            <p:nvCxnSpPr>
              <p:cNvPr id="38" name="Straight Arrow Connector 37"/>
              <p:cNvCxnSpPr/>
              <p:nvPr/>
            </p:nvCxnSpPr>
            <p:spPr>
              <a:xfrm flipV="1">
                <a:off x="909084" y="1276350"/>
                <a:ext cx="233916" cy="3048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85701" y="880705"/>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Dưa</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hấu</a:t>
                </a:r>
                <a:endParaRPr lang="en-US" sz="2000" dirty="0">
                  <a:solidFill>
                    <a:srgbClr val="FF0000"/>
                  </a:solidFill>
                  <a:latin typeface="Arial" pitchFamily="34" charset="0"/>
                  <a:cs typeface="Arial" pitchFamily="34" charset="0"/>
                </a:endParaRPr>
              </a:p>
            </p:txBody>
          </p:sp>
        </p:grpSp>
        <p:grpSp>
          <p:nvGrpSpPr>
            <p:cNvPr id="40" name="Group 39"/>
            <p:cNvGrpSpPr/>
            <p:nvPr/>
          </p:nvGrpSpPr>
          <p:grpSpPr>
            <a:xfrm>
              <a:off x="1676769" y="3490137"/>
              <a:ext cx="1371600" cy="685800"/>
              <a:chOff x="338101" y="819150"/>
              <a:chExt cx="1371600" cy="685800"/>
            </a:xfrm>
          </p:grpSpPr>
          <p:cxnSp>
            <p:nvCxnSpPr>
              <p:cNvPr id="41" name="Straight Arrow Connector 40"/>
              <p:cNvCxnSpPr/>
              <p:nvPr/>
            </p:nvCxnSpPr>
            <p:spPr>
              <a:xfrm>
                <a:off x="1100101" y="819150"/>
                <a:ext cx="0" cy="296383"/>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38101" y="1104840"/>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Cà</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rốt</a:t>
                </a:r>
                <a:endParaRPr lang="en-US" sz="2000" dirty="0">
                  <a:solidFill>
                    <a:srgbClr val="FF0000"/>
                  </a:solidFill>
                  <a:latin typeface="Arial" pitchFamily="34" charset="0"/>
                  <a:cs typeface="Arial" pitchFamily="34" charset="0"/>
                </a:endParaRPr>
              </a:p>
            </p:txBody>
          </p:sp>
        </p:grpSp>
        <p:grpSp>
          <p:nvGrpSpPr>
            <p:cNvPr id="44" name="Group 43"/>
            <p:cNvGrpSpPr/>
            <p:nvPr/>
          </p:nvGrpSpPr>
          <p:grpSpPr>
            <a:xfrm>
              <a:off x="3048369" y="2097792"/>
              <a:ext cx="1371600" cy="681335"/>
              <a:chOff x="185701" y="899815"/>
              <a:chExt cx="1371600" cy="681335"/>
            </a:xfrm>
          </p:grpSpPr>
          <p:cxnSp>
            <p:nvCxnSpPr>
              <p:cNvPr id="45" name="Straight Arrow Connector 44"/>
              <p:cNvCxnSpPr/>
              <p:nvPr/>
            </p:nvCxnSpPr>
            <p:spPr>
              <a:xfrm flipV="1">
                <a:off x="909084" y="1240483"/>
                <a:ext cx="0" cy="34066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85701" y="899815"/>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Thịt</a:t>
                </a:r>
                <a:endParaRPr lang="en-US" sz="2000" dirty="0">
                  <a:solidFill>
                    <a:srgbClr val="FF0000"/>
                  </a:solidFill>
                  <a:latin typeface="Arial" pitchFamily="34" charset="0"/>
                  <a:cs typeface="Arial" pitchFamily="34" charset="0"/>
                </a:endParaRPr>
              </a:p>
            </p:txBody>
          </p:sp>
        </p:grpSp>
        <p:grpSp>
          <p:nvGrpSpPr>
            <p:cNvPr id="48" name="Group 47"/>
            <p:cNvGrpSpPr/>
            <p:nvPr/>
          </p:nvGrpSpPr>
          <p:grpSpPr>
            <a:xfrm>
              <a:off x="2452946" y="2897753"/>
              <a:ext cx="1371600" cy="681335"/>
              <a:chOff x="185701" y="899815"/>
              <a:chExt cx="1371600" cy="681335"/>
            </a:xfrm>
          </p:grpSpPr>
          <p:cxnSp>
            <p:nvCxnSpPr>
              <p:cNvPr id="49" name="Straight Arrow Connector 48"/>
              <p:cNvCxnSpPr/>
              <p:nvPr/>
            </p:nvCxnSpPr>
            <p:spPr>
              <a:xfrm flipV="1">
                <a:off x="909084" y="1240483"/>
                <a:ext cx="0" cy="34066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85701" y="899815"/>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Nước</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lọc</a:t>
                </a:r>
                <a:endParaRPr lang="en-US" sz="2000" dirty="0">
                  <a:solidFill>
                    <a:srgbClr val="FF0000"/>
                  </a:solidFill>
                  <a:latin typeface="Arial" pitchFamily="34" charset="0"/>
                  <a:cs typeface="Arial" pitchFamily="34" charset="0"/>
                </a:endParaRPr>
              </a:p>
            </p:txBody>
          </p:sp>
        </p:grpSp>
        <p:grpSp>
          <p:nvGrpSpPr>
            <p:cNvPr id="51" name="Group 50"/>
            <p:cNvGrpSpPr/>
            <p:nvPr/>
          </p:nvGrpSpPr>
          <p:grpSpPr>
            <a:xfrm>
              <a:off x="6019800" y="1219260"/>
              <a:ext cx="1371600" cy="681335"/>
              <a:chOff x="185701" y="899815"/>
              <a:chExt cx="1371600" cy="681335"/>
            </a:xfrm>
          </p:grpSpPr>
          <p:cxnSp>
            <p:nvCxnSpPr>
              <p:cNvPr id="52" name="Straight Arrow Connector 51"/>
              <p:cNvCxnSpPr/>
              <p:nvPr/>
            </p:nvCxnSpPr>
            <p:spPr>
              <a:xfrm flipV="1">
                <a:off x="909084" y="1240483"/>
                <a:ext cx="0" cy="34066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85701" y="899815"/>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Đậu</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phụ</a:t>
                </a:r>
                <a:endParaRPr lang="en-US" sz="2000" dirty="0">
                  <a:solidFill>
                    <a:srgbClr val="FF0000"/>
                  </a:solidFill>
                  <a:latin typeface="Arial" pitchFamily="34" charset="0"/>
                  <a:cs typeface="Arial" pitchFamily="34" charset="0"/>
                </a:endParaRPr>
              </a:p>
            </p:txBody>
          </p:sp>
        </p:grpSp>
        <p:grpSp>
          <p:nvGrpSpPr>
            <p:cNvPr id="54" name="Group 53"/>
            <p:cNvGrpSpPr/>
            <p:nvPr/>
          </p:nvGrpSpPr>
          <p:grpSpPr>
            <a:xfrm>
              <a:off x="3657600" y="2552640"/>
              <a:ext cx="1371600" cy="626597"/>
              <a:chOff x="185701" y="954553"/>
              <a:chExt cx="1371600" cy="626597"/>
            </a:xfrm>
          </p:grpSpPr>
          <p:cxnSp>
            <p:nvCxnSpPr>
              <p:cNvPr id="55" name="Straight Arrow Connector 54"/>
              <p:cNvCxnSpPr/>
              <p:nvPr/>
            </p:nvCxnSpPr>
            <p:spPr>
              <a:xfrm flipV="1">
                <a:off x="909084" y="1240483"/>
                <a:ext cx="0" cy="34066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85701" y="954553"/>
                <a:ext cx="1371600" cy="400110"/>
              </a:xfrm>
              <a:prstGeom prst="rect">
                <a:avLst/>
              </a:prstGeom>
              <a:noFill/>
            </p:spPr>
            <p:txBody>
              <a:bodyPr wrap="square" rtlCol="0">
                <a:spAutoFit/>
              </a:bodyPr>
              <a:lstStyle/>
              <a:p>
                <a:pPr algn="ctr"/>
                <a:r>
                  <a:rPr lang="en-US" sz="2000" dirty="0">
                    <a:solidFill>
                      <a:srgbClr val="FF0000"/>
                    </a:solidFill>
                    <a:latin typeface="Arial" pitchFamily="34" charset="0"/>
                    <a:cs typeface="Arial" pitchFamily="34" charset="0"/>
                  </a:rPr>
                  <a:t>Cam</a:t>
                </a:r>
              </a:p>
            </p:txBody>
          </p:sp>
        </p:grpSp>
        <p:grpSp>
          <p:nvGrpSpPr>
            <p:cNvPr id="57" name="Group 56"/>
            <p:cNvGrpSpPr/>
            <p:nvPr/>
          </p:nvGrpSpPr>
          <p:grpSpPr>
            <a:xfrm>
              <a:off x="4501117" y="1809750"/>
              <a:ext cx="1371600" cy="969377"/>
              <a:chOff x="296975" y="888160"/>
              <a:chExt cx="1371600" cy="969377"/>
            </a:xfrm>
          </p:grpSpPr>
          <p:cxnSp>
            <p:nvCxnSpPr>
              <p:cNvPr id="58" name="Straight Arrow Connector 57"/>
              <p:cNvCxnSpPr/>
              <p:nvPr/>
            </p:nvCxnSpPr>
            <p:spPr>
              <a:xfrm flipV="1">
                <a:off x="897417" y="1516870"/>
                <a:ext cx="0" cy="34066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96975" y="888160"/>
                <a:ext cx="1371600" cy="707886"/>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Bông</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cải</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trắng</a:t>
                </a:r>
                <a:endParaRPr lang="en-US" sz="2000" dirty="0">
                  <a:solidFill>
                    <a:srgbClr val="FF0000"/>
                  </a:solidFill>
                  <a:latin typeface="Arial" pitchFamily="34" charset="0"/>
                  <a:cs typeface="Arial" pitchFamily="34" charset="0"/>
                </a:endParaRPr>
              </a:p>
            </p:txBody>
          </p:sp>
        </p:grpSp>
        <p:grpSp>
          <p:nvGrpSpPr>
            <p:cNvPr id="60" name="Group 59"/>
            <p:cNvGrpSpPr/>
            <p:nvPr/>
          </p:nvGrpSpPr>
          <p:grpSpPr>
            <a:xfrm>
              <a:off x="3962400" y="1255127"/>
              <a:ext cx="1371600" cy="681335"/>
              <a:chOff x="185701" y="899815"/>
              <a:chExt cx="1371600" cy="681335"/>
            </a:xfrm>
          </p:grpSpPr>
          <p:cxnSp>
            <p:nvCxnSpPr>
              <p:cNvPr id="61" name="Straight Arrow Connector 60"/>
              <p:cNvCxnSpPr/>
              <p:nvPr/>
            </p:nvCxnSpPr>
            <p:spPr>
              <a:xfrm flipV="1">
                <a:off x="792791" y="1240483"/>
                <a:ext cx="0" cy="34066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85701" y="899815"/>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Đường</a:t>
                </a:r>
                <a:endParaRPr lang="en-US" sz="2000" dirty="0">
                  <a:solidFill>
                    <a:srgbClr val="FF0000"/>
                  </a:solidFill>
                  <a:latin typeface="Arial" pitchFamily="34" charset="0"/>
                  <a:cs typeface="Arial" pitchFamily="34" charset="0"/>
                </a:endParaRPr>
              </a:p>
            </p:txBody>
          </p:sp>
        </p:grpSp>
        <p:grpSp>
          <p:nvGrpSpPr>
            <p:cNvPr id="63" name="Group 62"/>
            <p:cNvGrpSpPr/>
            <p:nvPr/>
          </p:nvGrpSpPr>
          <p:grpSpPr>
            <a:xfrm>
              <a:off x="4953000" y="899815"/>
              <a:ext cx="1371600" cy="681335"/>
              <a:chOff x="185701" y="899815"/>
              <a:chExt cx="1371600" cy="681335"/>
            </a:xfrm>
          </p:grpSpPr>
          <p:cxnSp>
            <p:nvCxnSpPr>
              <p:cNvPr id="64" name="Straight Arrow Connector 63"/>
              <p:cNvCxnSpPr/>
              <p:nvPr/>
            </p:nvCxnSpPr>
            <p:spPr>
              <a:xfrm flipV="1">
                <a:off x="909084" y="1240483"/>
                <a:ext cx="0" cy="34066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85701" y="899815"/>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Bắp</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cải</a:t>
                </a:r>
                <a:endParaRPr lang="en-US" sz="2000" dirty="0">
                  <a:solidFill>
                    <a:srgbClr val="FF0000"/>
                  </a:solidFill>
                  <a:latin typeface="Arial" pitchFamily="34" charset="0"/>
                  <a:cs typeface="Arial" pitchFamily="34" charset="0"/>
                </a:endParaRPr>
              </a:p>
            </p:txBody>
          </p:sp>
        </p:grpSp>
        <p:grpSp>
          <p:nvGrpSpPr>
            <p:cNvPr id="69" name="Group 68"/>
            <p:cNvGrpSpPr/>
            <p:nvPr/>
          </p:nvGrpSpPr>
          <p:grpSpPr>
            <a:xfrm>
              <a:off x="6858000" y="1787664"/>
              <a:ext cx="1371600" cy="819017"/>
              <a:chOff x="243811" y="893747"/>
              <a:chExt cx="1371600" cy="819017"/>
            </a:xfrm>
          </p:grpSpPr>
          <p:cxnSp>
            <p:nvCxnSpPr>
              <p:cNvPr id="70" name="Straight Arrow Connector 69"/>
              <p:cNvCxnSpPr/>
              <p:nvPr/>
            </p:nvCxnSpPr>
            <p:spPr>
              <a:xfrm flipV="1">
                <a:off x="624811" y="1403930"/>
                <a:ext cx="76200" cy="30883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43811" y="893747"/>
                <a:ext cx="1371600" cy="707886"/>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Đậu</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hà</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lan</a:t>
                </a:r>
                <a:endParaRPr lang="en-US" sz="2000" dirty="0">
                  <a:solidFill>
                    <a:srgbClr val="FF0000"/>
                  </a:solidFill>
                  <a:latin typeface="Arial" pitchFamily="34" charset="0"/>
                  <a:cs typeface="Arial" pitchFamily="34" charset="0"/>
                </a:endParaRPr>
              </a:p>
            </p:txBody>
          </p:sp>
        </p:grpSp>
        <p:grpSp>
          <p:nvGrpSpPr>
            <p:cNvPr id="72" name="Group 71"/>
            <p:cNvGrpSpPr/>
            <p:nvPr/>
          </p:nvGrpSpPr>
          <p:grpSpPr>
            <a:xfrm>
              <a:off x="7010400" y="976015"/>
              <a:ext cx="1371600" cy="681335"/>
              <a:chOff x="185701" y="899815"/>
              <a:chExt cx="1371600" cy="681335"/>
            </a:xfrm>
          </p:grpSpPr>
          <p:cxnSp>
            <p:nvCxnSpPr>
              <p:cNvPr id="73" name="Straight Arrow Connector 72"/>
              <p:cNvCxnSpPr/>
              <p:nvPr/>
            </p:nvCxnSpPr>
            <p:spPr>
              <a:xfrm flipV="1">
                <a:off x="909084" y="1240483"/>
                <a:ext cx="0" cy="34066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85701" y="899815"/>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Cơm</a:t>
                </a:r>
                <a:endParaRPr lang="en-US" sz="2000" dirty="0">
                  <a:solidFill>
                    <a:srgbClr val="FF0000"/>
                  </a:solidFill>
                  <a:latin typeface="Arial" pitchFamily="34" charset="0"/>
                  <a:cs typeface="Arial" pitchFamily="34" charset="0"/>
                </a:endParaRPr>
              </a:p>
            </p:txBody>
          </p:sp>
        </p:grpSp>
        <p:grpSp>
          <p:nvGrpSpPr>
            <p:cNvPr id="78" name="Group 77"/>
            <p:cNvGrpSpPr/>
            <p:nvPr/>
          </p:nvGrpSpPr>
          <p:grpSpPr>
            <a:xfrm>
              <a:off x="7733783" y="742950"/>
              <a:ext cx="1486417" cy="681336"/>
              <a:chOff x="70884" y="899815"/>
              <a:chExt cx="1486417" cy="681336"/>
            </a:xfrm>
          </p:grpSpPr>
          <p:cxnSp>
            <p:nvCxnSpPr>
              <p:cNvPr id="79" name="Straight Arrow Connector 78"/>
              <p:cNvCxnSpPr/>
              <p:nvPr/>
            </p:nvCxnSpPr>
            <p:spPr>
              <a:xfrm flipV="1">
                <a:off x="909084" y="1256735"/>
                <a:ext cx="191017" cy="32441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0884" y="899815"/>
                <a:ext cx="1486417"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Nước</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ngọt</a:t>
                </a:r>
                <a:endParaRPr lang="en-US" sz="2000" dirty="0">
                  <a:solidFill>
                    <a:srgbClr val="FF0000"/>
                  </a:solidFill>
                  <a:latin typeface="Arial" pitchFamily="34" charset="0"/>
                  <a:cs typeface="Arial" pitchFamily="34" charset="0"/>
                </a:endParaRPr>
              </a:p>
            </p:txBody>
          </p:sp>
        </p:grpSp>
        <p:grpSp>
          <p:nvGrpSpPr>
            <p:cNvPr id="83" name="Group 82"/>
            <p:cNvGrpSpPr/>
            <p:nvPr/>
          </p:nvGrpSpPr>
          <p:grpSpPr>
            <a:xfrm>
              <a:off x="7848600" y="2324040"/>
              <a:ext cx="1371600" cy="628710"/>
              <a:chOff x="185701" y="952440"/>
              <a:chExt cx="1371600" cy="628710"/>
            </a:xfrm>
          </p:grpSpPr>
          <p:cxnSp>
            <p:nvCxnSpPr>
              <p:cNvPr id="84" name="Straight Arrow Connector 83"/>
              <p:cNvCxnSpPr/>
              <p:nvPr/>
            </p:nvCxnSpPr>
            <p:spPr>
              <a:xfrm flipV="1">
                <a:off x="909084" y="1240483"/>
                <a:ext cx="0" cy="34066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85701" y="952440"/>
                <a:ext cx="1371600" cy="400110"/>
              </a:xfrm>
              <a:prstGeom prst="rect">
                <a:avLst/>
              </a:prstGeom>
              <a:noFill/>
            </p:spPr>
            <p:txBody>
              <a:bodyPr wrap="square" rtlCol="0">
                <a:spAutoFit/>
              </a:bodyPr>
              <a:lstStyle/>
              <a:p>
                <a:pPr algn="ctr"/>
                <a:r>
                  <a:rPr lang="en-US" sz="2000" dirty="0">
                    <a:solidFill>
                      <a:srgbClr val="FF0000"/>
                    </a:solidFill>
                    <a:latin typeface="Arial" pitchFamily="34" charset="0"/>
                    <a:cs typeface="Arial" pitchFamily="34" charset="0"/>
                  </a:rPr>
                  <a:t>Pho </a:t>
                </a:r>
                <a:r>
                  <a:rPr lang="en-US" sz="2000" dirty="0" err="1">
                    <a:solidFill>
                      <a:srgbClr val="FF0000"/>
                    </a:solidFill>
                    <a:latin typeface="Arial" pitchFamily="34" charset="0"/>
                    <a:cs typeface="Arial" pitchFamily="34" charset="0"/>
                  </a:rPr>
                  <a:t>mai</a:t>
                </a:r>
                <a:endParaRPr lang="en-US" sz="2000" dirty="0">
                  <a:solidFill>
                    <a:srgbClr val="FF0000"/>
                  </a:solidFill>
                  <a:latin typeface="Arial" pitchFamily="34" charset="0"/>
                  <a:cs typeface="Arial" pitchFamily="34" charset="0"/>
                </a:endParaRPr>
              </a:p>
            </p:txBody>
          </p:sp>
        </p:grpSp>
        <p:grpSp>
          <p:nvGrpSpPr>
            <p:cNvPr id="86" name="Group 85"/>
            <p:cNvGrpSpPr/>
            <p:nvPr/>
          </p:nvGrpSpPr>
          <p:grpSpPr>
            <a:xfrm>
              <a:off x="5029200" y="3830106"/>
              <a:ext cx="1371600" cy="622661"/>
              <a:chOff x="243811" y="761320"/>
              <a:chExt cx="1371600" cy="622661"/>
            </a:xfrm>
          </p:grpSpPr>
          <p:cxnSp>
            <p:nvCxnSpPr>
              <p:cNvPr id="87" name="Straight Arrow Connector 86"/>
              <p:cNvCxnSpPr/>
              <p:nvPr/>
            </p:nvCxnSpPr>
            <p:spPr>
              <a:xfrm flipV="1">
                <a:off x="398721" y="1075147"/>
                <a:ext cx="454690" cy="30883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43811" y="761320"/>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Gà</a:t>
                </a:r>
                <a:r>
                  <a:rPr lang="en-US" sz="2000" dirty="0">
                    <a:solidFill>
                      <a:srgbClr val="FF0000"/>
                    </a:solidFill>
                    <a:latin typeface="Arial" pitchFamily="34" charset="0"/>
                    <a:cs typeface="Arial" pitchFamily="34" charset="0"/>
                  </a:rPr>
                  <a:t> quay</a:t>
                </a:r>
              </a:p>
            </p:txBody>
          </p:sp>
        </p:grpSp>
        <p:grpSp>
          <p:nvGrpSpPr>
            <p:cNvPr id="90" name="Group 89"/>
            <p:cNvGrpSpPr/>
            <p:nvPr/>
          </p:nvGrpSpPr>
          <p:grpSpPr>
            <a:xfrm>
              <a:off x="7772400" y="3982506"/>
              <a:ext cx="1371600" cy="409627"/>
              <a:chOff x="243811" y="761320"/>
              <a:chExt cx="1371600" cy="409627"/>
            </a:xfrm>
          </p:grpSpPr>
          <p:cxnSp>
            <p:nvCxnSpPr>
              <p:cNvPr id="91" name="Straight Arrow Connector 90"/>
              <p:cNvCxnSpPr/>
              <p:nvPr/>
            </p:nvCxnSpPr>
            <p:spPr>
              <a:xfrm flipV="1">
                <a:off x="320011" y="1075147"/>
                <a:ext cx="533400" cy="958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243811" y="761320"/>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Cá</a:t>
                </a:r>
                <a:endParaRPr lang="en-US" sz="2000" dirty="0">
                  <a:solidFill>
                    <a:srgbClr val="FF0000"/>
                  </a:solidFill>
                  <a:latin typeface="Arial" pitchFamily="34" charset="0"/>
                  <a:cs typeface="Arial" pitchFamily="34" charset="0"/>
                </a:endParaRPr>
              </a:p>
            </p:txBody>
          </p:sp>
        </p:grpSp>
        <p:grpSp>
          <p:nvGrpSpPr>
            <p:cNvPr id="94" name="Group 93"/>
            <p:cNvGrpSpPr/>
            <p:nvPr/>
          </p:nvGrpSpPr>
          <p:grpSpPr>
            <a:xfrm>
              <a:off x="7814930" y="2952750"/>
              <a:ext cx="1371600" cy="645467"/>
              <a:chOff x="185701" y="784479"/>
              <a:chExt cx="1371600" cy="645467"/>
            </a:xfrm>
          </p:grpSpPr>
          <p:cxnSp>
            <p:nvCxnSpPr>
              <p:cNvPr id="95" name="Straight Arrow Connector 94"/>
              <p:cNvCxnSpPr/>
              <p:nvPr/>
            </p:nvCxnSpPr>
            <p:spPr>
              <a:xfrm flipV="1">
                <a:off x="909084" y="1089279"/>
                <a:ext cx="0" cy="34066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185701" y="784479"/>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Trứng</a:t>
                </a:r>
                <a:endParaRPr lang="en-US" sz="2000" dirty="0">
                  <a:solidFill>
                    <a:srgbClr val="FF0000"/>
                  </a:solidFill>
                  <a:latin typeface="Arial" pitchFamily="34" charset="0"/>
                  <a:cs typeface="Arial" pitchFamily="34" charset="0"/>
                </a:endParaRPr>
              </a:p>
            </p:txBody>
          </p:sp>
        </p:grpSp>
        <p:grpSp>
          <p:nvGrpSpPr>
            <p:cNvPr id="97" name="Group 96"/>
            <p:cNvGrpSpPr/>
            <p:nvPr/>
          </p:nvGrpSpPr>
          <p:grpSpPr>
            <a:xfrm>
              <a:off x="5410200" y="2042815"/>
              <a:ext cx="1371600" cy="709882"/>
              <a:chOff x="185701" y="899815"/>
              <a:chExt cx="1371600" cy="709882"/>
            </a:xfrm>
          </p:grpSpPr>
          <p:cxnSp>
            <p:nvCxnSpPr>
              <p:cNvPr id="98" name="Straight Arrow Connector 97"/>
              <p:cNvCxnSpPr/>
              <p:nvPr/>
            </p:nvCxnSpPr>
            <p:spPr>
              <a:xfrm flipV="1">
                <a:off x="795301" y="1154847"/>
                <a:ext cx="76200" cy="45485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185701" y="899815"/>
                <a:ext cx="1371600"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Sữa</a:t>
                </a:r>
                <a:endParaRPr lang="en-US" sz="2000" dirty="0">
                  <a:solidFill>
                    <a:srgbClr val="FF0000"/>
                  </a:solidFill>
                  <a:latin typeface="Arial" pitchFamily="34" charset="0"/>
                  <a:cs typeface="Arial" pitchFamily="34" charset="0"/>
                </a:endParaRPr>
              </a:p>
            </p:txBody>
          </p:sp>
        </p:grpSp>
        <p:grpSp>
          <p:nvGrpSpPr>
            <p:cNvPr id="108" name="Group 107"/>
            <p:cNvGrpSpPr/>
            <p:nvPr/>
          </p:nvGrpSpPr>
          <p:grpSpPr>
            <a:xfrm>
              <a:off x="5943600" y="3193754"/>
              <a:ext cx="2019301" cy="597196"/>
              <a:chOff x="223802" y="907754"/>
              <a:chExt cx="1514475" cy="597196"/>
            </a:xfrm>
          </p:grpSpPr>
          <p:cxnSp>
            <p:nvCxnSpPr>
              <p:cNvPr id="109" name="Straight Arrow Connector 108"/>
              <p:cNvCxnSpPr/>
              <p:nvPr/>
            </p:nvCxnSpPr>
            <p:spPr>
              <a:xfrm>
                <a:off x="909602" y="907754"/>
                <a:ext cx="0" cy="296383"/>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223802" y="1104840"/>
                <a:ext cx="1514475" cy="400110"/>
              </a:xfrm>
              <a:prstGeom prst="rect">
                <a:avLst/>
              </a:prstGeom>
              <a:noFill/>
            </p:spPr>
            <p:txBody>
              <a:bodyPr wrap="square" rtlCol="0">
                <a:spAutoFit/>
              </a:bodyPr>
              <a:lstStyle/>
              <a:p>
                <a:pPr algn="ctr"/>
                <a:r>
                  <a:rPr lang="en-US" sz="2000" dirty="0" err="1">
                    <a:solidFill>
                      <a:srgbClr val="FF0000"/>
                    </a:solidFill>
                    <a:latin typeface="Arial" pitchFamily="34" charset="0"/>
                    <a:cs typeface="Arial" pitchFamily="34" charset="0"/>
                  </a:rPr>
                  <a:t>Khoai</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tây</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chiên</a:t>
                </a:r>
                <a:endParaRPr lang="en-US" sz="2000" dirty="0">
                  <a:solidFill>
                    <a:srgbClr val="FF0000"/>
                  </a:solidFill>
                  <a:latin typeface="Arial" pitchFamily="34" charset="0"/>
                  <a:cs typeface="Arial" pitchFamily="34" charset="0"/>
                </a:endParaRPr>
              </a:p>
            </p:txBody>
          </p:sp>
        </p:grpSp>
      </p:grpSp>
    </p:spTree>
    <p:extLst>
      <p:ext uri="{BB962C8B-B14F-4D97-AF65-F5344CB8AC3E}">
        <p14:creationId xmlns:p14="http://schemas.microsoft.com/office/powerpoint/2010/main" val="1891788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1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TotalTime>
  <Words>612</Words>
  <Application>Microsoft Office PowerPoint</Application>
  <PresentationFormat>On-screen Show (16:9)</PresentationFormat>
  <Paragraphs>79</Paragraphs>
  <Slides>16</Slides>
  <Notes>4</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16</vt:i4>
      </vt:variant>
    </vt:vector>
  </HeadingPairs>
  <TitlesOfParts>
    <vt:vector size="31" baseType="lpstr">
      <vt:lpstr>Arial</vt:lpstr>
      <vt:lpstr>Bahnschrift Condensed</vt:lpstr>
      <vt:lpstr>Calibri</vt:lpstr>
      <vt:lpstr>Georgia</vt:lpstr>
      <vt:lpstr>Segoe Print</vt:lpstr>
      <vt:lpstr>Tahoma</vt:lpstr>
      <vt:lpstr>Times New Roman</vt:lpstr>
      <vt:lpstr>Trebuchet MS</vt:lpstr>
      <vt:lpstr>UTM Cookies</vt:lpstr>
      <vt:lpstr>Office Theme</vt:lpstr>
      <vt:lpstr>1_Office 主题​​</vt:lpstr>
      <vt:lpstr>2_Office 主题​​</vt:lpstr>
      <vt:lpstr>3_Office 主题​​</vt:lpstr>
      <vt:lpstr>Slipstream</vt:lpstr>
      <vt:lpstr>1_Slipstream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 7450</dc:creator>
  <cp:lastModifiedBy>Cao Nam</cp:lastModifiedBy>
  <cp:revision>128</cp:revision>
  <dcterms:created xsi:type="dcterms:W3CDTF">2023-02-18T08:50:35Z</dcterms:created>
  <dcterms:modified xsi:type="dcterms:W3CDTF">2026-03-31T10:16:27Z</dcterms:modified>
</cp:coreProperties>
</file>