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9" r:id="rId2"/>
    <p:sldMasterId id="2147483713" r:id="rId3"/>
    <p:sldMasterId id="2147483727" r:id="rId4"/>
    <p:sldMasterId id="2147483753" r:id="rId5"/>
    <p:sldMasterId id="2147483767" r:id="rId6"/>
  </p:sldMasterIdLst>
  <p:notesMasterIdLst>
    <p:notesMasterId r:id="rId19"/>
  </p:notesMasterIdLst>
  <p:sldIdLst>
    <p:sldId id="257" r:id="rId7"/>
    <p:sldId id="319" r:id="rId8"/>
    <p:sldId id="2744" r:id="rId9"/>
    <p:sldId id="320" r:id="rId10"/>
    <p:sldId id="2737" r:id="rId11"/>
    <p:sldId id="2738" r:id="rId12"/>
    <p:sldId id="2739" r:id="rId13"/>
    <p:sldId id="330" r:id="rId14"/>
    <p:sldId id="308" r:id="rId15"/>
    <p:sldId id="2741" r:id="rId16"/>
    <p:sldId id="2742" r:id="rId17"/>
    <p:sldId id="29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CC66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0" autoAdjust="0"/>
    <p:restoredTop sz="94660"/>
  </p:normalViewPr>
  <p:slideViewPr>
    <p:cSldViewPr snapToGrid="0">
      <p:cViewPr varScale="1">
        <p:scale>
          <a:sx n="82" d="100"/>
          <a:sy n="82" d="100"/>
        </p:scale>
        <p:origin x="725"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6CA16-6CC2-473F-BC0B-9DA88F0E0AB5}" type="datetimeFigureOut">
              <a:rPr lang="en-US" smtClean="0"/>
              <a:t>3/31/2026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BDEFAE-D717-4AD3-90F6-EA7A3D282E58}" type="slidenum">
              <a:rPr lang="en-US" smtClean="0"/>
              <a:t>‹#›</a:t>
            </a:fld>
            <a:endParaRPr lang="en-US"/>
          </a:p>
        </p:txBody>
      </p:sp>
    </p:spTree>
    <p:extLst>
      <p:ext uri="{BB962C8B-B14F-4D97-AF65-F5344CB8AC3E}">
        <p14:creationId xmlns:p14="http://schemas.microsoft.com/office/powerpoint/2010/main" val="747892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159205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2026/3/31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35926818"/>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2026/3/31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77629710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2026/3/31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37737402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455359380"/>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97338805"/>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23418061"/>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866565269"/>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2026/3/31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98084184"/>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2026/3/31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729765504"/>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2026/3/31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85735994"/>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077345325"/>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2026/3/31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484869058"/>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650095402"/>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53386373"/>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315014848"/>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504528"/>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12190"/>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968344570"/>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045950054"/>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530787065"/>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520261905"/>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2026/3/31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621773530"/>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2026/3/31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352566911"/>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2026/3/31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104565562"/>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2026/3/31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04475353"/>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724137708"/>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665535451"/>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3619551"/>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991583379"/>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1368349"/>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392142"/>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873016273"/>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69970875"/>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3E9FDAE6-80D3-44B1-BE00-003D1082C34F}" type="datetimeFigureOut">
              <a:rPr lang="zh-CN" altLang="en-US" smtClean="0"/>
              <a:t>2026/3/31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2604644431"/>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6217327"/>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25247764"/>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2026/3/31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367102480"/>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2026/3/31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18146031"/>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2026/3/31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624384956"/>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243431220"/>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161049820"/>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83987100"/>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277911421"/>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56754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3E9FDAE6-80D3-44B1-BE00-003D1082C34F}" type="datetimeFigureOut">
              <a:rPr lang="zh-CN" altLang="en-US" smtClean="0"/>
              <a:t>2026/3/31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1734450887"/>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86266"/>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991544671"/>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808961494"/>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20972103"/>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908128838"/>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2026/3/31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086421621"/>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2026/3/31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358491045"/>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2026/3/31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505578578"/>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121934664"/>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8871073"/>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E9FDAE6-80D3-44B1-BE00-003D1082C34F}" type="datetimeFigureOut">
              <a:rPr lang="zh-CN" altLang="en-US" smtClean="0"/>
              <a:t>2026/3/31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345407967"/>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853393198"/>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82540968"/>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3258635"/>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340441"/>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287329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387893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123734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40613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238970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2062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E9FDAE6-80D3-44B1-BE00-003D1082C34F}" type="datetimeFigureOut">
              <a:rPr lang="zh-CN" altLang="en-US" smtClean="0"/>
              <a:t>2026/3/31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458731471"/>
      </p:ext>
    </p:extLst>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335858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125749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686105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585275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09137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E9FDAE6-80D3-44B1-BE00-003D1082C34F}" type="datetimeFigureOut">
              <a:rPr lang="zh-CN" altLang="en-US" smtClean="0"/>
              <a:t>2026/3/31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71680855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E9FDAE6-80D3-44B1-BE00-003D1082C34F}" type="datetimeFigureOut">
              <a:rPr lang="zh-CN" altLang="en-US" smtClean="0"/>
              <a:t>2026/3/31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234780977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4.png"/><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image" Target="../media/image5.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4.png"/><Relationship Id="rId2" Type="http://schemas.openxmlformats.org/officeDocument/2006/relationships/slideLayout" Target="../slideLayouts/slideLayout26.xml"/><Relationship Id="rId16"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png"/><Relationship Id="rId10" Type="http://schemas.openxmlformats.org/officeDocument/2006/relationships/slideLayout" Target="../slideLayouts/slideLayout34.xml"/><Relationship Id="rId19" Type="http://schemas.openxmlformats.org/officeDocument/2006/relationships/image" Target="../media/image6.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image" Target="../media/image5.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4.png"/><Relationship Id="rId2" Type="http://schemas.openxmlformats.org/officeDocument/2006/relationships/slideLayout" Target="../slideLayouts/slideLayout39.xml"/><Relationship Id="rId16" Type="http://schemas.openxmlformats.org/officeDocument/2006/relationships/image" Target="../media/image3.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2.png"/><Relationship Id="rId10" Type="http://schemas.openxmlformats.org/officeDocument/2006/relationships/slideLayout" Target="../slideLayouts/slideLayout47.xml"/><Relationship Id="rId19" Type="http://schemas.openxmlformats.org/officeDocument/2006/relationships/image" Target="../media/image6.png"/><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image" Target="../media/image5.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image" Target="../media/image4.png"/><Relationship Id="rId2" Type="http://schemas.openxmlformats.org/officeDocument/2006/relationships/slideLayout" Target="../slideLayouts/slideLayout52.xml"/><Relationship Id="rId16" Type="http://schemas.openxmlformats.org/officeDocument/2006/relationships/image" Target="../media/image3.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image" Target="../media/image2.png"/><Relationship Id="rId10" Type="http://schemas.openxmlformats.org/officeDocument/2006/relationships/slideLayout" Target="../slideLayouts/slideLayout60.xml"/><Relationship Id="rId19" Type="http://schemas.openxmlformats.org/officeDocument/2006/relationships/image" Target="../media/image6.png"/><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3E9FDAE6-80D3-44B1-BE00-003D1082C34F}" type="datetimeFigureOut">
              <a:rPr lang="zh-CN" altLang="en-US" smtClean="0"/>
              <a:pPr/>
              <a:t>2026/3/31</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F5D1A602-03A2-4335-BCD6-5B4D1FEA57AD}" type="slidenum">
              <a:rPr lang="zh-CN" altLang="en-US" smtClean="0"/>
              <a:pPr/>
              <a:t>‹#›</a:t>
            </a:fld>
            <a:endParaRPr lang="zh-CN" altLang="en-US" dirty="0"/>
          </a:p>
        </p:txBody>
      </p:sp>
    </p:spTree>
    <p:extLst>
      <p:ext uri="{BB962C8B-B14F-4D97-AF65-F5344CB8AC3E}">
        <p14:creationId xmlns:p14="http://schemas.microsoft.com/office/powerpoint/2010/main" val="476505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思源宋体 CN Light" panose="02020300000000000000" pitchFamily="18" charset="-122"/>
          <a:ea typeface="思源宋体 CN Light" panose="02020300000000000000"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宋体 CN Light" panose="02020300000000000000" pitchFamily="18" charset="-122"/>
          <a:ea typeface="思源宋体 CN Light" panose="020203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Light" panose="02020300000000000000" pitchFamily="18" charset="-122"/>
          <a:ea typeface="思源宋体 CN Light" panose="020203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Light" panose="02020300000000000000" pitchFamily="18" charset="-122"/>
          <a:ea typeface="思源宋体 CN Light" panose="020203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19028536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53136458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46177478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77747249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07373455"/>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44.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slide" Target="slide6.xml"/><Relationship Id="rId3" Type="http://schemas.openxmlformats.org/officeDocument/2006/relationships/audio" Target="../media/audio1.wav"/><Relationship Id="rId7" Type="http://schemas.openxmlformats.org/officeDocument/2006/relationships/slide" Target="slide4.xml"/><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65.xml"/><Relationship Id="rId6" Type="http://schemas.openxmlformats.org/officeDocument/2006/relationships/image" Target="../media/image13.jpg"/><Relationship Id="rId11" Type="http://schemas.openxmlformats.org/officeDocument/2006/relationships/slide" Target="slide7.xml"/><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slide" Target="slide5.xml"/><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57.xml"/><Relationship Id="rId5" Type="http://schemas.microsoft.com/office/2007/relationships/hdphoto" Target="../media/hdphoto1.wdp"/><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CB27EE-5AD6-480C-9AFE-18521530FA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9563" y="409575"/>
            <a:ext cx="34671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E3BD86A-228F-4499-A2BA-316C9E8AA61E}"/>
              </a:ext>
            </a:extLst>
          </p:cNvPr>
          <p:cNvPicPr>
            <a:picLocks noChangeAspect="1"/>
          </p:cNvPicPr>
          <p:nvPr/>
        </p:nvPicPr>
        <p:blipFill>
          <a:blip r:embed="rId3"/>
          <a:stretch>
            <a:fillRect/>
          </a:stretch>
        </p:blipFill>
        <p:spPr>
          <a:xfrm>
            <a:off x="4281916" y="804570"/>
            <a:ext cx="3304318" cy="2353260"/>
          </a:xfrm>
          <a:prstGeom prst="rect">
            <a:avLst/>
          </a:prstGeom>
        </p:spPr>
      </p:pic>
      <p:pic>
        <p:nvPicPr>
          <p:cNvPr id="13" name="Picture 12">
            <a:extLst>
              <a:ext uri="{FF2B5EF4-FFF2-40B4-BE49-F238E27FC236}">
                <a16:creationId xmlns:a16="http://schemas.microsoft.com/office/drawing/2014/main" id="{5701BE0F-E640-4AC0-A1FC-EB74C43066A8}"/>
              </a:ext>
            </a:extLst>
          </p:cNvPr>
          <p:cNvPicPr>
            <a:picLocks noChangeAspect="1"/>
          </p:cNvPicPr>
          <p:nvPr/>
        </p:nvPicPr>
        <p:blipFill>
          <a:blip r:embed="rId4"/>
          <a:stretch>
            <a:fillRect/>
          </a:stretch>
        </p:blipFill>
        <p:spPr>
          <a:xfrm>
            <a:off x="1224874" y="2526740"/>
            <a:ext cx="9742252" cy="119492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32" presetClass="emph" presetSubtype="0" fill="hold" nodeType="withEffect">
                                  <p:stCondLst>
                                    <p:cond delay="0"/>
                                  </p:stCondLst>
                                  <p:childTnLst>
                                    <p:animRot by="120000">
                                      <p:cBhvr>
                                        <p:cTn id="21" dur="100" fill="hold">
                                          <p:stCondLst>
                                            <p:cond delay="0"/>
                                          </p:stCondLst>
                                        </p:cTn>
                                        <p:tgtEl>
                                          <p:spTgt spid="13"/>
                                        </p:tgtEl>
                                        <p:attrNameLst>
                                          <p:attrName>r</p:attrName>
                                        </p:attrNameLst>
                                      </p:cBhvr>
                                    </p:animRot>
                                    <p:animRot by="-240000">
                                      <p:cBhvr>
                                        <p:cTn id="22" dur="200" fill="hold">
                                          <p:stCondLst>
                                            <p:cond delay="200"/>
                                          </p:stCondLst>
                                        </p:cTn>
                                        <p:tgtEl>
                                          <p:spTgt spid="13"/>
                                        </p:tgtEl>
                                        <p:attrNameLst>
                                          <p:attrName>r</p:attrName>
                                        </p:attrNameLst>
                                      </p:cBhvr>
                                    </p:animRot>
                                    <p:animRot by="240000">
                                      <p:cBhvr>
                                        <p:cTn id="23" dur="200" fill="hold">
                                          <p:stCondLst>
                                            <p:cond delay="400"/>
                                          </p:stCondLst>
                                        </p:cTn>
                                        <p:tgtEl>
                                          <p:spTgt spid="13"/>
                                        </p:tgtEl>
                                        <p:attrNameLst>
                                          <p:attrName>r</p:attrName>
                                        </p:attrNameLst>
                                      </p:cBhvr>
                                    </p:animRot>
                                    <p:animRot by="-240000">
                                      <p:cBhvr>
                                        <p:cTn id="24" dur="200" fill="hold">
                                          <p:stCondLst>
                                            <p:cond delay="600"/>
                                          </p:stCondLst>
                                        </p:cTn>
                                        <p:tgtEl>
                                          <p:spTgt spid="13"/>
                                        </p:tgtEl>
                                        <p:attrNameLst>
                                          <p:attrName>r</p:attrName>
                                        </p:attrNameLst>
                                      </p:cBhvr>
                                    </p:animRot>
                                    <p:animRot by="120000">
                                      <p:cBhvr>
                                        <p:cTn id="25"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71715" y="-366"/>
            <a:ext cx="9220958" cy="6440636"/>
          </a:xfrm>
          <a:prstGeom prst="rect">
            <a:avLst/>
          </a:prstGeom>
        </p:spPr>
      </p:pic>
      <p:pic>
        <p:nvPicPr>
          <p:cNvPr id="7" name="Picture 6">
            <a:extLst>
              <a:ext uri="{FF2B5EF4-FFF2-40B4-BE49-F238E27FC236}">
                <a16:creationId xmlns:a16="http://schemas.microsoft.com/office/drawing/2014/main" id="{1DA9427A-64FE-957B-C33A-ED5BB8207CFA}"/>
              </a:ext>
            </a:extLst>
          </p:cNvPr>
          <p:cNvPicPr>
            <a:picLocks noChangeAspect="1"/>
          </p:cNvPicPr>
          <p:nvPr/>
        </p:nvPicPr>
        <p:blipFill>
          <a:blip r:embed="rId4"/>
          <a:stretch>
            <a:fillRect/>
          </a:stretch>
        </p:blipFill>
        <p:spPr>
          <a:xfrm>
            <a:off x="2549348" y="1760657"/>
            <a:ext cx="6265691" cy="3250461"/>
          </a:xfrm>
          <a:prstGeom prst="rect">
            <a:avLst/>
          </a:prstGeom>
        </p:spPr>
      </p:pic>
    </p:spTree>
    <p:extLst>
      <p:ext uri="{BB962C8B-B14F-4D97-AF65-F5344CB8AC3E}">
        <p14:creationId xmlns:p14="http://schemas.microsoft.com/office/powerpoint/2010/main" val="5979960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154525" y="161390"/>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con hỏi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bằng bút chì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vừa trang giấy?</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sao để thấy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 cao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rộng là bao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4"/>
          <a:stretch>
            <a:fillRect/>
          </a:stretch>
        </p:blipFill>
        <p:spPr>
          <a:xfrm>
            <a:off x="3010411" y="1231038"/>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5"/>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là con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mẹ là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cờ Tổ quốc?</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Vần thơ con thuộc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văn con làm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Việt dịu dàng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đường con bước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sông con bơi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cánh chim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vầng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khoe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ngày đẹp hơn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 điều giản đơn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Cộng thành đất nước.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6"/>
          <a:stretch>
            <a:fillRect/>
          </a:stretch>
        </p:blipFill>
        <p:spPr>
          <a:xfrm>
            <a:off x="7667625" y="3976687"/>
            <a:ext cx="3105150" cy="2371725"/>
          </a:xfrm>
          <a:prstGeom prst="rect">
            <a:avLst/>
          </a:prstGeom>
        </p:spPr>
      </p:pic>
    </p:spTree>
    <p:extLst>
      <p:ext uri="{BB962C8B-B14F-4D97-AF65-F5344CB8AC3E}">
        <p14:creationId xmlns:p14="http://schemas.microsoft.com/office/powerpoint/2010/main" val="811567499"/>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5" name="图片 4"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9" name="图片 2">
            <a:extLst>
              <a:ext uri="{FF2B5EF4-FFF2-40B4-BE49-F238E27FC236}">
                <a16:creationId xmlns:a16="http://schemas.microsoft.com/office/drawing/2014/main" id="{BAB4BB20-332C-45AC-AA8C-B366A336DB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139210" y="417364"/>
            <a:ext cx="9220958" cy="6440636"/>
          </a:xfrm>
          <a:prstGeom prst="rect">
            <a:avLst/>
          </a:prstGeom>
        </p:spPr>
      </p:pic>
      <p:pic>
        <p:nvPicPr>
          <p:cNvPr id="12" name="Picture 11">
            <a:extLst>
              <a:ext uri="{FF2B5EF4-FFF2-40B4-BE49-F238E27FC236}">
                <a16:creationId xmlns:a16="http://schemas.microsoft.com/office/drawing/2014/main" id="{B6A88B18-30BB-48AF-A4DF-784FFB40CBF1}"/>
              </a:ext>
            </a:extLst>
          </p:cNvPr>
          <p:cNvPicPr>
            <a:picLocks noChangeAspect="1"/>
          </p:cNvPicPr>
          <p:nvPr/>
        </p:nvPicPr>
        <p:blipFill>
          <a:blip r:embed="rId5"/>
          <a:stretch>
            <a:fillRect/>
          </a:stretch>
        </p:blipFill>
        <p:spPr>
          <a:xfrm>
            <a:off x="1925974" y="1878029"/>
            <a:ext cx="8340051" cy="381642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3" presetClass="entr" presetSubtype="16"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4DD54F2-6CBF-49B7-B59B-AC80B5B7BC5B}"/>
              </a:ext>
            </a:extLst>
          </p:cNvPr>
          <p:cNvPicPr>
            <a:picLocks noChangeAspect="1"/>
          </p:cNvPicPr>
          <p:nvPr/>
        </p:nvPicPr>
        <p:blipFill>
          <a:blip r:embed="rId2"/>
          <a:stretch>
            <a:fillRect/>
          </a:stretch>
        </p:blipFill>
        <p:spPr>
          <a:xfrm>
            <a:off x="2466975" y="1093685"/>
            <a:ext cx="6754047" cy="4592752"/>
          </a:xfrm>
          <a:prstGeom prst="rect">
            <a:avLst/>
          </a:prstGeom>
        </p:spPr>
      </p:pic>
    </p:spTree>
    <p:extLst>
      <p:ext uri="{BB962C8B-B14F-4D97-AF65-F5344CB8AC3E}">
        <p14:creationId xmlns:p14="http://schemas.microsoft.com/office/powerpoint/2010/main" val="14089698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45" name="Picture 44"/>
          <p:cNvPicPr>
            <a:picLocks noChangeAspect="1"/>
          </p:cNvPicPr>
          <p:nvPr/>
        </p:nvPicPr>
        <p:blipFill>
          <a:blip r:embed="rId4"/>
          <a:stretch>
            <a:fillRect/>
          </a:stretch>
        </p:blipFill>
        <p:spPr>
          <a:xfrm>
            <a:off x="412702" y="2044111"/>
            <a:ext cx="4828450" cy="2438611"/>
          </a:xfrm>
          <a:prstGeom prst="rect">
            <a:avLst/>
          </a:prstGeom>
        </p:spPr>
      </p:pic>
      <p:pic>
        <p:nvPicPr>
          <p:cNvPr id="46" name="Picture 45"/>
          <p:cNvPicPr>
            <a:picLocks noChangeAspect="1"/>
          </p:cNvPicPr>
          <p:nvPr/>
        </p:nvPicPr>
        <p:blipFill>
          <a:blip r:embed="rId5"/>
          <a:stretch>
            <a:fillRect/>
          </a:stretch>
        </p:blipFill>
        <p:spPr>
          <a:xfrm>
            <a:off x="1122127" y="1008566"/>
            <a:ext cx="4072481" cy="1201016"/>
          </a:xfrm>
          <a:prstGeom prst="rect">
            <a:avLst/>
          </a:prstGeom>
        </p:spPr>
      </p:pic>
      <p:pic>
        <p:nvPicPr>
          <p:cNvPr id="5" name="Picture 4">
            <a:extLst>
              <a:ext uri="{FF2B5EF4-FFF2-40B4-BE49-F238E27FC236}">
                <a16:creationId xmlns:a16="http://schemas.microsoft.com/office/drawing/2014/main" id="{4FA94CE6-3F32-45FB-BDEB-226F68616FF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276975" y="1266825"/>
            <a:ext cx="5286375" cy="4295775"/>
          </a:xfrm>
          <a:prstGeom prst="rect">
            <a:avLst/>
          </a:prstGeom>
        </p:spPr>
      </p:pic>
      <p:pic>
        <p:nvPicPr>
          <p:cNvPr id="29" name="Picture 28">
            <a:hlinkClick r:id="rId7" action="ppaction://hlinksldjump"/>
            <a:extLst>
              <a:ext uri="{FF2B5EF4-FFF2-40B4-BE49-F238E27FC236}">
                <a16:creationId xmlns:a16="http://schemas.microsoft.com/office/drawing/2014/main" id="{F2D27E94-CA7F-4E3A-B2B3-7D61E81AB2D8}"/>
              </a:ext>
            </a:extLst>
          </p:cNvPr>
          <p:cNvPicPr>
            <a:picLocks noChangeAspect="1"/>
          </p:cNvPicPr>
          <p:nvPr/>
        </p:nvPicPr>
        <p:blipFill>
          <a:blip r:embed="rId8"/>
          <a:stretch>
            <a:fillRect/>
          </a:stretch>
        </p:blipFill>
        <p:spPr>
          <a:xfrm>
            <a:off x="6314300" y="931606"/>
            <a:ext cx="3066554" cy="2554445"/>
          </a:xfrm>
          <a:prstGeom prst="rect">
            <a:avLst/>
          </a:prstGeom>
        </p:spPr>
      </p:pic>
      <p:pic>
        <p:nvPicPr>
          <p:cNvPr id="30" name="Picture 29">
            <a:hlinkClick r:id="rId9" action="ppaction://hlinksldjump"/>
            <a:extLst>
              <a:ext uri="{FF2B5EF4-FFF2-40B4-BE49-F238E27FC236}">
                <a16:creationId xmlns:a16="http://schemas.microsoft.com/office/drawing/2014/main" id="{C9EB13E7-4DDF-41C0-8336-16495701ADBA}"/>
              </a:ext>
            </a:extLst>
          </p:cNvPr>
          <p:cNvPicPr>
            <a:picLocks noChangeAspect="1"/>
          </p:cNvPicPr>
          <p:nvPr/>
        </p:nvPicPr>
        <p:blipFill>
          <a:blip r:embed="rId10"/>
          <a:stretch>
            <a:fillRect/>
          </a:stretch>
        </p:blipFill>
        <p:spPr>
          <a:xfrm>
            <a:off x="8954802" y="1288070"/>
            <a:ext cx="3078747" cy="2530059"/>
          </a:xfrm>
          <a:prstGeom prst="rect">
            <a:avLst/>
          </a:prstGeom>
        </p:spPr>
      </p:pic>
      <p:pic>
        <p:nvPicPr>
          <p:cNvPr id="31" name="Picture 30">
            <a:hlinkClick r:id="rId11" action="ppaction://hlinksldjump"/>
            <a:extLst>
              <a:ext uri="{FF2B5EF4-FFF2-40B4-BE49-F238E27FC236}">
                <a16:creationId xmlns:a16="http://schemas.microsoft.com/office/drawing/2014/main" id="{FC46FE2B-C42C-409B-A595-F89B328E96F2}"/>
              </a:ext>
            </a:extLst>
          </p:cNvPr>
          <p:cNvPicPr>
            <a:picLocks noChangeAspect="1"/>
          </p:cNvPicPr>
          <p:nvPr/>
        </p:nvPicPr>
        <p:blipFill>
          <a:blip r:embed="rId12"/>
          <a:stretch>
            <a:fillRect/>
          </a:stretch>
        </p:blipFill>
        <p:spPr>
          <a:xfrm>
            <a:off x="8572980" y="3475995"/>
            <a:ext cx="3054361" cy="2493480"/>
          </a:xfrm>
          <a:prstGeom prst="rect">
            <a:avLst/>
          </a:prstGeom>
        </p:spPr>
      </p:pic>
      <p:pic>
        <p:nvPicPr>
          <p:cNvPr id="32" name="Picture 31">
            <a:hlinkClick r:id="rId13" action="ppaction://hlinksldjump"/>
            <a:extLst>
              <a:ext uri="{FF2B5EF4-FFF2-40B4-BE49-F238E27FC236}">
                <a16:creationId xmlns:a16="http://schemas.microsoft.com/office/drawing/2014/main" id="{3559DE82-33E8-4537-8E92-4054CA6C43D1}"/>
              </a:ext>
            </a:extLst>
          </p:cNvPr>
          <p:cNvPicPr>
            <a:picLocks noChangeAspect="1"/>
          </p:cNvPicPr>
          <p:nvPr/>
        </p:nvPicPr>
        <p:blipFill>
          <a:blip r:embed="rId14"/>
          <a:stretch>
            <a:fillRect/>
          </a:stretch>
        </p:blipFill>
        <p:spPr>
          <a:xfrm>
            <a:off x="5862097" y="3154543"/>
            <a:ext cx="3115326" cy="2462997"/>
          </a:xfrm>
          <a:prstGeom prst="rect">
            <a:avLst/>
          </a:prstGeom>
        </p:spPr>
      </p:pic>
    </p:spTree>
    <p:extLst>
      <p:ext uri="{BB962C8B-B14F-4D97-AF65-F5344CB8AC3E}">
        <p14:creationId xmlns:p14="http://schemas.microsoft.com/office/powerpoint/2010/main" val="189716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1000"/>
                                        <p:tgtEl>
                                          <p:spTgt spid="77"/>
                                        </p:tgtEl>
                                      </p:cBhvr>
                                    </p:animEffect>
                                    <p:anim calcmode="lin" valueType="num">
                                      <p:cBhvr>
                                        <p:cTn id="8" dur="1000" fill="hold"/>
                                        <p:tgtEl>
                                          <p:spTgt spid="77"/>
                                        </p:tgtEl>
                                        <p:attrNameLst>
                                          <p:attrName>ppt_x</p:attrName>
                                        </p:attrNameLst>
                                      </p:cBhvr>
                                      <p:tavLst>
                                        <p:tav tm="0">
                                          <p:val>
                                            <p:strVal val="#ppt_x"/>
                                          </p:val>
                                        </p:tav>
                                        <p:tav tm="100000">
                                          <p:val>
                                            <p:strVal val="#ppt_x"/>
                                          </p:val>
                                        </p:tav>
                                      </p:tavLst>
                                    </p:anim>
                                    <p:anim calcmode="lin" valueType="num">
                                      <p:cBhvr>
                                        <p:cTn id="9" dur="1000" fill="hold"/>
                                        <p:tgtEl>
                                          <p:spTgt spid="7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fade">
                                      <p:cBhvr>
                                        <p:cTn id="12" dur="1000"/>
                                        <p:tgtEl>
                                          <p:spTgt spid="82"/>
                                        </p:tgtEl>
                                      </p:cBhvr>
                                    </p:animEffect>
                                    <p:anim calcmode="lin" valueType="num">
                                      <p:cBhvr>
                                        <p:cTn id="13" dur="1000" fill="hold"/>
                                        <p:tgtEl>
                                          <p:spTgt spid="82"/>
                                        </p:tgtEl>
                                        <p:attrNameLst>
                                          <p:attrName>ppt_x</p:attrName>
                                        </p:attrNameLst>
                                      </p:cBhvr>
                                      <p:tavLst>
                                        <p:tav tm="0">
                                          <p:val>
                                            <p:strVal val="#ppt_x"/>
                                          </p:val>
                                        </p:tav>
                                        <p:tav tm="100000">
                                          <p:val>
                                            <p:strVal val="#ppt_x"/>
                                          </p:val>
                                        </p:tav>
                                      </p:tavLst>
                                    </p:anim>
                                    <p:anim calcmode="lin" valueType="num">
                                      <p:cBhvr>
                                        <p:cTn id="14" dur="1000" fill="hold"/>
                                        <p:tgtEl>
                                          <p:spTgt spid="8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1000"/>
                                        <p:tgtEl>
                                          <p:spTgt spid="79"/>
                                        </p:tgtEl>
                                      </p:cBhvr>
                                    </p:animEffect>
                                    <p:anim calcmode="lin" valueType="num">
                                      <p:cBhvr>
                                        <p:cTn id="18" dur="1000" fill="hold"/>
                                        <p:tgtEl>
                                          <p:spTgt spid="79"/>
                                        </p:tgtEl>
                                        <p:attrNameLst>
                                          <p:attrName>ppt_x</p:attrName>
                                        </p:attrNameLst>
                                      </p:cBhvr>
                                      <p:tavLst>
                                        <p:tav tm="0">
                                          <p:val>
                                            <p:strVal val="#ppt_x"/>
                                          </p:val>
                                        </p:tav>
                                        <p:tav tm="100000">
                                          <p:val>
                                            <p:strVal val="#ppt_x"/>
                                          </p:val>
                                        </p:tav>
                                      </p:tavLst>
                                    </p:anim>
                                    <p:anim calcmode="lin" valueType="num">
                                      <p:cBhvr>
                                        <p:cTn id="19" dur="1000" fill="hold"/>
                                        <p:tgtEl>
                                          <p:spTgt spid="7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fade">
                                      <p:cBhvr>
                                        <p:cTn id="22" dur="1000"/>
                                        <p:tgtEl>
                                          <p:spTgt spid="81"/>
                                        </p:tgtEl>
                                      </p:cBhvr>
                                    </p:animEffect>
                                    <p:anim calcmode="lin" valueType="num">
                                      <p:cBhvr>
                                        <p:cTn id="23" dur="1000" fill="hold"/>
                                        <p:tgtEl>
                                          <p:spTgt spid="81"/>
                                        </p:tgtEl>
                                        <p:attrNameLst>
                                          <p:attrName>ppt_x</p:attrName>
                                        </p:attrNameLst>
                                      </p:cBhvr>
                                      <p:tavLst>
                                        <p:tav tm="0">
                                          <p:val>
                                            <p:strVal val="#ppt_x"/>
                                          </p:val>
                                        </p:tav>
                                        <p:tav tm="100000">
                                          <p:val>
                                            <p:strVal val="#ppt_x"/>
                                          </p:val>
                                        </p:tav>
                                      </p:tavLst>
                                    </p:anim>
                                    <p:anim calcmode="lin" valueType="num">
                                      <p:cBhvr>
                                        <p:cTn id="24" dur="1000" fill="hold"/>
                                        <p:tgtEl>
                                          <p:spTgt spid="8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fade">
                                      <p:cBhvr>
                                        <p:cTn id="27" dur="1000"/>
                                        <p:tgtEl>
                                          <p:spTgt spid="76"/>
                                        </p:tgtEl>
                                      </p:cBhvr>
                                    </p:animEffect>
                                    <p:anim calcmode="lin" valueType="num">
                                      <p:cBhvr>
                                        <p:cTn id="28" dur="1000" fill="hold"/>
                                        <p:tgtEl>
                                          <p:spTgt spid="76"/>
                                        </p:tgtEl>
                                        <p:attrNameLst>
                                          <p:attrName>ppt_x</p:attrName>
                                        </p:attrNameLst>
                                      </p:cBhvr>
                                      <p:tavLst>
                                        <p:tav tm="0">
                                          <p:val>
                                            <p:strVal val="#ppt_x"/>
                                          </p:val>
                                        </p:tav>
                                        <p:tav tm="100000">
                                          <p:val>
                                            <p:strVal val="#ppt_x"/>
                                          </p:val>
                                        </p:tav>
                                      </p:tavLst>
                                    </p:anim>
                                    <p:anim calcmode="lin" valueType="num">
                                      <p:cBhvr>
                                        <p:cTn id="29" dur="1000" fill="hold"/>
                                        <p:tgtEl>
                                          <p:spTgt spid="7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0"/>
                                        </p:tgtEl>
                                        <p:attrNameLst>
                                          <p:attrName>style.visibility</p:attrName>
                                        </p:attrNameLst>
                                      </p:cBhvr>
                                      <p:to>
                                        <p:strVal val="visible"/>
                                      </p:to>
                                    </p:set>
                                    <p:animEffect transition="in" filter="fade">
                                      <p:cBhvr>
                                        <p:cTn id="32" dur="1000"/>
                                        <p:tgtEl>
                                          <p:spTgt spid="80"/>
                                        </p:tgtEl>
                                      </p:cBhvr>
                                    </p:animEffect>
                                    <p:anim calcmode="lin" valueType="num">
                                      <p:cBhvr>
                                        <p:cTn id="33" dur="1000" fill="hold"/>
                                        <p:tgtEl>
                                          <p:spTgt spid="80"/>
                                        </p:tgtEl>
                                        <p:attrNameLst>
                                          <p:attrName>ppt_x</p:attrName>
                                        </p:attrNameLst>
                                      </p:cBhvr>
                                      <p:tavLst>
                                        <p:tav tm="0">
                                          <p:val>
                                            <p:strVal val="#ppt_x"/>
                                          </p:val>
                                        </p:tav>
                                        <p:tav tm="100000">
                                          <p:val>
                                            <p:strVal val="#ppt_x"/>
                                          </p:val>
                                        </p:tav>
                                      </p:tavLst>
                                    </p:anim>
                                    <p:anim calcmode="lin" valueType="num">
                                      <p:cBhvr>
                                        <p:cTn id="34" dur="1000" fill="hold"/>
                                        <p:tgtEl>
                                          <p:spTgt spid="80"/>
                                        </p:tgtEl>
                                        <p:attrNameLst>
                                          <p:attrName>ppt_y</p:attrName>
                                        </p:attrNameLst>
                                      </p:cBhvr>
                                      <p:tavLst>
                                        <p:tav tm="0">
                                          <p:val>
                                            <p:strVal val="#ppt_y+.1"/>
                                          </p:val>
                                        </p:tav>
                                        <p:tav tm="100000">
                                          <p:val>
                                            <p:strVal val="#ppt_y"/>
                                          </p:val>
                                        </p:tav>
                                      </p:tavLst>
                                    </p:anim>
                                  </p:childTnLst>
                                </p:cTn>
                              </p:par>
                              <p:par>
                                <p:cTn id="35" presetID="26" presetClass="emph" presetSubtype="0" repeatCount="5000" fill="hold" nodeType="withEffect">
                                  <p:stCondLst>
                                    <p:cond delay="0"/>
                                  </p:stCondLst>
                                  <p:childTnLst>
                                    <p:animEffect transition="out" filter="fade">
                                      <p:cBhvr>
                                        <p:cTn id="36" dur="1000" tmFilter="0, 0; .2, .5; .8, .5; 1, 0"/>
                                        <p:tgtEl>
                                          <p:spTgt spid="46"/>
                                        </p:tgtEl>
                                      </p:cBhvr>
                                    </p:animEffect>
                                    <p:animScale>
                                      <p:cBhvr>
                                        <p:cTn id="37"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9"/>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withEffect">
                                  <p:stCondLst>
                                    <p:cond delay="0"/>
                                  </p:stCondLst>
                                  <p:childTnLst>
                                    <p:set>
                                      <p:cBhvr>
                                        <p:cTn id="42" dur="1" fill="hold">
                                          <p:stCondLst>
                                            <p:cond delay="0"/>
                                          </p:stCondLst>
                                        </p:cTn>
                                        <p:tgtEl>
                                          <p:spTgt spid="29"/>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29"/>
                  </p:tgtEl>
                </p:cond>
              </p:nextCondLst>
            </p:seq>
            <p:seq concurrent="1" nextAc="seek">
              <p:cTn id="43" restart="whenNotActive" fill="hold" evtFilter="cancelBubble" nodeType="interactiveSeq">
                <p:stCondLst>
                  <p:cond evt="onClick" delay="0">
                    <p:tgtEl>
                      <p:spTgt spid="30"/>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withEffect">
                                  <p:stCondLst>
                                    <p:cond delay="0"/>
                                  </p:stCondLst>
                                  <p:childTnLst>
                                    <p:set>
                                      <p:cBhvr>
                                        <p:cTn id="47"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0"/>
                  </p:tgtEl>
                </p:cond>
              </p:nextCondLst>
            </p:seq>
            <p:seq concurrent="1" nextAc="seek">
              <p:cTn id="48" restart="whenNotActive" fill="hold" evtFilter="cancelBubble" nodeType="interactiveSeq">
                <p:stCondLst>
                  <p:cond evt="onClick" delay="0">
                    <p:tgtEl>
                      <p:spTgt spid="32"/>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withEffect">
                                  <p:stCondLst>
                                    <p:cond delay="0"/>
                                  </p:stCondLst>
                                  <p:childTnLst>
                                    <p:set>
                                      <p:cBhvr>
                                        <p:cTn id="52"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2"/>
                  </p:tgtEl>
                </p:cond>
              </p:nextCondLst>
            </p:seq>
            <p:seq concurrent="1" nextAc="seek">
              <p:cTn id="53" restart="whenNotActive" fill="hold" evtFilter="cancelBubble" nodeType="interactiveSeq">
                <p:stCondLst>
                  <p:cond evt="onClick" delay="0">
                    <p:tgtEl>
                      <p:spTgt spid="31"/>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nodeType="withEffect">
                                  <p:stCondLst>
                                    <p:cond delay="0"/>
                                  </p:stCondLst>
                                  <p:childTnLst>
                                    <p:set>
                                      <p:cBhvr>
                                        <p:cTn id="57"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1"/>
                  </p:tgtEl>
                </p:cond>
              </p:nextCondLst>
            </p:seq>
          </p:childTnLst>
        </p:cTn>
      </p:par>
    </p:tnLst>
    <p:bldLst>
      <p:bldP spid="76" grpId="0" animBg="1"/>
      <p:bldP spid="77" grpId="0" animBg="1"/>
      <p:bldP spid="79" grpId="0" animBg="1"/>
      <p:bldP spid="80" grpId="0" animBg="1"/>
      <p:bldP spid="81" grpId="0" animBg="1"/>
      <p:bldP spid="8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3078514" y="894408"/>
            <a:ext cx="7878725" cy="1916171"/>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3049386" y="1156638"/>
              <a:ext cx="663687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Ở 2 khổ thơ đầu, bạn nhỏ hỏi những điều gì về đất nước? </a:t>
              </a: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036320" y="2934382"/>
            <a:ext cx="10448543" cy="2554545"/>
          </a:xfrm>
          <a:prstGeom prst="rect">
            <a:avLst/>
          </a:prstGeom>
          <a:noFill/>
        </p:spPr>
        <p:txBody>
          <a:bodyPr wrap="square">
            <a:spAutoFit/>
          </a:bodyPr>
          <a:lstStyle/>
          <a:p>
            <a:pPr lvl="0" algn="just">
              <a:defRPr/>
            </a:pPr>
            <a:r>
              <a:rPr lang="vi-VN" sz="4000" b="1" dirty="0">
                <a:solidFill>
                  <a:srgbClr val="000000"/>
                </a:solidFill>
                <a:latin typeface="Cambria" panose="02040503050406030204" pitchFamily="18" charset="0"/>
              </a:rPr>
              <a:t>- Đất nước là gì / Vẽ bằng bút chì / Có vừa trang giấy?</a:t>
            </a:r>
          </a:p>
          <a:p>
            <a:pPr lvl="0" algn="just">
              <a:defRPr/>
            </a:pPr>
            <a:r>
              <a:rPr lang="vi-VN" sz="4000" b="1" dirty="0">
                <a:solidFill>
                  <a:srgbClr val="000000"/>
                </a:solidFill>
                <a:latin typeface="Cambria" panose="02040503050406030204" pitchFamily="18" charset="0"/>
              </a:rPr>
              <a:t>- Làm sao để thấy / Núi cao thế nào / Biển rộng là bao / Cách nào đo nhỉ? </a:t>
            </a:r>
          </a:p>
        </p:txBody>
      </p:sp>
      <p:pic>
        <p:nvPicPr>
          <p:cNvPr id="2" name="Picture 1">
            <a:extLst>
              <a:ext uri="{FF2B5EF4-FFF2-40B4-BE49-F238E27FC236}">
                <a16:creationId xmlns:a16="http://schemas.microsoft.com/office/drawing/2014/main" id="{2A0F3EA6-6062-D67B-B5D9-BCC9A173DD91}"/>
              </a:ext>
            </a:extLst>
          </p:cNvPr>
          <p:cNvPicPr>
            <a:picLocks noChangeAspect="1"/>
          </p:cNvPicPr>
          <p:nvPr/>
        </p:nvPicPr>
        <p:blipFill>
          <a:blip r:embed="rId2"/>
          <a:stretch>
            <a:fillRect/>
          </a:stretch>
        </p:blipFill>
        <p:spPr>
          <a:xfrm>
            <a:off x="600406" y="1182149"/>
            <a:ext cx="2847079" cy="1536325"/>
          </a:xfrm>
          <a:prstGeom prst="rect">
            <a:avLst/>
          </a:prstGeom>
        </p:spPr>
      </p:pic>
    </p:spTree>
    <p:extLst>
      <p:ext uri="{BB962C8B-B14F-4D97-AF65-F5344CB8AC3E}">
        <p14:creationId xmlns:p14="http://schemas.microsoft.com/office/powerpoint/2010/main" val="928429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2787429" y="235747"/>
            <a:ext cx="8431827" cy="1650204"/>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2765601" y="1156636"/>
              <a:ext cx="761886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Bạn ấy đã tự suy nghĩ để trả lời câu hỏi đó như thế nào?</a:t>
              </a:r>
            </a:p>
          </p:txBody>
        </p:sp>
      </p:grpSp>
      <p:pic>
        <p:nvPicPr>
          <p:cNvPr id="6" name="Picture 5">
            <a:extLst>
              <a:ext uri="{FF2B5EF4-FFF2-40B4-BE49-F238E27FC236}">
                <a16:creationId xmlns:a16="http://schemas.microsoft.com/office/drawing/2014/main" id="{4B022AFF-AA2D-6F4D-B6BE-8C285F39139E}"/>
              </a:ext>
            </a:extLst>
          </p:cNvPr>
          <p:cNvPicPr>
            <a:picLocks noChangeAspect="1"/>
          </p:cNvPicPr>
          <p:nvPr/>
        </p:nvPicPr>
        <p:blipFill>
          <a:blip r:embed="rId2"/>
          <a:stretch>
            <a:fillRect/>
          </a:stretch>
        </p:blipFill>
        <p:spPr>
          <a:xfrm>
            <a:off x="530096" y="740706"/>
            <a:ext cx="2687068" cy="1396167"/>
          </a:xfrm>
          <a:prstGeom prst="rect">
            <a:avLst/>
          </a:prstGeom>
        </p:spPr>
      </p:pic>
      <p:pic>
        <p:nvPicPr>
          <p:cNvPr id="10" name="Picture 9">
            <a:extLst>
              <a:ext uri="{FF2B5EF4-FFF2-40B4-BE49-F238E27FC236}">
                <a16:creationId xmlns:a16="http://schemas.microsoft.com/office/drawing/2014/main" id="{E97ED02F-473C-405F-B4AA-21A38B23B7C7}"/>
              </a:ext>
            </a:extLst>
          </p:cNvPr>
          <p:cNvPicPr>
            <a:picLocks noChangeAspect="1"/>
          </p:cNvPicPr>
          <p:nvPr/>
        </p:nvPicPr>
        <p:blipFill>
          <a:blip r:embed="rId3"/>
          <a:stretch>
            <a:fillRect/>
          </a:stretch>
        </p:blipFill>
        <p:spPr>
          <a:xfrm>
            <a:off x="2333625" y="1995487"/>
            <a:ext cx="7734300" cy="14763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Rectangle: Rounded Corners 10">
            <a:extLst>
              <a:ext uri="{FF2B5EF4-FFF2-40B4-BE49-F238E27FC236}">
                <a16:creationId xmlns:a16="http://schemas.microsoft.com/office/drawing/2014/main" id="{B1181B88-DC0B-4D3C-90FB-CF1DF3DF55C1}"/>
              </a:ext>
            </a:extLst>
          </p:cNvPr>
          <p:cNvSpPr/>
          <p:nvPr/>
        </p:nvSpPr>
        <p:spPr>
          <a:xfrm>
            <a:off x="1047750" y="3695700"/>
            <a:ext cx="10010775" cy="2295525"/>
          </a:xfrm>
          <a:prstGeom prst="roundRect">
            <a:avLst>
              <a:gd name="adj" fmla="val 18982"/>
            </a:avLst>
          </a:prstGeom>
          <a:solidFill>
            <a:srgbClr val="FFFF00"/>
          </a:solidFill>
          <a:ln w="76200">
            <a:solidFill>
              <a:srgbClr val="FF33CC"/>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2" name="TextBox 11">
            <a:extLst>
              <a:ext uri="{FF2B5EF4-FFF2-40B4-BE49-F238E27FC236}">
                <a16:creationId xmlns:a16="http://schemas.microsoft.com/office/drawing/2014/main" id="{4F2B6CC0-22D2-41D6-B4A7-0DE8A619E09F}"/>
              </a:ext>
            </a:extLst>
          </p:cNvPr>
          <p:cNvSpPr txBox="1"/>
          <p:nvPr/>
        </p:nvSpPr>
        <p:spPr>
          <a:xfrm>
            <a:off x="1236345" y="3782107"/>
            <a:ext cx="9650730"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200" b="1" dirty="0" err="1">
                <a:solidFill>
                  <a:srgbClr val="000000"/>
                </a:solidFill>
                <a:latin typeface="Cambria" panose="02040503050406030204" pitchFamily="18" charset="0"/>
                <a:ea typeface="思源黑体 CN"/>
              </a:rPr>
              <a:t>Bạn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nhỏ</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nêu</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ra</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các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câu</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hỏi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và</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tự</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trả</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lời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Các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câu</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trả</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lời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của</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bạn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nhỏ</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cho</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biết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đất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nước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trong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mỗi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ngôi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nhà</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mỗi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gia</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đình</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nơi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mẹ</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cha,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lá</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cờ</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Tổ</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quốc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đất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nước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ở </a:t>
            </a:r>
            <a:r>
              <a:rPr lang="en-US" sz="2200" b="1" dirty="0" err="1">
                <a:solidFill>
                  <a:srgbClr val="000000"/>
                </a:solidFill>
                <a:latin typeface="Cambria" panose="02040503050406030204" pitchFamily="18" charset="0"/>
                <a:ea typeface="思源黑体 CN"/>
              </a:rPr>
              <a:t>trường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học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trong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mỗi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bài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thơ</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bài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văn</a:t>
            </a:r>
            <a:r>
              <a:rPr lang="en-US" sz="2200" b="1" dirty="0">
                <a:solidFill>
                  <a:srgbClr val="000000"/>
                </a:solidFill>
                <a:latin typeface="Cambria" panose="02040503050406030204" pitchFamily="18" charset="0"/>
                <a:ea typeface="思源黑体 CN"/>
              </a:rPr>
              <a:t> con </a:t>
            </a:r>
            <a:r>
              <a:rPr lang="en-US" sz="2200" b="1" dirty="0" err="1">
                <a:solidFill>
                  <a:srgbClr val="000000"/>
                </a:solidFill>
                <a:latin typeface="Cambria" panose="02040503050406030204" pitchFamily="18" charset="0"/>
                <a:ea typeface="思源黑体 CN"/>
              </a:rPr>
              <a:t>học</a:t>
            </a:r>
            <a:r>
              <a:rPr lang="en-US" sz="2200" b="1" dirty="0">
                <a:solidFill>
                  <a:srgbClr val="000000"/>
                </a:solidFill>
                <a:latin typeface="Cambria" panose="02040503050406030204" pitchFamily="18" charset="0"/>
                <a:ea typeface="思源黑体 CN"/>
              </a:rPr>
              <a:t>, con </a:t>
            </a:r>
            <a:r>
              <a:rPr lang="en-US" sz="2200" b="1" dirty="0" err="1">
                <a:solidFill>
                  <a:srgbClr val="000000"/>
                </a:solidFill>
                <a:latin typeface="Cambria" panose="02040503050406030204" pitchFamily="18" charset="0"/>
                <a:ea typeface="思源黑体 CN"/>
              </a:rPr>
              <a:t>làm</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Đất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nước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cả</a:t>
            </a:r>
            <a:r>
              <a:rPr lang="en-US" sz="2200" b="1" dirty="0">
                <a:solidFill>
                  <a:srgbClr val="000000"/>
                </a:solidFill>
                <a:latin typeface="Cambria" panose="02040503050406030204" pitchFamily="18" charset="0"/>
                <a:ea typeface="思源黑体 CN"/>
              </a:rPr>
              <a:t> ở </a:t>
            </a:r>
            <a:r>
              <a:rPr lang="en-US" sz="2200" b="1" dirty="0" err="1">
                <a:solidFill>
                  <a:srgbClr val="000000"/>
                </a:solidFill>
                <a:latin typeface="Cambria" panose="02040503050406030204" pitchFamily="18" charset="0"/>
                <a:ea typeface="思源黑体 CN"/>
              </a:rPr>
              <a:t>trong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tiếng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nói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chữ</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viết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mà</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chúng</a:t>
            </a:r>
            <a:r>
              <a:rPr lang="en-US" sz="2200" b="1" dirty="0">
                <a:solidFill>
                  <a:srgbClr val="000000"/>
                </a:solidFill>
                <a:latin typeface="Cambria" panose="02040503050406030204" pitchFamily="18" charset="0"/>
                <a:ea typeface="思源黑体 CN"/>
              </a:rPr>
              <a:t> ta </a:t>
            </a:r>
            <a:r>
              <a:rPr lang="en-US" sz="2200" b="1" dirty="0" err="1">
                <a:solidFill>
                  <a:srgbClr val="000000"/>
                </a:solidFill>
                <a:latin typeface="Cambria" panose="02040503050406030204" pitchFamily="18" charset="0"/>
                <a:ea typeface="思源黑体 CN"/>
              </a:rPr>
              <a:t>giao</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tiếp</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hàng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ngày</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đất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nước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là</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mọi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cảnh</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vật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thiên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nhiên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quanh</a:t>
            </a:r>
            <a:r>
              <a:rPr lang="en-US" sz="2200" b="1" dirty="0">
                <a:solidFill>
                  <a:srgbClr val="000000"/>
                </a:solidFill>
                <a:latin typeface="Cambria" panose="02040503050406030204" pitchFamily="18" charset="0"/>
                <a:ea typeface="思源黑体 CN"/>
              </a:rPr>
              <a:t> ta: con </a:t>
            </a:r>
            <a:r>
              <a:rPr lang="en-US" sz="2200" b="1" dirty="0" err="1">
                <a:solidFill>
                  <a:srgbClr val="000000"/>
                </a:solidFill>
                <a:latin typeface="Cambria" panose="02040503050406030204" pitchFamily="18" charset="0"/>
                <a:ea typeface="思源黑体 CN"/>
              </a:rPr>
              <a:t>đường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dòng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sông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cánh</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chim</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làn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mây</a:t>
            </a:r>
            <a:r>
              <a:rPr lang="en-US" sz="2200" b="1" dirty="0">
                <a:solidFill>
                  <a:srgbClr val="000000"/>
                </a:solidFill>
                <a:latin typeface="Cambria" panose="02040503050406030204" pitchFamily="18" charset="0"/>
                <a:ea typeface="思源黑体 CN"/>
              </a:rPr>
              <a:t>…</a:t>
            </a:r>
            <a:endPar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思源黑体 CN"/>
            </a:endParaRPr>
          </a:p>
        </p:txBody>
      </p:sp>
    </p:spTree>
    <p:extLst>
      <p:ext uri="{BB962C8B-B14F-4D97-AF65-F5344CB8AC3E}">
        <p14:creationId xmlns:p14="http://schemas.microsoft.com/office/powerpoint/2010/main" val="24055782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2749329" y="883446"/>
            <a:ext cx="8747346" cy="1916171"/>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2765601" y="1156636"/>
              <a:ext cx="761886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Hai câu thơ cuối bài cho thấy bạn nhỏ đã nhận ra điều gì? </a:t>
              </a: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036320" y="2934382"/>
            <a:ext cx="10448543" cy="1754326"/>
          </a:xfrm>
          <a:prstGeom prst="rect">
            <a:avLst/>
          </a:prstGeom>
          <a:noFill/>
        </p:spPr>
        <p:txBody>
          <a:bodyPr wrap="square">
            <a:spAutoFit/>
          </a:bodyPr>
          <a:lstStyle/>
          <a:p>
            <a:pPr lvl="0" algn="just">
              <a:defRPr/>
            </a:pPr>
            <a:r>
              <a:rPr lang="vi-VN" sz="3600" b="1" dirty="0">
                <a:solidFill>
                  <a:srgbClr val="000000"/>
                </a:solidFill>
                <a:latin typeface="Cambria" panose="02040503050406030204" pitchFamily="18" charset="0"/>
              </a:rPr>
              <a:t>Bạn nhỏ nhận ra rằng tất cả những gì xung quanh ta, từ những gì giản đơn, nhỏ bé nhất đều góp phần tạo thành đất nước. </a:t>
            </a:r>
          </a:p>
        </p:txBody>
      </p:sp>
      <p:pic>
        <p:nvPicPr>
          <p:cNvPr id="12" name="Picture 11">
            <a:extLst>
              <a:ext uri="{FF2B5EF4-FFF2-40B4-BE49-F238E27FC236}">
                <a16:creationId xmlns:a16="http://schemas.microsoft.com/office/drawing/2014/main" id="{8A721BA4-5571-7CCE-33F8-A0440B427DCB}"/>
              </a:ext>
            </a:extLst>
          </p:cNvPr>
          <p:cNvPicPr>
            <a:picLocks noChangeAspect="1"/>
          </p:cNvPicPr>
          <p:nvPr/>
        </p:nvPicPr>
        <p:blipFill>
          <a:blip r:embed="rId2"/>
          <a:stretch>
            <a:fillRect/>
          </a:stretch>
        </p:blipFill>
        <p:spPr>
          <a:xfrm>
            <a:off x="489586" y="1185214"/>
            <a:ext cx="2731007" cy="1410274"/>
          </a:xfrm>
          <a:prstGeom prst="rect">
            <a:avLst/>
          </a:prstGeom>
        </p:spPr>
      </p:pic>
    </p:spTree>
    <p:extLst>
      <p:ext uri="{BB962C8B-B14F-4D97-AF65-F5344CB8AC3E}">
        <p14:creationId xmlns:p14="http://schemas.microsoft.com/office/powerpoint/2010/main" val="28973489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2749329" y="883446"/>
            <a:ext cx="8431827" cy="1916171"/>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2765601" y="1156636"/>
              <a:ext cx="761886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Em có đồng ý với suy nghĩ của bạn nhỏ về đ</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ấ</a:t>
              </a: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t nước không? Vì sao?</a:t>
              </a: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292775" y="2923418"/>
            <a:ext cx="9680447" cy="2862322"/>
          </a:xfrm>
          <a:prstGeom prst="rect">
            <a:avLst/>
          </a:prstGeom>
          <a:noFill/>
        </p:spPr>
        <p:txBody>
          <a:bodyPr wrap="square">
            <a:spAutoFit/>
          </a:bodyPr>
          <a:lstStyle/>
          <a:p>
            <a:pPr lvl="0" algn="just">
              <a:defRPr/>
            </a:pPr>
            <a:r>
              <a:rPr lang="vi-VN" sz="3600" b="1" dirty="0">
                <a:solidFill>
                  <a:srgbClr val="000000"/>
                </a:solidFill>
                <a:latin typeface="Cambria" panose="02040503050406030204" pitchFamily="18" charset="0"/>
              </a:rPr>
              <a:t>Em đồng ý với suy nghĩ của bạn nhỏ về đất nước. Vì đất nước là những gì gần gũi nhất đối với ta, là thiên nhiên, là con người. Mỗi một điều giản dị nhỏ bé ở trong đất nước, đều tạo thành đất nước. </a:t>
            </a:r>
          </a:p>
        </p:txBody>
      </p:sp>
      <p:pic>
        <p:nvPicPr>
          <p:cNvPr id="2" name="Picture 1">
            <a:extLst>
              <a:ext uri="{FF2B5EF4-FFF2-40B4-BE49-F238E27FC236}">
                <a16:creationId xmlns:a16="http://schemas.microsoft.com/office/drawing/2014/main" id="{CEF8EB47-F5E4-1558-0893-0573D7DE2ADF}"/>
              </a:ext>
            </a:extLst>
          </p:cNvPr>
          <p:cNvPicPr>
            <a:picLocks noChangeAspect="1"/>
          </p:cNvPicPr>
          <p:nvPr/>
        </p:nvPicPr>
        <p:blipFill>
          <a:blip r:embed="rId2"/>
          <a:stretch>
            <a:fillRect/>
          </a:stretch>
        </p:blipFill>
        <p:spPr>
          <a:xfrm>
            <a:off x="825878" y="1337863"/>
            <a:ext cx="2323475" cy="1187659"/>
          </a:xfrm>
          <a:prstGeom prst="rect">
            <a:avLst/>
          </a:prstGeom>
        </p:spPr>
      </p:pic>
    </p:spTree>
    <p:extLst>
      <p:ext uri="{BB962C8B-B14F-4D97-AF65-F5344CB8AC3E}">
        <p14:creationId xmlns:p14="http://schemas.microsoft.com/office/powerpoint/2010/main" val="32090290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83556" y="263902"/>
            <a:ext cx="9220958" cy="6440636"/>
          </a:xfrm>
          <a:prstGeom prst="rect">
            <a:avLst/>
          </a:prstGeom>
        </p:spPr>
      </p:pic>
      <p:sp>
        <p:nvSpPr>
          <p:cNvPr id="4" name="TextBox 3">
            <a:extLst>
              <a:ext uri="{FF2B5EF4-FFF2-40B4-BE49-F238E27FC236}">
                <a16:creationId xmlns:a16="http://schemas.microsoft.com/office/drawing/2014/main" id="{8B890B72-536E-2CE0-5891-89A7A105AFF5}"/>
              </a:ext>
            </a:extLst>
          </p:cNvPr>
          <p:cNvSpPr txBox="1"/>
          <p:nvPr/>
        </p:nvSpPr>
        <p:spPr>
          <a:xfrm>
            <a:off x="2867025" y="1609423"/>
            <a:ext cx="6788532" cy="215443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7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Học</a:t>
            </a:r>
            <a:r>
              <a:rPr kumimoji="0" lang="en-US" sz="6700" b="1" i="0" u="none" strike="noStrike" kern="1200" cap="none" spc="0" normalizeH="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noProof="0" dirty="0" err="1">
                <a:ln>
                  <a:noFill/>
                </a:ln>
                <a:solidFill>
                  <a:srgbClr val="F65317"/>
                </a:solidFill>
                <a:effectLst/>
                <a:uLnTx/>
                <a:uFillTx/>
                <a:latin typeface="Cambria" panose="02040503050406030204" pitchFamily="18" charset="0"/>
                <a:ea typeface="思源黑体 CN"/>
                <a:cs typeface="+mn-cs"/>
              </a:rPr>
              <a:t>thuộc</a:t>
            </a:r>
            <a:r>
              <a:rPr kumimoji="0" lang="en-US" sz="6700" b="1" i="0" u="none" strike="noStrike" kern="1200" cap="none" spc="0" normalizeH="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noProof="0" dirty="0" err="1">
                <a:ln>
                  <a:noFill/>
                </a:ln>
                <a:solidFill>
                  <a:srgbClr val="F65317"/>
                </a:solidFill>
                <a:effectLst/>
                <a:uLnTx/>
                <a:uFillTx/>
                <a:latin typeface="Cambria" panose="02040503050406030204" pitchFamily="18" charset="0"/>
                <a:ea typeface="思源黑体 CN"/>
                <a:cs typeface="+mn-cs"/>
              </a:rPr>
              <a:t>lòng</a:t>
            </a:r>
            <a:r>
              <a:rPr kumimoji="0" lang="en-US" sz="6700" b="1" i="0" u="none" strike="noStrike" kern="1200" cap="none" spc="0" normalizeH="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noProof="0" dirty="0" err="1">
                <a:ln>
                  <a:noFill/>
                </a:ln>
                <a:solidFill>
                  <a:srgbClr val="F65317"/>
                </a:solidFill>
                <a:effectLst/>
                <a:uLnTx/>
                <a:uFillTx/>
                <a:latin typeface="Cambria" panose="02040503050406030204" pitchFamily="18" charset="0"/>
                <a:ea typeface="思源黑体 CN"/>
                <a:cs typeface="+mn-cs"/>
              </a:rPr>
              <a:t>bài</a:t>
            </a:r>
            <a:r>
              <a:rPr kumimoji="0" lang="en-US" sz="6700" b="1" i="0" u="none" strike="noStrike" kern="1200" cap="none" spc="0" normalizeH="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noProof="0" dirty="0" err="1">
                <a:ln>
                  <a:noFill/>
                </a:ln>
                <a:solidFill>
                  <a:srgbClr val="F65317"/>
                </a:solidFill>
                <a:effectLst/>
                <a:uLnTx/>
                <a:uFillTx/>
                <a:latin typeface="Cambria" panose="02040503050406030204" pitchFamily="18" charset="0"/>
                <a:ea typeface="思源黑体 CN"/>
                <a:cs typeface="+mn-cs"/>
              </a:rPr>
              <a:t>thơ</a:t>
            </a:r>
            <a:endParaRPr kumimoji="0" lang="vi-VN" sz="67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endParaRPr>
          </a:p>
        </p:txBody>
      </p:sp>
      <p:pic>
        <p:nvPicPr>
          <p:cNvPr id="14" name="Picture 13">
            <a:extLst>
              <a:ext uri="{FF2B5EF4-FFF2-40B4-BE49-F238E27FC236}">
                <a16:creationId xmlns:a16="http://schemas.microsoft.com/office/drawing/2014/main" id="{DCAA92DC-5AA8-440B-ABDA-CCCCB8AF0CC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4593701" y="3790950"/>
            <a:ext cx="2718808" cy="2144430"/>
          </a:xfrm>
          <a:prstGeom prst="rect">
            <a:avLst/>
          </a:prstGeom>
        </p:spPr>
      </p:pic>
    </p:spTree>
    <p:extLst>
      <p:ext uri="{BB962C8B-B14F-4D97-AF65-F5344CB8AC3E}">
        <p14:creationId xmlns:p14="http://schemas.microsoft.com/office/powerpoint/2010/main" val="2427250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7893808-E977-CA95-3E59-FC87A4A825CB}"/>
              </a:ext>
            </a:extLst>
          </p:cNvPr>
          <p:cNvGrpSpPr/>
          <p:nvPr/>
        </p:nvGrpSpPr>
        <p:grpSpPr>
          <a:xfrm>
            <a:off x="2876550" y="381000"/>
            <a:ext cx="8343598" cy="6104860"/>
            <a:chOff x="2484475" y="970150"/>
            <a:chExt cx="7800008" cy="5887850"/>
          </a:xfrm>
        </p:grpSpPr>
        <p:pic>
          <p:nvPicPr>
            <p:cNvPr id="2" name="图片 2">
              <a:extLst>
                <a:ext uri="{FF2B5EF4-FFF2-40B4-BE49-F238E27FC236}">
                  <a16:creationId xmlns:a16="http://schemas.microsoft.com/office/drawing/2014/main" id="{60CD73A0-C556-A15E-F6FB-51963F18A4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484475" y="970150"/>
              <a:ext cx="7800008" cy="5887850"/>
            </a:xfrm>
            <a:prstGeom prst="rect">
              <a:avLst/>
            </a:prstGeom>
          </p:spPr>
        </p:pic>
        <p:sp>
          <p:nvSpPr>
            <p:cNvPr id="4" name="TextBox 3">
              <a:extLst>
                <a:ext uri="{FF2B5EF4-FFF2-40B4-BE49-F238E27FC236}">
                  <a16:creationId xmlns:a16="http://schemas.microsoft.com/office/drawing/2014/main" id="{140FD2DF-B36B-9ED0-B943-D6B739C8822A}"/>
                </a:ext>
              </a:extLst>
            </p:cNvPr>
            <p:cNvSpPr txBox="1"/>
            <p:nvPr/>
          </p:nvSpPr>
          <p:spPr>
            <a:xfrm>
              <a:off x="3668766" y="2418852"/>
              <a:ext cx="6065473" cy="341361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Bài</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thơ</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thể</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hiện</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dòng</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suy</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nghĩ</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nhận</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thức</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của</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một</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bạn</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nhỏ</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về</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câu</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hỏi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Đất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nước</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là</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gì</a:t>
              </a:r>
              <a:r>
                <a:rPr lang="en-US" sz="3200" b="1" dirty="0">
                  <a:solidFill>
                    <a:srgbClr val="753E21"/>
                  </a:solidFill>
                  <a:latin typeface="Cambria" panose="02040503050406030204" pitchFamily="18" charset="0"/>
                  <a:ea typeface="思源黑体 CN"/>
                </a:rPr>
                <a:t>”. Qua </a:t>
              </a:r>
              <a:r>
                <a:rPr lang="en-US" sz="3200" b="1" dirty="0" err="1">
                  <a:solidFill>
                    <a:srgbClr val="753E21"/>
                  </a:solidFill>
                  <a:latin typeface="Cambria" panose="02040503050406030204" pitchFamily="18" charset="0"/>
                  <a:ea typeface="思源黑体 CN"/>
                </a:rPr>
                <a:t>câu</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trả</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lời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của</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bạn</a:t>
              </a:r>
              <a:r>
                <a:rPr lang="en-US" sz="3200" b="1" dirty="0">
                  <a:solidFill>
                    <a:srgbClr val="753E21"/>
                  </a:solidFill>
                  <a:latin typeface="Cambria" panose="02040503050406030204" pitchFamily="18" charset="0"/>
                  <a:ea typeface="思源黑体 CN"/>
                </a:rPr>
                <a:t>, ta </a:t>
              </a:r>
              <a:r>
                <a:rPr lang="en-US" sz="3200" b="1" dirty="0" err="1">
                  <a:solidFill>
                    <a:srgbClr val="753E21"/>
                  </a:solidFill>
                  <a:latin typeface="Cambria" panose="02040503050406030204" pitchFamily="18" charset="0"/>
                  <a:ea typeface="思源黑体 CN"/>
                </a:rPr>
                <a:t>hiểu</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thêm</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rằng</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đất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nước</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có</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trong</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cả</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mọi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thứ</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mọi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người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mọi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vật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sống</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trên</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đất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nước</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có</a:t>
              </a:r>
              <a:r>
                <a:rPr lang="en-US" sz="3200" b="1" dirty="0">
                  <a:solidFill>
                    <a:srgbClr val="753E21"/>
                  </a:solidFill>
                  <a:latin typeface="Cambria" panose="02040503050406030204" pitchFamily="18" charset="0"/>
                  <a:ea typeface="思源黑体 CN"/>
                </a:rPr>
                <a:t> ở </a:t>
              </a:r>
              <a:r>
                <a:rPr lang="en-US" sz="3200" b="1" dirty="0" err="1">
                  <a:solidFill>
                    <a:srgbClr val="753E21"/>
                  </a:solidFill>
                  <a:latin typeface="Cambria" panose="02040503050406030204" pitchFamily="18" charset="0"/>
                  <a:ea typeface="思源黑体 CN"/>
                </a:rPr>
                <a:t>đất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nước</a:t>
              </a:r>
              <a:r>
                <a:rPr lang="en-US" sz="3200" b="1" dirty="0">
                  <a:solidFill>
                    <a:srgbClr val="753E21"/>
                  </a:solidFill>
                  <a:latin typeface="Cambria" panose="02040503050406030204" pitchFamily="18" charset="0"/>
                  <a:ea typeface="思源黑体 CN"/>
                </a:rPr>
                <a:t>.</a:t>
              </a:r>
              <a:endParaRPr kumimoji="0" lang="vi-VN"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endParaRPr>
            </a:p>
          </p:txBody>
        </p:sp>
      </p:grpSp>
      <p:pic>
        <p:nvPicPr>
          <p:cNvPr id="3" name="Picture 2">
            <a:extLst>
              <a:ext uri="{FF2B5EF4-FFF2-40B4-BE49-F238E27FC236}">
                <a16:creationId xmlns:a16="http://schemas.microsoft.com/office/drawing/2014/main" id="{13FCD078-F6FC-53D1-6D96-5F27839EC1A4}"/>
              </a:ext>
            </a:extLst>
          </p:cNvPr>
          <p:cNvPicPr>
            <a:picLocks noChangeAspect="1"/>
          </p:cNvPicPr>
          <p:nvPr/>
        </p:nvPicPr>
        <p:blipFill>
          <a:blip r:embed="rId3"/>
          <a:stretch>
            <a:fillRect/>
          </a:stretch>
        </p:blipFill>
        <p:spPr>
          <a:xfrm>
            <a:off x="0" y="2114550"/>
            <a:ext cx="3697717" cy="3005716"/>
          </a:xfrm>
          <a:prstGeom prst="rect">
            <a:avLst/>
          </a:prstGeom>
        </p:spPr>
      </p:pic>
    </p:spTree>
    <p:extLst>
      <p:ext uri="{BB962C8B-B14F-4D97-AF65-F5344CB8AC3E}">
        <p14:creationId xmlns:p14="http://schemas.microsoft.com/office/powerpoint/2010/main" val="21292867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9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TotalTime>
  <Words>472</Words>
  <Application>Microsoft Office PowerPoint</Application>
  <PresentationFormat>Widescreen</PresentationFormat>
  <Paragraphs>41</Paragraphs>
  <Slides>12</Slides>
  <Notes>1</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12</vt:i4>
      </vt:variant>
    </vt:vector>
  </HeadingPairs>
  <TitlesOfParts>
    <vt:vector size="27" baseType="lpstr">
      <vt:lpstr>等线</vt:lpstr>
      <vt:lpstr>等线 Light</vt:lpstr>
      <vt:lpstr>Arial</vt:lpstr>
      <vt:lpstr>Arial-Rounded</vt:lpstr>
      <vt:lpstr>Calibri</vt:lpstr>
      <vt:lpstr>Cambria</vt:lpstr>
      <vt:lpstr>iCiel Cadena</vt:lpstr>
      <vt:lpstr>思源宋体 CN Light</vt:lpstr>
      <vt:lpstr>思源黑体 CN</vt:lpstr>
      <vt:lpstr>Office 主题​​</vt:lpstr>
      <vt:lpstr>6_Office 主题​​</vt:lpstr>
      <vt:lpstr>5_Office 主题​​</vt:lpstr>
      <vt:lpstr>7_Office 主题​​</vt:lpstr>
      <vt:lpstr>8_Office 主题​​</vt:lpstr>
      <vt:lpstr>9_Office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Cao Nam</cp:lastModifiedBy>
  <cp:revision>60</cp:revision>
  <dcterms:created xsi:type="dcterms:W3CDTF">2023-01-04T02:21:36Z</dcterms:created>
  <dcterms:modified xsi:type="dcterms:W3CDTF">2026-03-31T10:42:49Z</dcterms:modified>
</cp:coreProperties>
</file>