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3"/>
  </p:notesMasterIdLst>
  <p:sldIdLst>
    <p:sldId id="257" r:id="rId3"/>
    <p:sldId id="268" r:id="rId4"/>
    <p:sldId id="295" r:id="rId5"/>
    <p:sldId id="297" r:id="rId6"/>
    <p:sldId id="298" r:id="rId7"/>
    <p:sldId id="299" r:id="rId8"/>
    <p:sldId id="300" r:id="rId9"/>
    <p:sldId id="302" r:id="rId10"/>
    <p:sldId id="303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6CA16-6CC2-473F-BC0B-9DA88F0E0AB5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DEFAE-D717-4AD3-90F6-EA7A3D28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2681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2971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7402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35938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3880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1806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56526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8418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6550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3599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3453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86905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9540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8637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01484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50452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121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5669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6444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508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4079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314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8085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8097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E9FDAE6-80D3-44B1-BE00-003D1082C34F}" type="datetimeFigureOut">
              <a:rPr lang="zh-CN" altLang="en-US" smtClean="0"/>
              <a:pPr/>
              <a:t>2026/3/31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F5D1A602-03A2-4335-BCD6-5B4D1FEA57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650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571500" y="442815"/>
            <a:ext cx="11049000" cy="60007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028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CB27EE-5AD6-480C-9AFE-18521530F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409575"/>
            <a:ext cx="34671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3BD86A-228F-4499-A2BA-316C9E8AA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916" y="804570"/>
            <a:ext cx="3304318" cy="2353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01BE0F-E640-4AC0-A1FC-EB74C4306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74" y="2526740"/>
            <a:ext cx="9742252" cy="11949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DD54F2-6CBF-49B7-B59B-AC80B5B7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093685"/>
            <a:ext cx="6754047" cy="45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69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形状, 圆圈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96" y="128897"/>
            <a:ext cx="8205150" cy="6404638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361949" y="800100"/>
            <a:ext cx="11430001" cy="5981700"/>
          </a:xfrm>
          <a:prstGeom prst="roundRect">
            <a:avLst>
              <a:gd name="adj" fmla="val 16156"/>
            </a:avLst>
          </a:prstGeom>
          <a:gradFill>
            <a:gsLst>
              <a:gs pos="0">
                <a:schemeClr val="bg1"/>
              </a:gs>
              <a:gs pos="98315">
                <a:srgbClr val="FDF0E7"/>
              </a:gs>
            </a:gsLst>
            <a:lin ang="2700000" scaled="0"/>
          </a:gradFill>
          <a:ln>
            <a:noFill/>
          </a:ln>
          <a:effectLst>
            <a:innerShdw blurRad="2286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C742D101-AD87-446D-B8DE-7E2CEECDA03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54425" y="139629"/>
            <a:ext cx="7010400" cy="1513417"/>
          </a:xfrm>
          <a:prstGeom prst="rect">
            <a:avLst/>
          </a:prstGeom>
        </p:spPr>
      </p:pic>
      <p:pic>
        <p:nvPicPr>
          <p:cNvPr id="19" name="Picture 21">
            <a:extLst>
              <a:ext uri="{FF2B5EF4-FFF2-40B4-BE49-F238E27FC236}">
                <a16:creationId xmlns:a16="http://schemas.microsoft.com/office/drawing/2014/main" id="{14B44ABF-D7BA-4BF5-989B-3703F03311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0768" y="352367"/>
            <a:ext cx="1165137" cy="1434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488021-A10D-4807-8683-35023D8427CC}"/>
              </a:ext>
            </a:extLst>
          </p:cNvPr>
          <p:cNvSpPr txBox="1"/>
          <p:nvPr/>
        </p:nvSpPr>
        <p:spPr>
          <a:xfrm>
            <a:off x="2285696" y="305697"/>
            <a:ext cx="63668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2 -3 câu giới thiệu về đất nước mình 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5FD2DBFB-8976-4FB9-84BF-A66F668963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70763" y="3906100"/>
            <a:ext cx="1098008" cy="2672638"/>
          </a:xfrm>
          <a:prstGeom prst="rect">
            <a:avLst/>
          </a:prstGeom>
          <a:effectLst>
            <a:glow rad="254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28">
            <a:extLst>
              <a:ext uri="{FF2B5EF4-FFF2-40B4-BE49-F238E27FC236}">
                <a16:creationId xmlns:a16="http://schemas.microsoft.com/office/drawing/2014/main" id="{9164DDDE-3476-4A2A-A590-2EC13D351FA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67035" y="3817300"/>
            <a:ext cx="1395922" cy="2822422"/>
          </a:xfrm>
          <a:prstGeom prst="rect">
            <a:avLst/>
          </a:prstGeom>
          <a:effectLst>
            <a:glow rad="25400">
              <a:schemeClr val="accent4">
                <a:lumMod val="40000"/>
                <a:lumOff val="60000"/>
              </a:schemeClr>
            </a:glow>
          </a:effectLst>
        </p:spPr>
      </p:pic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AB045350-67C1-48CE-B5F8-FBFAD8E72D7A}"/>
              </a:ext>
            </a:extLst>
          </p:cNvPr>
          <p:cNvSpPr/>
          <p:nvPr/>
        </p:nvSpPr>
        <p:spPr>
          <a:xfrm>
            <a:off x="5620082" y="2110585"/>
            <a:ext cx="6108846" cy="2605013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33317A-D87F-4835-AED4-F709FC02D48B}"/>
              </a:ext>
            </a:extLst>
          </p:cNvPr>
          <p:cNvSpPr txBox="1"/>
          <p:nvPr/>
        </p:nvSpPr>
        <p:spPr>
          <a:xfrm>
            <a:off x="5662957" y="2198367"/>
            <a:ext cx="6023097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700" b="1" i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700" b="1" i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700" b="1" i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700" b="1" i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700" b="1" i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700" b="1" i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700" b="1" i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700" b="1" i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7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20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23241" y="1680913"/>
            <a:ext cx="12192000" cy="3880540"/>
          </a:xfrm>
          <a:prstGeom prst="roundRect">
            <a:avLst>
              <a:gd name="adj" fmla="val 4354"/>
            </a:avLst>
          </a:prstGeom>
          <a:gradFill>
            <a:gsLst>
              <a:gs pos="0">
                <a:schemeClr val="bg1"/>
              </a:gs>
              <a:gs pos="98315">
                <a:srgbClr val="FDF0E7"/>
              </a:gs>
            </a:gsLst>
            <a:lin ang="2700000" scaled="0"/>
          </a:gradFill>
          <a:ln>
            <a:noFill/>
          </a:ln>
          <a:effectLst>
            <a:innerShdw blurRad="2286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D57CE5-337D-41DA-AB65-A83398C8E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9293" r="8047" b="14811"/>
          <a:stretch/>
        </p:blipFill>
        <p:spPr>
          <a:xfrm>
            <a:off x="3068845" y="2116541"/>
            <a:ext cx="6027924" cy="2487359"/>
          </a:xfrm>
          <a:prstGeom prst="rect">
            <a:avLst/>
          </a:prstGeom>
          <a:effectLst>
            <a:glow rad="228600">
              <a:srgbClr val="5FE0FF">
                <a:satMod val="175000"/>
                <a:alpha val="40000"/>
              </a:srgb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9DF59D-8487-4B49-8CFE-35D8DF2B4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814335"/>
            <a:ext cx="3099052" cy="25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09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形状, 圆圈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96" y="128897"/>
            <a:ext cx="8205150" cy="6404638"/>
          </a:xfrm>
          <a:prstGeom prst="rect">
            <a:avLst/>
          </a:prstGeom>
        </p:spPr>
      </p:pic>
      <p:grpSp>
        <p:nvGrpSpPr>
          <p:cNvPr id="20" name="组合 6">
            <a:extLst>
              <a:ext uri="{FF2B5EF4-FFF2-40B4-BE49-F238E27FC236}">
                <a16:creationId xmlns:a16="http://schemas.microsoft.com/office/drawing/2014/main" id="{1305C0F8-12DC-4E6D-80F0-7C94255843A6}"/>
              </a:ext>
            </a:extLst>
          </p:cNvPr>
          <p:cNvGrpSpPr/>
          <p:nvPr/>
        </p:nvGrpSpPr>
        <p:grpSpPr>
          <a:xfrm>
            <a:off x="161926" y="324465"/>
            <a:ext cx="11868148" cy="6571248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22" name="圆角矩形 4">
              <a:extLst>
                <a:ext uri="{FF2B5EF4-FFF2-40B4-BE49-F238E27FC236}">
                  <a16:creationId xmlns:a16="http://schemas.microsoft.com/office/drawing/2014/main" id="{4020346A-C87B-47D1-A8FD-89EF63EAACA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圆角矩形 5">
              <a:extLst>
                <a:ext uri="{FF2B5EF4-FFF2-40B4-BE49-F238E27FC236}">
                  <a16:creationId xmlns:a16="http://schemas.microsoft.com/office/drawing/2014/main" id="{01B79870-2BCF-488E-A77F-985458F0B8EA}"/>
                </a:ext>
              </a:extLst>
            </p:cNvPr>
            <p:cNvSpPr/>
            <p:nvPr/>
          </p:nvSpPr>
          <p:spPr>
            <a:xfrm>
              <a:off x="819149" y="700924"/>
              <a:ext cx="10744203" cy="54712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2503D10-69B2-43FA-984D-97DDCF1E558A}"/>
              </a:ext>
            </a:extLst>
          </p:cNvPr>
          <p:cNvSpPr txBox="1"/>
          <p:nvPr/>
        </p:nvSpPr>
        <p:spPr>
          <a:xfrm>
            <a:off x="672024" y="956756"/>
            <a:ext cx="3014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con hỏi nhé</a:t>
            </a:r>
          </a:p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nước là gì</a:t>
            </a:r>
          </a:p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bằng bút chì</a:t>
            </a:r>
          </a:p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vừa trang giấy?</a:t>
            </a: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sao để thấy</a:t>
            </a:r>
          </a:p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 cao thế nào</a:t>
            </a:r>
          </a:p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rộng là bao</a:t>
            </a:r>
          </a:p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 nào đo nhỉ?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2D82A4-0868-422A-9616-21495BB70E04}"/>
              </a:ext>
            </a:extLst>
          </p:cNvPr>
          <p:cNvSpPr txBox="1"/>
          <p:nvPr/>
        </p:nvSpPr>
        <p:spPr>
          <a:xfrm>
            <a:off x="2526390" y="410081"/>
            <a:ext cx="597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35A2E-8717-4BF0-B4F2-200959F6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7" y="1157287"/>
            <a:ext cx="3786188" cy="2271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17EA7-3E95-4841-9498-55B6293C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4105274"/>
            <a:ext cx="3295650" cy="23481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2297317-902E-456B-A430-B19EF730330B}"/>
              </a:ext>
            </a:extLst>
          </p:cNvPr>
          <p:cNvSpPr txBox="1"/>
          <p:nvPr/>
        </p:nvSpPr>
        <p:spPr>
          <a:xfrm>
            <a:off x="4272474" y="3461831"/>
            <a:ext cx="301415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là con nghĩ</a:t>
            </a:r>
          </a:p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nước trong nhà</a:t>
            </a:r>
          </a:p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mẹ là cha</a:t>
            </a:r>
          </a:p>
          <a:p>
            <a:pPr algn="just"/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cờ Tổ quốc?</a:t>
            </a:r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 thơ con thuộc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văn con làm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dịu dàng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là đất nước?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D67716-393A-4A20-8B33-AB262750D9E4}"/>
              </a:ext>
            </a:extLst>
          </p:cNvPr>
          <p:cNvSpPr txBox="1"/>
          <p:nvPr/>
        </p:nvSpPr>
        <p:spPr>
          <a:xfrm>
            <a:off x="7987224" y="423356"/>
            <a:ext cx="30141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đường con bước</a:t>
            </a: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sông con bơi</a:t>
            </a: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cánh chim trời</a:t>
            </a: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vầng mây trắng?</a:t>
            </a: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khoe nắng</a:t>
            </a: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ngày đẹp hơn</a:t>
            </a: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điều giản đơn</a:t>
            </a: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 thành đất nước.  </a:t>
            </a:r>
          </a:p>
          <a:p>
            <a:pPr algn="r"/>
            <a:r>
              <a:rPr lang="vi-VN" sz="2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66951-CE09-461A-904C-C4E633B6D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625" y="3976687"/>
            <a:ext cx="31051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形状, 圆圈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96" y="128897"/>
            <a:ext cx="8205150" cy="6404638"/>
          </a:xfrm>
          <a:prstGeom prst="rect">
            <a:avLst/>
          </a:prstGeom>
        </p:spPr>
      </p:pic>
      <p:grpSp>
        <p:nvGrpSpPr>
          <p:cNvPr id="20" name="组合 6">
            <a:extLst>
              <a:ext uri="{FF2B5EF4-FFF2-40B4-BE49-F238E27FC236}">
                <a16:creationId xmlns:a16="http://schemas.microsoft.com/office/drawing/2014/main" id="{1305C0F8-12DC-4E6D-80F0-7C94255843A6}"/>
              </a:ext>
            </a:extLst>
          </p:cNvPr>
          <p:cNvGrpSpPr/>
          <p:nvPr/>
        </p:nvGrpSpPr>
        <p:grpSpPr>
          <a:xfrm>
            <a:off x="323852" y="244094"/>
            <a:ext cx="11868148" cy="6369812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22" name="圆角矩形 4">
              <a:extLst>
                <a:ext uri="{FF2B5EF4-FFF2-40B4-BE49-F238E27FC236}">
                  <a16:creationId xmlns:a16="http://schemas.microsoft.com/office/drawing/2014/main" id="{4020346A-C87B-47D1-A8FD-89EF63EAACA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圆角矩形 5">
              <a:extLst>
                <a:ext uri="{FF2B5EF4-FFF2-40B4-BE49-F238E27FC236}">
                  <a16:creationId xmlns:a16="http://schemas.microsoft.com/office/drawing/2014/main" id="{01B79870-2BCF-488E-A77F-985458F0B8EA}"/>
                </a:ext>
              </a:extLst>
            </p:cNvPr>
            <p:cNvSpPr/>
            <p:nvPr/>
          </p:nvSpPr>
          <p:spPr>
            <a:xfrm>
              <a:off x="819149" y="700924"/>
              <a:ext cx="10744203" cy="54712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组合 47">
            <a:extLst>
              <a:ext uri="{FF2B5EF4-FFF2-40B4-BE49-F238E27FC236}">
                <a16:creationId xmlns:a16="http://schemas.microsoft.com/office/drawing/2014/main" id="{51510DB0-90EA-4DC0-9A4B-4541B9AC66E9}"/>
              </a:ext>
            </a:extLst>
          </p:cNvPr>
          <p:cNvGrpSpPr/>
          <p:nvPr/>
        </p:nvGrpSpPr>
        <p:grpSpPr>
          <a:xfrm>
            <a:off x="1762126" y="2216790"/>
            <a:ext cx="4146306" cy="1144268"/>
            <a:chOff x="3151567" y="4106353"/>
            <a:chExt cx="4182027" cy="1023787"/>
          </a:xfrm>
        </p:grpSpPr>
        <p:grpSp>
          <p:nvGrpSpPr>
            <p:cNvPr id="19" name="组合 31">
              <a:extLst>
                <a:ext uri="{FF2B5EF4-FFF2-40B4-BE49-F238E27FC236}">
                  <a16:creationId xmlns:a16="http://schemas.microsoft.com/office/drawing/2014/main" id="{E301755E-BC27-4FD6-B6B6-1964A9841FD2}"/>
                </a:ext>
              </a:extLst>
            </p:cNvPr>
            <p:cNvGrpSpPr/>
            <p:nvPr/>
          </p:nvGrpSpPr>
          <p:grpSpPr>
            <a:xfrm>
              <a:off x="3151567" y="4106353"/>
              <a:ext cx="4182027" cy="1023787"/>
              <a:chOff x="1346199" y="3302000"/>
              <a:chExt cx="363654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6" name="圆角矩形 32">
                <a:extLst>
                  <a:ext uri="{FF2B5EF4-FFF2-40B4-BE49-F238E27FC236}">
                    <a16:creationId xmlns:a16="http://schemas.microsoft.com/office/drawing/2014/main" id="{CD747901-A2B2-4076-A0DB-8F4FCBB182EA}"/>
                  </a:ext>
                </a:extLst>
              </p:cNvPr>
              <p:cNvSpPr/>
              <p:nvPr/>
            </p:nvSpPr>
            <p:spPr>
              <a:xfrm>
                <a:off x="1346199" y="3302000"/>
                <a:ext cx="3636545" cy="11361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7" name="圆角矩形 33">
                <a:extLst>
                  <a:ext uri="{FF2B5EF4-FFF2-40B4-BE49-F238E27FC236}">
                    <a16:creationId xmlns:a16="http://schemas.microsoft.com/office/drawing/2014/main" id="{E8187299-0FF1-44EF-B251-B140D8420190}"/>
                  </a:ext>
                </a:extLst>
              </p:cNvPr>
              <p:cNvSpPr/>
              <p:nvPr/>
            </p:nvSpPr>
            <p:spPr>
              <a:xfrm>
                <a:off x="1425654" y="3451354"/>
                <a:ext cx="3477633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21" name="文本框 41">
              <a:extLst>
                <a:ext uri="{FF2B5EF4-FFF2-40B4-BE49-F238E27FC236}">
                  <a16:creationId xmlns:a16="http://schemas.microsoft.com/office/drawing/2014/main" id="{3A7829E7-6E3E-4141-AC47-734EEB51C06E}"/>
                </a:ext>
              </a:extLst>
            </p:cNvPr>
            <p:cNvSpPr txBox="1"/>
            <p:nvPr/>
          </p:nvSpPr>
          <p:spPr>
            <a:xfrm>
              <a:off x="3555276" y="4338604"/>
              <a:ext cx="3374612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Đất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nước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là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gì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?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8" name="组合 47">
            <a:extLst>
              <a:ext uri="{FF2B5EF4-FFF2-40B4-BE49-F238E27FC236}">
                <a16:creationId xmlns:a16="http://schemas.microsoft.com/office/drawing/2014/main" id="{B68E0ABE-B6C4-4E63-AC94-62449E817E96}"/>
              </a:ext>
            </a:extLst>
          </p:cNvPr>
          <p:cNvGrpSpPr/>
          <p:nvPr/>
        </p:nvGrpSpPr>
        <p:grpSpPr>
          <a:xfrm>
            <a:off x="7137990" y="2300699"/>
            <a:ext cx="4158659" cy="997675"/>
            <a:chOff x="3151568" y="4106352"/>
            <a:chExt cx="2774950" cy="892629"/>
          </a:xfrm>
        </p:grpSpPr>
        <p:grpSp>
          <p:nvGrpSpPr>
            <p:cNvPr id="29" name="组合 31">
              <a:extLst>
                <a:ext uri="{FF2B5EF4-FFF2-40B4-BE49-F238E27FC236}">
                  <a16:creationId xmlns:a16="http://schemas.microsoft.com/office/drawing/2014/main" id="{94ACF9BD-FB10-41DD-97CF-BFAFB30F43AA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1" name="圆角矩形 32">
                <a:extLst>
                  <a:ext uri="{FF2B5EF4-FFF2-40B4-BE49-F238E27FC236}">
                    <a16:creationId xmlns:a16="http://schemas.microsoft.com/office/drawing/2014/main" id="{F7BF960F-BB3E-4CF4-815E-62567EFAF4FF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32" name="圆角矩形 33">
                <a:extLst>
                  <a:ext uri="{FF2B5EF4-FFF2-40B4-BE49-F238E27FC236}">
                    <a16:creationId xmlns:a16="http://schemas.microsoft.com/office/drawing/2014/main" id="{C9106B26-B7E0-4911-8AD3-FD84170DB8C0}"/>
                  </a:ext>
                </a:extLst>
              </p:cNvPr>
              <p:cNvSpPr/>
              <p:nvPr/>
            </p:nvSpPr>
            <p:spPr>
              <a:xfrm>
                <a:off x="1402080" y="3378202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30" name="文本框 41">
              <a:extLst>
                <a:ext uri="{FF2B5EF4-FFF2-40B4-BE49-F238E27FC236}">
                  <a16:creationId xmlns:a16="http://schemas.microsoft.com/office/drawing/2014/main" id="{57457466-B798-4F81-BB0A-4DF3CD44A8E1}"/>
                </a:ext>
              </a:extLst>
            </p:cNvPr>
            <p:cNvSpPr txBox="1"/>
            <p:nvPr/>
          </p:nvSpPr>
          <p:spPr>
            <a:xfrm>
              <a:off x="3416458" y="4258601"/>
              <a:ext cx="2287097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N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úi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cao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thế</a:t>
              </a: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nào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3" name="组合 47">
            <a:extLst>
              <a:ext uri="{FF2B5EF4-FFF2-40B4-BE49-F238E27FC236}">
                <a16:creationId xmlns:a16="http://schemas.microsoft.com/office/drawing/2014/main" id="{78024382-D7FC-4EB4-84A7-BBCDD4DE076F}"/>
              </a:ext>
            </a:extLst>
          </p:cNvPr>
          <p:cNvGrpSpPr/>
          <p:nvPr/>
        </p:nvGrpSpPr>
        <p:grpSpPr>
          <a:xfrm>
            <a:off x="7065855" y="4262171"/>
            <a:ext cx="4373670" cy="997675"/>
            <a:chOff x="3151568" y="4106352"/>
            <a:chExt cx="2774950" cy="892629"/>
          </a:xfrm>
        </p:grpSpPr>
        <p:grpSp>
          <p:nvGrpSpPr>
            <p:cNvPr id="34" name="组合 31">
              <a:extLst>
                <a:ext uri="{FF2B5EF4-FFF2-40B4-BE49-F238E27FC236}">
                  <a16:creationId xmlns:a16="http://schemas.microsoft.com/office/drawing/2014/main" id="{2D02B851-6FBE-4B20-A1C1-025DF2561A6A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36" name="圆角矩形 32">
                <a:extLst>
                  <a:ext uri="{FF2B5EF4-FFF2-40B4-BE49-F238E27FC236}">
                    <a16:creationId xmlns:a16="http://schemas.microsoft.com/office/drawing/2014/main" id="{BEC23803-1D42-44E6-B25D-486E17900E17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37" name="圆角矩形 33">
                <a:extLst>
                  <a:ext uri="{FF2B5EF4-FFF2-40B4-BE49-F238E27FC236}">
                    <a16:creationId xmlns:a16="http://schemas.microsoft.com/office/drawing/2014/main" id="{1D37585A-9ED2-4B21-AAC0-5A8B80D1A459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35" name="文本框 41">
              <a:extLst>
                <a:ext uri="{FF2B5EF4-FFF2-40B4-BE49-F238E27FC236}">
                  <a16:creationId xmlns:a16="http://schemas.microsoft.com/office/drawing/2014/main" id="{2D568EDB-7943-4F03-BBC7-EC878022FA12}"/>
                </a:ext>
              </a:extLst>
            </p:cNvPr>
            <p:cNvSpPr txBox="1"/>
            <p:nvPr/>
          </p:nvSpPr>
          <p:spPr>
            <a:xfrm>
              <a:off x="3460976" y="4237060"/>
              <a:ext cx="2300777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B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iển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rộng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là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bao</a:t>
              </a:r>
            </a:p>
          </p:txBody>
        </p:sp>
      </p:grpSp>
      <p:grpSp>
        <p:nvGrpSpPr>
          <p:cNvPr id="38" name="组合 47">
            <a:extLst>
              <a:ext uri="{FF2B5EF4-FFF2-40B4-BE49-F238E27FC236}">
                <a16:creationId xmlns:a16="http://schemas.microsoft.com/office/drawing/2014/main" id="{FA593910-061F-4EBD-92B4-EBA2AE6B58D5}"/>
              </a:ext>
            </a:extLst>
          </p:cNvPr>
          <p:cNvGrpSpPr/>
          <p:nvPr/>
        </p:nvGrpSpPr>
        <p:grpSpPr>
          <a:xfrm>
            <a:off x="1790700" y="4244129"/>
            <a:ext cx="3911304" cy="997675"/>
            <a:chOff x="3151568" y="4106352"/>
            <a:chExt cx="2774950" cy="892629"/>
          </a:xfrm>
        </p:grpSpPr>
        <p:grpSp>
          <p:nvGrpSpPr>
            <p:cNvPr id="39" name="组合 31">
              <a:extLst>
                <a:ext uri="{FF2B5EF4-FFF2-40B4-BE49-F238E27FC236}">
                  <a16:creationId xmlns:a16="http://schemas.microsoft.com/office/drawing/2014/main" id="{6B5B564B-6793-49DF-8BA8-20EE8F471B56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43" name="圆角矩形 32">
                <a:extLst>
                  <a:ext uri="{FF2B5EF4-FFF2-40B4-BE49-F238E27FC236}">
                    <a16:creationId xmlns:a16="http://schemas.microsoft.com/office/drawing/2014/main" id="{0A98652B-5E3F-4F63-BE0E-57A2CDAA925C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44" name="圆角矩形 33">
                <a:extLst>
                  <a:ext uri="{FF2B5EF4-FFF2-40B4-BE49-F238E27FC236}">
                    <a16:creationId xmlns:a16="http://schemas.microsoft.com/office/drawing/2014/main" id="{86365D2E-B747-4F07-8535-10C3BAB0A92B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40" name="文本框 41">
              <a:extLst>
                <a:ext uri="{FF2B5EF4-FFF2-40B4-BE49-F238E27FC236}">
                  <a16:creationId xmlns:a16="http://schemas.microsoft.com/office/drawing/2014/main" id="{BED49BE7-347B-4325-ABCF-22761BA771B0}"/>
                </a:ext>
              </a:extLst>
            </p:cNvPr>
            <p:cNvSpPr txBox="1"/>
            <p:nvPr/>
          </p:nvSpPr>
          <p:spPr>
            <a:xfrm>
              <a:off x="3274732" y="4279671"/>
              <a:ext cx="2528222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L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àm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sao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để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thấy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99D004AA-9144-4C01-A486-6CCAF764D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31" y="623048"/>
            <a:ext cx="7157324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形状, 圆圈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96" y="128897"/>
            <a:ext cx="8205150" cy="6404638"/>
          </a:xfrm>
          <a:prstGeom prst="rect">
            <a:avLst/>
          </a:prstGeom>
        </p:spPr>
      </p:pic>
      <p:grpSp>
        <p:nvGrpSpPr>
          <p:cNvPr id="20" name="组合 6">
            <a:extLst>
              <a:ext uri="{FF2B5EF4-FFF2-40B4-BE49-F238E27FC236}">
                <a16:creationId xmlns:a16="http://schemas.microsoft.com/office/drawing/2014/main" id="{1305C0F8-12DC-4E6D-80F0-7C94255843A6}"/>
              </a:ext>
            </a:extLst>
          </p:cNvPr>
          <p:cNvGrpSpPr/>
          <p:nvPr/>
        </p:nvGrpSpPr>
        <p:grpSpPr>
          <a:xfrm>
            <a:off x="200026" y="476250"/>
            <a:ext cx="11868148" cy="6369812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22" name="圆角矩形 4">
              <a:extLst>
                <a:ext uri="{FF2B5EF4-FFF2-40B4-BE49-F238E27FC236}">
                  <a16:creationId xmlns:a16="http://schemas.microsoft.com/office/drawing/2014/main" id="{4020346A-C87B-47D1-A8FD-89EF63EAACA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圆角矩形 5">
              <a:extLst>
                <a:ext uri="{FF2B5EF4-FFF2-40B4-BE49-F238E27FC236}">
                  <a16:creationId xmlns:a16="http://schemas.microsoft.com/office/drawing/2014/main" id="{01B79870-2BCF-488E-A77F-985458F0B8EA}"/>
                </a:ext>
              </a:extLst>
            </p:cNvPr>
            <p:cNvSpPr/>
            <p:nvPr/>
          </p:nvSpPr>
          <p:spPr>
            <a:xfrm>
              <a:off x="819149" y="700924"/>
              <a:ext cx="10744203" cy="54712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1445104-84A6-4F80-9129-B8F359240A55}"/>
              </a:ext>
            </a:extLst>
          </p:cNvPr>
          <p:cNvSpPr/>
          <p:nvPr/>
        </p:nvSpPr>
        <p:spPr>
          <a:xfrm>
            <a:off x="1545465" y="1708291"/>
            <a:ext cx="755344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là con nghĩ</a:t>
            </a: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nước trong nhà</a:t>
            </a: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mẹ</a:t>
            </a: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cha</a:t>
            </a: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vi-VN" sz="48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vi-VN" sz="48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 Tổ quốc?</a:t>
            </a:r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37C81-51B2-4075-A171-452BCBB9A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249" y="332155"/>
            <a:ext cx="614530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20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形状, 圆圈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96" y="128897"/>
            <a:ext cx="8205150" cy="6404638"/>
          </a:xfrm>
          <a:prstGeom prst="rect">
            <a:avLst/>
          </a:prstGeom>
        </p:spPr>
      </p:pic>
      <p:grpSp>
        <p:nvGrpSpPr>
          <p:cNvPr id="20" name="组合 6">
            <a:extLst>
              <a:ext uri="{FF2B5EF4-FFF2-40B4-BE49-F238E27FC236}">
                <a16:creationId xmlns:a16="http://schemas.microsoft.com/office/drawing/2014/main" id="{1305C0F8-12DC-4E6D-80F0-7C94255843A6}"/>
              </a:ext>
            </a:extLst>
          </p:cNvPr>
          <p:cNvGrpSpPr/>
          <p:nvPr/>
        </p:nvGrpSpPr>
        <p:grpSpPr>
          <a:xfrm>
            <a:off x="-86403" y="110545"/>
            <a:ext cx="11868148" cy="6571248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22" name="圆角矩形 4">
              <a:extLst>
                <a:ext uri="{FF2B5EF4-FFF2-40B4-BE49-F238E27FC236}">
                  <a16:creationId xmlns:a16="http://schemas.microsoft.com/office/drawing/2014/main" id="{4020346A-C87B-47D1-A8FD-89EF63EAACA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圆角矩形 5">
              <a:extLst>
                <a:ext uri="{FF2B5EF4-FFF2-40B4-BE49-F238E27FC236}">
                  <a16:creationId xmlns:a16="http://schemas.microsoft.com/office/drawing/2014/main" id="{01B79870-2BCF-488E-A77F-985458F0B8EA}"/>
                </a:ext>
              </a:extLst>
            </p:cNvPr>
            <p:cNvSpPr/>
            <p:nvPr/>
          </p:nvSpPr>
          <p:spPr>
            <a:xfrm>
              <a:off x="819149" y="700924"/>
              <a:ext cx="10744203" cy="54712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2503D10-69B2-43FA-984D-97DDCF1E558A}"/>
              </a:ext>
            </a:extLst>
          </p:cNvPr>
          <p:cNvSpPr txBox="1"/>
          <p:nvPr/>
        </p:nvSpPr>
        <p:spPr>
          <a:xfrm>
            <a:off x="672024" y="956756"/>
            <a:ext cx="3014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con hỏi nhé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nước là gì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bằng bút chì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vừa trang giấy?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sao để thấy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 cao thế nào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rộng là bao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 nào đo nhỉ?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2D82A4-0868-422A-9616-21495BB70E04}"/>
              </a:ext>
            </a:extLst>
          </p:cNvPr>
          <p:cNvSpPr txBox="1"/>
          <p:nvPr/>
        </p:nvSpPr>
        <p:spPr>
          <a:xfrm>
            <a:off x="2526390" y="410081"/>
            <a:ext cx="597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35A2E-8717-4BF0-B4F2-200959F6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7" y="1157287"/>
            <a:ext cx="3786188" cy="2271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17EA7-3E95-4841-9498-55B6293C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4105274"/>
            <a:ext cx="3295650" cy="23481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2297317-902E-456B-A430-B19EF730330B}"/>
              </a:ext>
            </a:extLst>
          </p:cNvPr>
          <p:cNvSpPr txBox="1"/>
          <p:nvPr/>
        </p:nvSpPr>
        <p:spPr>
          <a:xfrm>
            <a:off x="4272474" y="3461831"/>
            <a:ext cx="301415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là con nghĩ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nước trong nhà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mẹ là cha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cờ Tổ quốc?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 thơ con thuộc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văn con làm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dịu dàng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là đất nước?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D67716-393A-4A20-8B33-AB262750D9E4}"/>
              </a:ext>
            </a:extLst>
          </p:cNvPr>
          <p:cNvSpPr txBox="1"/>
          <p:nvPr/>
        </p:nvSpPr>
        <p:spPr>
          <a:xfrm>
            <a:off x="7987224" y="423356"/>
            <a:ext cx="34620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đường con bước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sông con bơi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cánh chim trời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vầng mây trắng?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khoe nắng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ngày đẹp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điều giản đơn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 thành đất nước. 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66951-CE09-461A-904C-C4E633B6D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625" y="3976687"/>
            <a:ext cx="3105150" cy="237172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7E7593-C7E8-40B7-8330-7B63A5D954D4}"/>
              </a:ext>
            </a:extLst>
          </p:cNvPr>
          <p:cNvGrpSpPr/>
          <p:nvPr/>
        </p:nvGrpSpPr>
        <p:grpSpPr>
          <a:xfrm>
            <a:off x="-83650" y="618789"/>
            <a:ext cx="931530" cy="931530"/>
            <a:chOff x="-93175" y="1999914"/>
            <a:chExt cx="931530" cy="931530"/>
          </a:xfrm>
        </p:grpSpPr>
        <p:pic>
          <p:nvPicPr>
            <p:cNvPr id="21" name="Picture 20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FDAB75F7-C3A7-493A-B0FF-268ACCDD9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347B3-7330-4045-944D-C5E9332754C4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D9C489-DC59-4441-A9BE-2D95EB7374C9}"/>
              </a:ext>
            </a:extLst>
          </p:cNvPr>
          <p:cNvGrpSpPr/>
          <p:nvPr/>
        </p:nvGrpSpPr>
        <p:grpSpPr>
          <a:xfrm>
            <a:off x="-102700" y="2276139"/>
            <a:ext cx="931530" cy="931530"/>
            <a:chOff x="-93175" y="1999914"/>
            <a:chExt cx="931530" cy="931530"/>
          </a:xfrm>
        </p:grpSpPr>
        <p:pic>
          <p:nvPicPr>
            <p:cNvPr id="28" name="Picture 2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8D5F360C-4B97-4652-83FF-5FE813488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94E3C-B552-489B-A7AA-AC984B9C6FB8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33576C-0963-4DBE-970B-89BA72576B7B}"/>
              </a:ext>
            </a:extLst>
          </p:cNvPr>
          <p:cNvGrpSpPr/>
          <p:nvPr/>
        </p:nvGrpSpPr>
        <p:grpSpPr>
          <a:xfrm>
            <a:off x="3431075" y="3276264"/>
            <a:ext cx="931530" cy="931530"/>
            <a:chOff x="-93175" y="1999914"/>
            <a:chExt cx="931530" cy="931530"/>
          </a:xfrm>
        </p:grpSpPr>
        <p:pic>
          <p:nvPicPr>
            <p:cNvPr id="31" name="Picture 30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711D4970-8C16-42A8-B38B-D92D4793C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416B42-F203-47D2-8963-7CC55710906D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2D010C-E996-4C65-A2D9-6545B5E9836E}"/>
              </a:ext>
            </a:extLst>
          </p:cNvPr>
          <p:cNvGrpSpPr/>
          <p:nvPr/>
        </p:nvGrpSpPr>
        <p:grpSpPr>
          <a:xfrm>
            <a:off x="3469175" y="4895514"/>
            <a:ext cx="931530" cy="931530"/>
            <a:chOff x="-93175" y="1999914"/>
            <a:chExt cx="931530" cy="931530"/>
          </a:xfrm>
        </p:grpSpPr>
        <p:pic>
          <p:nvPicPr>
            <p:cNvPr id="34" name="Picture 33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96E254C5-7D6C-4DC5-8F12-787C9AFFA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641D67-67EF-4B95-ABD3-855AB2FFA2B7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C8B528-2E3A-4802-954F-06678DB7B736}"/>
              </a:ext>
            </a:extLst>
          </p:cNvPr>
          <p:cNvGrpSpPr/>
          <p:nvPr/>
        </p:nvGrpSpPr>
        <p:grpSpPr>
          <a:xfrm>
            <a:off x="7202975" y="304464"/>
            <a:ext cx="931530" cy="931530"/>
            <a:chOff x="-93175" y="1999914"/>
            <a:chExt cx="931530" cy="931530"/>
          </a:xfrm>
        </p:grpSpPr>
        <p:pic>
          <p:nvPicPr>
            <p:cNvPr id="37" name="Picture 3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9945188B-0341-4ED6-9EE6-2119BB974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B78ACAB-47D0-4D60-8708-8B0F35E1360B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18935C-EACF-4DB0-B141-112E2B62AF3E}"/>
              </a:ext>
            </a:extLst>
          </p:cNvPr>
          <p:cNvGrpSpPr/>
          <p:nvPr/>
        </p:nvGrpSpPr>
        <p:grpSpPr>
          <a:xfrm>
            <a:off x="7231550" y="1866564"/>
            <a:ext cx="931530" cy="931530"/>
            <a:chOff x="-93175" y="1999914"/>
            <a:chExt cx="931530" cy="931530"/>
          </a:xfrm>
        </p:grpSpPr>
        <p:pic>
          <p:nvPicPr>
            <p:cNvPr id="40" name="Picture 39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1D71771B-68C7-4135-9AA6-F0CD7FF4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C0D2BA-C3D7-4F63-8C90-827AC7310843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22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形状, 圆圈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96" y="128897"/>
            <a:ext cx="8205150" cy="6404638"/>
          </a:xfrm>
          <a:prstGeom prst="rect">
            <a:avLst/>
          </a:prstGeom>
        </p:spPr>
      </p:pic>
      <p:grpSp>
        <p:nvGrpSpPr>
          <p:cNvPr id="20" name="组合 6">
            <a:extLst>
              <a:ext uri="{FF2B5EF4-FFF2-40B4-BE49-F238E27FC236}">
                <a16:creationId xmlns:a16="http://schemas.microsoft.com/office/drawing/2014/main" id="{1305C0F8-12DC-4E6D-80F0-7C94255843A6}"/>
              </a:ext>
            </a:extLst>
          </p:cNvPr>
          <p:cNvGrpSpPr/>
          <p:nvPr/>
        </p:nvGrpSpPr>
        <p:grpSpPr>
          <a:xfrm>
            <a:off x="256345" y="44408"/>
            <a:ext cx="11868148" cy="6571248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22" name="圆角矩形 4">
              <a:extLst>
                <a:ext uri="{FF2B5EF4-FFF2-40B4-BE49-F238E27FC236}">
                  <a16:creationId xmlns:a16="http://schemas.microsoft.com/office/drawing/2014/main" id="{4020346A-C87B-47D1-A8FD-89EF63EAACA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圆角矩形 5">
              <a:extLst>
                <a:ext uri="{FF2B5EF4-FFF2-40B4-BE49-F238E27FC236}">
                  <a16:creationId xmlns:a16="http://schemas.microsoft.com/office/drawing/2014/main" id="{01B79870-2BCF-488E-A77F-985458F0B8EA}"/>
                </a:ext>
              </a:extLst>
            </p:cNvPr>
            <p:cNvSpPr/>
            <p:nvPr/>
          </p:nvSpPr>
          <p:spPr>
            <a:xfrm>
              <a:off x="819149" y="700924"/>
              <a:ext cx="10744203" cy="54712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62A5E08-5A6A-4017-9860-EBE5CC0B425B}"/>
              </a:ext>
            </a:extLst>
          </p:cNvPr>
          <p:cNvGrpSpPr/>
          <p:nvPr/>
        </p:nvGrpSpPr>
        <p:grpSpPr>
          <a:xfrm>
            <a:off x="486607" y="1059138"/>
            <a:ext cx="5790252" cy="3036949"/>
            <a:chOff x="2975205" y="1255651"/>
            <a:chExt cx="5432196" cy="3036949"/>
          </a:xfrm>
        </p:grpSpPr>
        <p:sp>
          <p:nvSpPr>
            <p:cNvPr id="46" name="Rectangle: Rounded Corners 21">
              <a:extLst>
                <a:ext uri="{FF2B5EF4-FFF2-40B4-BE49-F238E27FC236}">
                  <a16:creationId xmlns:a16="http://schemas.microsoft.com/office/drawing/2014/main" id="{B9220BCD-93D3-48BC-97C0-DC652644503F}"/>
                </a:ext>
              </a:extLst>
            </p:cNvPr>
            <p:cNvSpPr/>
            <p:nvPr/>
          </p:nvSpPr>
          <p:spPr>
            <a:xfrm>
              <a:off x="2975205" y="1724298"/>
              <a:ext cx="5432196" cy="2568302"/>
            </a:xfrm>
            <a:custGeom>
              <a:avLst/>
              <a:gdLst>
                <a:gd name="csX0" fmla="*/ 0 w 5432196"/>
                <a:gd name="csY0" fmla="*/ 518078 h 2568302"/>
                <a:gd name="csX1" fmla="*/ 486041 w 5432196"/>
                <a:gd name="csY1" fmla="*/ 0 h 2568302"/>
                <a:gd name="csX2" fmla="*/ 1123200 w 5432196"/>
                <a:gd name="csY2" fmla="*/ 0 h 2568302"/>
                <a:gd name="csX3" fmla="*/ 1671156 w 5432196"/>
                <a:gd name="csY3" fmla="*/ 0 h 2568302"/>
                <a:gd name="csX4" fmla="*/ 2219114 w 5432196"/>
                <a:gd name="csY4" fmla="*/ 0 h 2568302"/>
                <a:gd name="csX5" fmla="*/ 2900873 w 5432196"/>
                <a:gd name="csY5" fmla="*/ 0 h 2568302"/>
                <a:gd name="csX6" fmla="*/ 3404229 w 5432196"/>
                <a:gd name="csY6" fmla="*/ 0 h 2568302"/>
                <a:gd name="csX7" fmla="*/ 3952186 w 5432196"/>
                <a:gd name="csY7" fmla="*/ 0 h 2568302"/>
                <a:gd name="csX8" fmla="*/ 4946154 w 5432196"/>
                <a:gd name="csY8" fmla="*/ 0 h 2568302"/>
                <a:gd name="csX9" fmla="*/ 5432196 w 5432196"/>
                <a:gd name="csY9" fmla="*/ 518078 h 2568302"/>
                <a:gd name="csX10" fmla="*/ 5432196 w 5432196"/>
                <a:gd name="csY10" fmla="*/ 1044115 h 2568302"/>
                <a:gd name="csX11" fmla="*/ 5432196 w 5432196"/>
                <a:gd name="csY11" fmla="*/ 1554830 h 2568302"/>
                <a:gd name="csX12" fmla="*/ 5432196 w 5432196"/>
                <a:gd name="csY12" fmla="*/ 2050224 h 2568302"/>
                <a:gd name="csX13" fmla="*/ 4946154 w 5432196"/>
                <a:gd name="csY13" fmla="*/ 2568302 h 2568302"/>
                <a:gd name="csX14" fmla="*/ 4308995 w 5432196"/>
                <a:gd name="csY14" fmla="*/ 2568302 h 2568302"/>
                <a:gd name="csX15" fmla="*/ 3671836 w 5432196"/>
                <a:gd name="csY15" fmla="*/ 2568302 h 2568302"/>
                <a:gd name="csX16" fmla="*/ 2990076 w 5432196"/>
                <a:gd name="csY16" fmla="*/ 2568302 h 2568302"/>
                <a:gd name="csX17" fmla="*/ 2352917 w 5432196"/>
                <a:gd name="csY17" fmla="*/ 2568302 h 2568302"/>
                <a:gd name="csX18" fmla="*/ 1760359 w 5432196"/>
                <a:gd name="csY18" fmla="*/ 2568302 h 2568302"/>
                <a:gd name="csX19" fmla="*/ 1167801 w 5432196"/>
                <a:gd name="csY19" fmla="*/ 2568302 h 2568302"/>
                <a:gd name="csX20" fmla="*/ 486041 w 5432196"/>
                <a:gd name="csY20" fmla="*/ 2568302 h 2568302"/>
                <a:gd name="csX21" fmla="*/ 0 w 5432196"/>
                <a:gd name="csY21" fmla="*/ 2050224 h 2568302"/>
                <a:gd name="csX22" fmla="*/ 0 w 5432196"/>
                <a:gd name="csY22" fmla="*/ 1539509 h 2568302"/>
                <a:gd name="csX23" fmla="*/ 0 w 5432196"/>
                <a:gd name="csY23" fmla="*/ 998150 h 2568302"/>
                <a:gd name="csX24" fmla="*/ 0 w 5432196"/>
                <a:gd name="csY24" fmla="*/ 518078 h 2568302"/>
                <a:gd name="csX0" fmla="*/ 0 w 5432196"/>
                <a:gd name="csY0" fmla="*/ 518078 h 2568302"/>
                <a:gd name="csX1" fmla="*/ 486041 w 5432196"/>
                <a:gd name="csY1" fmla="*/ 0 h 2568302"/>
                <a:gd name="csX2" fmla="*/ 1167801 w 5432196"/>
                <a:gd name="csY2" fmla="*/ 0 h 2568302"/>
                <a:gd name="csX3" fmla="*/ 1715758 w 5432196"/>
                <a:gd name="csY3" fmla="*/ 0 h 2568302"/>
                <a:gd name="csX4" fmla="*/ 2263715 w 5432196"/>
                <a:gd name="csY4" fmla="*/ 0 h 2568302"/>
                <a:gd name="csX5" fmla="*/ 2945474 w 5432196"/>
                <a:gd name="csY5" fmla="*/ 0 h 2568302"/>
                <a:gd name="csX6" fmla="*/ 3538033 w 5432196"/>
                <a:gd name="csY6" fmla="*/ 0 h 2568302"/>
                <a:gd name="csX7" fmla="*/ 4264394 w 5432196"/>
                <a:gd name="csY7" fmla="*/ 0 h 2568302"/>
                <a:gd name="csX8" fmla="*/ 4946154 w 5432196"/>
                <a:gd name="csY8" fmla="*/ 0 h 2568302"/>
                <a:gd name="csX9" fmla="*/ 5432196 w 5432196"/>
                <a:gd name="csY9" fmla="*/ 518078 h 2568302"/>
                <a:gd name="csX10" fmla="*/ 5432196 w 5432196"/>
                <a:gd name="csY10" fmla="*/ 998150 h 2568302"/>
                <a:gd name="csX11" fmla="*/ 5432196 w 5432196"/>
                <a:gd name="csY11" fmla="*/ 1539509 h 2568302"/>
                <a:gd name="csX12" fmla="*/ 5432196 w 5432196"/>
                <a:gd name="csY12" fmla="*/ 2050224 h 2568302"/>
                <a:gd name="csX13" fmla="*/ 4946154 w 5432196"/>
                <a:gd name="csY13" fmla="*/ 2568302 h 2568302"/>
                <a:gd name="csX14" fmla="*/ 4442798 w 5432196"/>
                <a:gd name="csY14" fmla="*/ 2568302 h 2568302"/>
                <a:gd name="csX15" fmla="*/ 3716437 w 5432196"/>
                <a:gd name="csY15" fmla="*/ 2568302 h 2568302"/>
                <a:gd name="csX16" fmla="*/ 3123879 w 5432196"/>
                <a:gd name="csY16" fmla="*/ 2568302 h 2568302"/>
                <a:gd name="csX17" fmla="*/ 2531322 w 5432196"/>
                <a:gd name="csY17" fmla="*/ 2568302 h 2568302"/>
                <a:gd name="csX18" fmla="*/ 1804960 w 5432196"/>
                <a:gd name="csY18" fmla="*/ 2568302 h 2568302"/>
                <a:gd name="csX19" fmla="*/ 1123200 w 5432196"/>
                <a:gd name="csY19" fmla="*/ 2568302 h 2568302"/>
                <a:gd name="csX20" fmla="*/ 486041 w 5432196"/>
                <a:gd name="csY20" fmla="*/ 2568302 h 2568302"/>
                <a:gd name="csX21" fmla="*/ 0 w 5432196"/>
                <a:gd name="csY21" fmla="*/ 2050224 h 2568302"/>
                <a:gd name="csX22" fmla="*/ 0 w 5432196"/>
                <a:gd name="csY22" fmla="*/ 1539509 h 2568302"/>
                <a:gd name="csX23" fmla="*/ 0 w 5432196"/>
                <a:gd name="csY23" fmla="*/ 1044115 h 2568302"/>
                <a:gd name="csX24" fmla="*/ 0 w 5432196"/>
                <a:gd name="csY24" fmla="*/ 518078 h 25683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5432196" h="2568302" fill="none" extrusionOk="0">
                  <a:moveTo>
                    <a:pt x="0" y="518078"/>
                  </a:moveTo>
                  <a:cubicBezTo>
                    <a:pt x="-13148" y="218073"/>
                    <a:pt x="235115" y="35327"/>
                    <a:pt x="486041" y="0"/>
                  </a:cubicBezTo>
                  <a:cubicBezTo>
                    <a:pt x="723000" y="-9945"/>
                    <a:pt x="856695" y="8566"/>
                    <a:pt x="1123200" y="0"/>
                  </a:cubicBezTo>
                  <a:cubicBezTo>
                    <a:pt x="1403448" y="289"/>
                    <a:pt x="1451532" y="20597"/>
                    <a:pt x="1671156" y="0"/>
                  </a:cubicBezTo>
                  <a:cubicBezTo>
                    <a:pt x="1892707" y="-26317"/>
                    <a:pt x="1982404" y="40574"/>
                    <a:pt x="2219114" y="0"/>
                  </a:cubicBezTo>
                  <a:cubicBezTo>
                    <a:pt x="2478531" y="-34149"/>
                    <a:pt x="2577711" y="-27676"/>
                    <a:pt x="2900873" y="0"/>
                  </a:cubicBezTo>
                  <a:cubicBezTo>
                    <a:pt x="3223323" y="32024"/>
                    <a:pt x="3230881" y="18659"/>
                    <a:pt x="3404229" y="0"/>
                  </a:cubicBezTo>
                  <a:cubicBezTo>
                    <a:pt x="3552910" y="-4067"/>
                    <a:pt x="3728798" y="-25676"/>
                    <a:pt x="3952186" y="0"/>
                  </a:cubicBezTo>
                  <a:cubicBezTo>
                    <a:pt x="4162160" y="2021"/>
                    <a:pt x="4788467" y="-31768"/>
                    <a:pt x="4946154" y="0"/>
                  </a:cubicBezTo>
                  <a:cubicBezTo>
                    <a:pt x="5179316" y="-101542"/>
                    <a:pt x="5405216" y="212602"/>
                    <a:pt x="5432196" y="518078"/>
                  </a:cubicBezTo>
                  <a:cubicBezTo>
                    <a:pt x="5451461" y="768165"/>
                    <a:pt x="5443616" y="856846"/>
                    <a:pt x="5432196" y="1044115"/>
                  </a:cubicBezTo>
                  <a:cubicBezTo>
                    <a:pt x="5402688" y="1216756"/>
                    <a:pt x="5430041" y="1327903"/>
                    <a:pt x="5432196" y="1554830"/>
                  </a:cubicBezTo>
                  <a:cubicBezTo>
                    <a:pt x="5418432" y="1768830"/>
                    <a:pt x="5450077" y="1868081"/>
                    <a:pt x="5432196" y="2050224"/>
                  </a:cubicBezTo>
                  <a:cubicBezTo>
                    <a:pt x="5410589" y="2338967"/>
                    <a:pt x="5211404" y="2539262"/>
                    <a:pt x="4946154" y="2568302"/>
                  </a:cubicBezTo>
                  <a:cubicBezTo>
                    <a:pt x="4707300" y="2579162"/>
                    <a:pt x="4557172" y="2582577"/>
                    <a:pt x="4308995" y="2568302"/>
                  </a:cubicBezTo>
                  <a:cubicBezTo>
                    <a:pt x="4069399" y="2526760"/>
                    <a:pt x="3887879" y="2593944"/>
                    <a:pt x="3671836" y="2568302"/>
                  </a:cubicBezTo>
                  <a:cubicBezTo>
                    <a:pt x="3430242" y="2541578"/>
                    <a:pt x="3290261" y="2547196"/>
                    <a:pt x="2990076" y="2568302"/>
                  </a:cubicBezTo>
                  <a:cubicBezTo>
                    <a:pt x="2703095" y="2578611"/>
                    <a:pt x="2528572" y="2578098"/>
                    <a:pt x="2352917" y="2568302"/>
                  </a:cubicBezTo>
                  <a:cubicBezTo>
                    <a:pt x="2173318" y="2606384"/>
                    <a:pt x="1898003" y="2546402"/>
                    <a:pt x="1760359" y="2568302"/>
                  </a:cubicBezTo>
                  <a:cubicBezTo>
                    <a:pt x="1615512" y="2573354"/>
                    <a:pt x="1321290" y="2550408"/>
                    <a:pt x="1167801" y="2568302"/>
                  </a:cubicBezTo>
                  <a:cubicBezTo>
                    <a:pt x="1007099" y="2583884"/>
                    <a:pt x="640118" y="2589246"/>
                    <a:pt x="486041" y="2568302"/>
                  </a:cubicBezTo>
                  <a:cubicBezTo>
                    <a:pt x="236856" y="2576308"/>
                    <a:pt x="66011" y="2341232"/>
                    <a:pt x="0" y="2050224"/>
                  </a:cubicBezTo>
                  <a:cubicBezTo>
                    <a:pt x="32438" y="1871371"/>
                    <a:pt x="-29887" y="1698915"/>
                    <a:pt x="0" y="1539509"/>
                  </a:cubicBezTo>
                  <a:cubicBezTo>
                    <a:pt x="15565" y="1366728"/>
                    <a:pt x="9290" y="1244988"/>
                    <a:pt x="0" y="998150"/>
                  </a:cubicBezTo>
                  <a:cubicBezTo>
                    <a:pt x="13069" y="803634"/>
                    <a:pt x="-28842" y="671131"/>
                    <a:pt x="0" y="518078"/>
                  </a:cubicBezTo>
                  <a:close/>
                </a:path>
                <a:path w="5432196" h="2568302" stroke="0" extrusionOk="0">
                  <a:moveTo>
                    <a:pt x="0" y="518078"/>
                  </a:moveTo>
                  <a:cubicBezTo>
                    <a:pt x="31556" y="250255"/>
                    <a:pt x="221277" y="-2204"/>
                    <a:pt x="486041" y="0"/>
                  </a:cubicBezTo>
                  <a:cubicBezTo>
                    <a:pt x="701548" y="-31820"/>
                    <a:pt x="905740" y="-15704"/>
                    <a:pt x="1167801" y="0"/>
                  </a:cubicBezTo>
                  <a:cubicBezTo>
                    <a:pt x="1406041" y="476"/>
                    <a:pt x="1455449" y="8911"/>
                    <a:pt x="1715758" y="0"/>
                  </a:cubicBezTo>
                  <a:cubicBezTo>
                    <a:pt x="1975455" y="15225"/>
                    <a:pt x="2155657" y="12183"/>
                    <a:pt x="2263715" y="0"/>
                  </a:cubicBezTo>
                  <a:cubicBezTo>
                    <a:pt x="2374985" y="-8386"/>
                    <a:pt x="2697570" y="-58"/>
                    <a:pt x="2945474" y="0"/>
                  </a:cubicBezTo>
                  <a:cubicBezTo>
                    <a:pt x="3138137" y="35485"/>
                    <a:pt x="3296160" y="-26344"/>
                    <a:pt x="3538033" y="0"/>
                  </a:cubicBezTo>
                  <a:cubicBezTo>
                    <a:pt x="3766055" y="14869"/>
                    <a:pt x="4004085" y="26924"/>
                    <a:pt x="4264394" y="0"/>
                  </a:cubicBezTo>
                  <a:cubicBezTo>
                    <a:pt x="4542497" y="6839"/>
                    <a:pt x="4663581" y="13834"/>
                    <a:pt x="4946154" y="0"/>
                  </a:cubicBezTo>
                  <a:cubicBezTo>
                    <a:pt x="5112801" y="37181"/>
                    <a:pt x="5481705" y="124231"/>
                    <a:pt x="5432196" y="518078"/>
                  </a:cubicBezTo>
                  <a:cubicBezTo>
                    <a:pt x="5425722" y="649579"/>
                    <a:pt x="5415436" y="878980"/>
                    <a:pt x="5432196" y="998150"/>
                  </a:cubicBezTo>
                  <a:cubicBezTo>
                    <a:pt x="5461578" y="1081814"/>
                    <a:pt x="5419165" y="1345003"/>
                    <a:pt x="5432196" y="1539509"/>
                  </a:cubicBezTo>
                  <a:cubicBezTo>
                    <a:pt x="5452367" y="1753628"/>
                    <a:pt x="5432523" y="1824245"/>
                    <a:pt x="5432196" y="2050224"/>
                  </a:cubicBezTo>
                  <a:cubicBezTo>
                    <a:pt x="5424803" y="2227155"/>
                    <a:pt x="5141900" y="2519344"/>
                    <a:pt x="4946154" y="2568302"/>
                  </a:cubicBezTo>
                  <a:cubicBezTo>
                    <a:pt x="4857702" y="2547573"/>
                    <a:pt x="4552529" y="2558782"/>
                    <a:pt x="4442798" y="2568302"/>
                  </a:cubicBezTo>
                  <a:cubicBezTo>
                    <a:pt x="4289467" y="2590227"/>
                    <a:pt x="3926494" y="2574322"/>
                    <a:pt x="3716437" y="2568302"/>
                  </a:cubicBezTo>
                  <a:cubicBezTo>
                    <a:pt x="3514332" y="2546143"/>
                    <a:pt x="3333647" y="2513825"/>
                    <a:pt x="3123879" y="2568302"/>
                  </a:cubicBezTo>
                  <a:cubicBezTo>
                    <a:pt x="2897970" y="2568538"/>
                    <a:pt x="2782861" y="2578134"/>
                    <a:pt x="2531322" y="2568302"/>
                  </a:cubicBezTo>
                  <a:cubicBezTo>
                    <a:pt x="2312227" y="2576045"/>
                    <a:pt x="2048648" y="2564616"/>
                    <a:pt x="1804960" y="2568302"/>
                  </a:cubicBezTo>
                  <a:cubicBezTo>
                    <a:pt x="1579480" y="2588014"/>
                    <a:pt x="1376176" y="2540594"/>
                    <a:pt x="1123200" y="2568302"/>
                  </a:cubicBezTo>
                  <a:cubicBezTo>
                    <a:pt x="876068" y="2609652"/>
                    <a:pt x="684947" y="2586190"/>
                    <a:pt x="486041" y="2568302"/>
                  </a:cubicBezTo>
                  <a:cubicBezTo>
                    <a:pt x="236642" y="2519339"/>
                    <a:pt x="-7685" y="2382807"/>
                    <a:pt x="0" y="2050224"/>
                  </a:cubicBezTo>
                  <a:cubicBezTo>
                    <a:pt x="6433" y="1877245"/>
                    <a:pt x="-21923" y="1798331"/>
                    <a:pt x="0" y="1539509"/>
                  </a:cubicBezTo>
                  <a:cubicBezTo>
                    <a:pt x="12206" y="1289407"/>
                    <a:pt x="6304" y="1291820"/>
                    <a:pt x="0" y="1044115"/>
                  </a:cubicBezTo>
                  <a:cubicBezTo>
                    <a:pt x="19503" y="793088"/>
                    <a:pt x="1752" y="670511"/>
                    <a:pt x="0" y="518078"/>
                  </a:cubicBezTo>
                  <a:close/>
                </a:path>
                <a:path w="5432196" h="2568302" fill="none" stroke="0" extrusionOk="0">
                  <a:moveTo>
                    <a:pt x="0" y="518078"/>
                  </a:moveTo>
                  <a:cubicBezTo>
                    <a:pt x="-8997" y="249557"/>
                    <a:pt x="270547" y="86635"/>
                    <a:pt x="486041" y="0"/>
                  </a:cubicBezTo>
                  <a:cubicBezTo>
                    <a:pt x="673084" y="-4063"/>
                    <a:pt x="835787" y="3041"/>
                    <a:pt x="1123200" y="0"/>
                  </a:cubicBezTo>
                  <a:cubicBezTo>
                    <a:pt x="1403233" y="2188"/>
                    <a:pt x="1438018" y="25961"/>
                    <a:pt x="1671156" y="0"/>
                  </a:cubicBezTo>
                  <a:cubicBezTo>
                    <a:pt x="1894575" y="-23238"/>
                    <a:pt x="1981256" y="17710"/>
                    <a:pt x="2219114" y="0"/>
                  </a:cubicBezTo>
                  <a:cubicBezTo>
                    <a:pt x="2479003" y="-24495"/>
                    <a:pt x="2587446" y="-36897"/>
                    <a:pt x="2900873" y="0"/>
                  </a:cubicBezTo>
                  <a:cubicBezTo>
                    <a:pt x="3219936" y="28012"/>
                    <a:pt x="3227104" y="17563"/>
                    <a:pt x="3404229" y="0"/>
                  </a:cubicBezTo>
                  <a:cubicBezTo>
                    <a:pt x="3584541" y="-28810"/>
                    <a:pt x="3728883" y="-7281"/>
                    <a:pt x="3952186" y="0"/>
                  </a:cubicBezTo>
                  <a:cubicBezTo>
                    <a:pt x="4147673" y="11216"/>
                    <a:pt x="4728601" y="-28112"/>
                    <a:pt x="4946154" y="0"/>
                  </a:cubicBezTo>
                  <a:cubicBezTo>
                    <a:pt x="5185180" y="-60984"/>
                    <a:pt x="5481379" y="134418"/>
                    <a:pt x="5432196" y="518078"/>
                  </a:cubicBezTo>
                  <a:cubicBezTo>
                    <a:pt x="5450602" y="761928"/>
                    <a:pt x="5466337" y="859587"/>
                    <a:pt x="5432196" y="1044115"/>
                  </a:cubicBezTo>
                  <a:cubicBezTo>
                    <a:pt x="5392966" y="1242867"/>
                    <a:pt x="5440229" y="1328194"/>
                    <a:pt x="5432196" y="1554830"/>
                  </a:cubicBezTo>
                  <a:cubicBezTo>
                    <a:pt x="5412888" y="1739143"/>
                    <a:pt x="5428859" y="1891455"/>
                    <a:pt x="5432196" y="2050224"/>
                  </a:cubicBezTo>
                  <a:cubicBezTo>
                    <a:pt x="5486318" y="2323649"/>
                    <a:pt x="5190859" y="2557456"/>
                    <a:pt x="4946154" y="2568302"/>
                  </a:cubicBezTo>
                  <a:cubicBezTo>
                    <a:pt x="4704423" y="2568926"/>
                    <a:pt x="4557932" y="2557315"/>
                    <a:pt x="4308995" y="2568302"/>
                  </a:cubicBezTo>
                  <a:cubicBezTo>
                    <a:pt x="4100945" y="2569022"/>
                    <a:pt x="3893578" y="2572807"/>
                    <a:pt x="3671836" y="2568302"/>
                  </a:cubicBezTo>
                  <a:cubicBezTo>
                    <a:pt x="3423473" y="2546968"/>
                    <a:pt x="3270992" y="2556915"/>
                    <a:pt x="2990076" y="2568302"/>
                  </a:cubicBezTo>
                  <a:cubicBezTo>
                    <a:pt x="2691119" y="2598024"/>
                    <a:pt x="2553232" y="2537881"/>
                    <a:pt x="2352917" y="2568302"/>
                  </a:cubicBezTo>
                  <a:cubicBezTo>
                    <a:pt x="2195828" y="2610881"/>
                    <a:pt x="1912928" y="2553143"/>
                    <a:pt x="1760359" y="2568302"/>
                  </a:cubicBezTo>
                  <a:cubicBezTo>
                    <a:pt x="1632435" y="2608380"/>
                    <a:pt x="1299674" y="2546710"/>
                    <a:pt x="1167801" y="2568302"/>
                  </a:cubicBezTo>
                  <a:cubicBezTo>
                    <a:pt x="1008675" y="2609019"/>
                    <a:pt x="642344" y="2581693"/>
                    <a:pt x="486041" y="2568302"/>
                  </a:cubicBezTo>
                  <a:cubicBezTo>
                    <a:pt x="226713" y="2590100"/>
                    <a:pt x="80741" y="2323968"/>
                    <a:pt x="0" y="2050224"/>
                  </a:cubicBezTo>
                  <a:cubicBezTo>
                    <a:pt x="16338" y="1837413"/>
                    <a:pt x="9719" y="1699165"/>
                    <a:pt x="0" y="1539509"/>
                  </a:cubicBezTo>
                  <a:cubicBezTo>
                    <a:pt x="224" y="1405803"/>
                    <a:pt x="6196" y="1198327"/>
                    <a:pt x="0" y="998150"/>
                  </a:cubicBezTo>
                  <a:cubicBezTo>
                    <a:pt x="-12892" y="804966"/>
                    <a:pt x="-35252" y="652279"/>
                    <a:pt x="0" y="518078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custGeom>
                      <a:avLst/>
                      <a:gdLst>
                        <a:gd name="connsiteX0" fmla="*/ 0 w 5790252"/>
                        <a:gd name="connsiteY0" fmla="*/ 518078 h 2568302"/>
                        <a:gd name="connsiteX1" fmla="*/ 518078 w 5790252"/>
                        <a:gd name="connsiteY1" fmla="*/ 0 h 2568302"/>
                        <a:gd name="connsiteX2" fmla="*/ 1197235 w 5790252"/>
                        <a:gd name="connsiteY2" fmla="*/ 0 h 2568302"/>
                        <a:gd name="connsiteX3" fmla="*/ 1781309 w 5790252"/>
                        <a:gd name="connsiteY3" fmla="*/ 0 h 2568302"/>
                        <a:gd name="connsiteX4" fmla="*/ 2365384 w 5790252"/>
                        <a:gd name="connsiteY4" fmla="*/ 0 h 2568302"/>
                        <a:gd name="connsiteX5" fmla="*/ 3092081 w 5790252"/>
                        <a:gd name="connsiteY5" fmla="*/ 0 h 2568302"/>
                        <a:gd name="connsiteX6" fmla="*/ 3628615 w 5790252"/>
                        <a:gd name="connsiteY6" fmla="*/ 0 h 2568302"/>
                        <a:gd name="connsiteX7" fmla="*/ 4212690 w 5790252"/>
                        <a:gd name="connsiteY7" fmla="*/ 0 h 2568302"/>
                        <a:gd name="connsiteX8" fmla="*/ 5272174 w 5790252"/>
                        <a:gd name="connsiteY8" fmla="*/ 0 h 2568302"/>
                        <a:gd name="connsiteX9" fmla="*/ 5790252 w 5790252"/>
                        <a:gd name="connsiteY9" fmla="*/ 518078 h 2568302"/>
                        <a:gd name="connsiteX10" fmla="*/ 5790252 w 5790252"/>
                        <a:gd name="connsiteY10" fmla="*/ 1044115 h 2568302"/>
                        <a:gd name="connsiteX11" fmla="*/ 5790252 w 5790252"/>
                        <a:gd name="connsiteY11" fmla="*/ 1554830 h 2568302"/>
                        <a:gd name="connsiteX12" fmla="*/ 5790252 w 5790252"/>
                        <a:gd name="connsiteY12" fmla="*/ 2050224 h 2568302"/>
                        <a:gd name="connsiteX13" fmla="*/ 5272174 w 5790252"/>
                        <a:gd name="connsiteY13" fmla="*/ 2568302 h 2568302"/>
                        <a:gd name="connsiteX14" fmla="*/ 4593017 w 5790252"/>
                        <a:gd name="connsiteY14" fmla="*/ 2568302 h 2568302"/>
                        <a:gd name="connsiteX15" fmla="*/ 3913861 w 5790252"/>
                        <a:gd name="connsiteY15" fmla="*/ 2568302 h 2568302"/>
                        <a:gd name="connsiteX16" fmla="*/ 3187163 w 5790252"/>
                        <a:gd name="connsiteY16" fmla="*/ 2568302 h 2568302"/>
                        <a:gd name="connsiteX17" fmla="*/ 2508007 w 5790252"/>
                        <a:gd name="connsiteY17" fmla="*/ 2568302 h 2568302"/>
                        <a:gd name="connsiteX18" fmla="*/ 1876391 w 5790252"/>
                        <a:gd name="connsiteY18" fmla="*/ 2568302 h 2568302"/>
                        <a:gd name="connsiteX19" fmla="*/ 1244776 w 5790252"/>
                        <a:gd name="connsiteY19" fmla="*/ 2568302 h 2568302"/>
                        <a:gd name="connsiteX20" fmla="*/ 518078 w 5790252"/>
                        <a:gd name="connsiteY20" fmla="*/ 2568302 h 2568302"/>
                        <a:gd name="connsiteX21" fmla="*/ 0 w 5790252"/>
                        <a:gd name="connsiteY21" fmla="*/ 2050224 h 2568302"/>
                        <a:gd name="connsiteX22" fmla="*/ 0 w 5790252"/>
                        <a:gd name="connsiteY22" fmla="*/ 1539509 h 2568302"/>
                        <a:gd name="connsiteX23" fmla="*/ 0 w 5790252"/>
                        <a:gd name="connsiteY23" fmla="*/ 998150 h 2568302"/>
                        <a:gd name="connsiteX24" fmla="*/ 0 w 5790252"/>
                        <a:gd name="connsiteY24" fmla="*/ 518078 h 25683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5790252" h="2568302" fill="none" extrusionOk="0">
                          <a:moveTo>
                            <a:pt x="0" y="518078"/>
                          </a:moveTo>
                          <a:cubicBezTo>
                            <a:pt x="-11387" y="197991"/>
                            <a:pt x="269436" y="54876"/>
                            <a:pt x="518078" y="0"/>
                          </a:cubicBezTo>
                          <a:cubicBezTo>
                            <a:pt x="746251" y="-4622"/>
                            <a:pt x="901709" y="-3821"/>
                            <a:pt x="1197235" y="0"/>
                          </a:cubicBezTo>
                          <a:cubicBezTo>
                            <a:pt x="1492761" y="3821"/>
                            <a:pt x="1539414" y="23504"/>
                            <a:pt x="1781309" y="0"/>
                          </a:cubicBezTo>
                          <a:cubicBezTo>
                            <a:pt x="2023204" y="-23504"/>
                            <a:pt x="2110109" y="19205"/>
                            <a:pt x="2365384" y="0"/>
                          </a:cubicBezTo>
                          <a:cubicBezTo>
                            <a:pt x="2620660" y="-19205"/>
                            <a:pt x="2750375" y="-30893"/>
                            <a:pt x="3092081" y="0"/>
                          </a:cubicBezTo>
                          <a:cubicBezTo>
                            <a:pt x="3433787" y="30893"/>
                            <a:pt x="3440729" y="16538"/>
                            <a:pt x="3628615" y="0"/>
                          </a:cubicBezTo>
                          <a:cubicBezTo>
                            <a:pt x="3816501" y="-16538"/>
                            <a:pt x="3971225" y="-10469"/>
                            <a:pt x="4212690" y="0"/>
                          </a:cubicBezTo>
                          <a:cubicBezTo>
                            <a:pt x="4454155" y="10469"/>
                            <a:pt x="5052119" y="-23122"/>
                            <a:pt x="5272174" y="0"/>
                          </a:cubicBezTo>
                          <a:cubicBezTo>
                            <a:pt x="5562185" y="-60694"/>
                            <a:pt x="5776538" y="180293"/>
                            <a:pt x="5790252" y="518078"/>
                          </a:cubicBezTo>
                          <a:cubicBezTo>
                            <a:pt x="5809152" y="766346"/>
                            <a:pt x="5805561" y="855452"/>
                            <a:pt x="5790252" y="1044115"/>
                          </a:cubicBezTo>
                          <a:cubicBezTo>
                            <a:pt x="5774943" y="1232778"/>
                            <a:pt x="5797314" y="1346447"/>
                            <a:pt x="5790252" y="1554830"/>
                          </a:cubicBezTo>
                          <a:cubicBezTo>
                            <a:pt x="5783190" y="1763214"/>
                            <a:pt x="5789876" y="1877753"/>
                            <a:pt x="5790252" y="2050224"/>
                          </a:cubicBezTo>
                          <a:cubicBezTo>
                            <a:pt x="5822388" y="2330653"/>
                            <a:pt x="5531950" y="2540642"/>
                            <a:pt x="5272174" y="2568302"/>
                          </a:cubicBezTo>
                          <a:cubicBezTo>
                            <a:pt x="5022778" y="2564221"/>
                            <a:pt x="4838252" y="2596444"/>
                            <a:pt x="4593017" y="2568302"/>
                          </a:cubicBezTo>
                          <a:cubicBezTo>
                            <a:pt x="4347782" y="2540160"/>
                            <a:pt x="4164389" y="2597996"/>
                            <a:pt x="3913861" y="2568302"/>
                          </a:cubicBezTo>
                          <a:cubicBezTo>
                            <a:pt x="3663333" y="2538608"/>
                            <a:pt x="3485386" y="2571619"/>
                            <a:pt x="3187163" y="2568302"/>
                          </a:cubicBezTo>
                          <a:cubicBezTo>
                            <a:pt x="2888940" y="2564985"/>
                            <a:pt x="2708086" y="2541310"/>
                            <a:pt x="2508007" y="2568302"/>
                          </a:cubicBezTo>
                          <a:cubicBezTo>
                            <a:pt x="2307928" y="2595294"/>
                            <a:pt x="2023698" y="2550530"/>
                            <a:pt x="1876391" y="2568302"/>
                          </a:cubicBezTo>
                          <a:cubicBezTo>
                            <a:pt x="1729084" y="2586074"/>
                            <a:pt x="1401399" y="2552373"/>
                            <a:pt x="1244776" y="2568302"/>
                          </a:cubicBezTo>
                          <a:cubicBezTo>
                            <a:pt x="1088154" y="2584231"/>
                            <a:pt x="674925" y="2568725"/>
                            <a:pt x="518078" y="2568302"/>
                          </a:cubicBezTo>
                          <a:cubicBezTo>
                            <a:pt x="247416" y="2585155"/>
                            <a:pt x="53384" y="2348248"/>
                            <a:pt x="0" y="2050224"/>
                          </a:cubicBezTo>
                          <a:cubicBezTo>
                            <a:pt x="21867" y="1849868"/>
                            <a:pt x="-6218" y="1676397"/>
                            <a:pt x="0" y="1539509"/>
                          </a:cubicBezTo>
                          <a:cubicBezTo>
                            <a:pt x="6218" y="1402622"/>
                            <a:pt x="16705" y="1199114"/>
                            <a:pt x="0" y="998150"/>
                          </a:cubicBezTo>
                          <a:cubicBezTo>
                            <a:pt x="-16705" y="797186"/>
                            <a:pt x="-23664" y="641939"/>
                            <a:pt x="0" y="518078"/>
                          </a:cubicBezTo>
                          <a:close/>
                        </a:path>
                        <a:path w="5790252" h="2568302" stroke="0" extrusionOk="0">
                          <a:moveTo>
                            <a:pt x="0" y="518078"/>
                          </a:moveTo>
                          <a:cubicBezTo>
                            <a:pt x="1362" y="273604"/>
                            <a:pt x="246295" y="25631"/>
                            <a:pt x="518078" y="0"/>
                          </a:cubicBezTo>
                          <a:cubicBezTo>
                            <a:pt x="715580" y="12958"/>
                            <a:pt x="990616" y="-8006"/>
                            <a:pt x="1244776" y="0"/>
                          </a:cubicBezTo>
                          <a:cubicBezTo>
                            <a:pt x="1498936" y="8006"/>
                            <a:pt x="1546752" y="12625"/>
                            <a:pt x="1828850" y="0"/>
                          </a:cubicBezTo>
                          <a:cubicBezTo>
                            <a:pt x="2110948" y="-12625"/>
                            <a:pt x="2276871" y="3359"/>
                            <a:pt x="2412925" y="0"/>
                          </a:cubicBezTo>
                          <a:cubicBezTo>
                            <a:pt x="2548980" y="-3359"/>
                            <a:pt x="2919074" y="1752"/>
                            <a:pt x="3139622" y="0"/>
                          </a:cubicBezTo>
                          <a:cubicBezTo>
                            <a:pt x="3360170" y="-1752"/>
                            <a:pt x="3539760" y="-9920"/>
                            <a:pt x="3771238" y="0"/>
                          </a:cubicBezTo>
                          <a:cubicBezTo>
                            <a:pt x="4002716" y="9920"/>
                            <a:pt x="4254257" y="-1893"/>
                            <a:pt x="4545476" y="0"/>
                          </a:cubicBezTo>
                          <a:cubicBezTo>
                            <a:pt x="4836695" y="1893"/>
                            <a:pt x="4971188" y="7438"/>
                            <a:pt x="5272174" y="0"/>
                          </a:cubicBezTo>
                          <a:cubicBezTo>
                            <a:pt x="5516461" y="22023"/>
                            <a:pt x="5834478" y="182994"/>
                            <a:pt x="5790252" y="518078"/>
                          </a:cubicBezTo>
                          <a:cubicBezTo>
                            <a:pt x="5803050" y="644890"/>
                            <a:pt x="5767305" y="881699"/>
                            <a:pt x="5790252" y="998150"/>
                          </a:cubicBezTo>
                          <a:cubicBezTo>
                            <a:pt x="5813199" y="1114601"/>
                            <a:pt x="5776063" y="1336090"/>
                            <a:pt x="5790252" y="1539509"/>
                          </a:cubicBezTo>
                          <a:cubicBezTo>
                            <a:pt x="5804441" y="1742928"/>
                            <a:pt x="5791124" y="1827586"/>
                            <a:pt x="5790252" y="2050224"/>
                          </a:cubicBezTo>
                          <a:cubicBezTo>
                            <a:pt x="5794953" y="2275397"/>
                            <a:pt x="5526672" y="2508268"/>
                            <a:pt x="5272174" y="2568302"/>
                          </a:cubicBezTo>
                          <a:cubicBezTo>
                            <a:pt x="5149352" y="2550519"/>
                            <a:pt x="4870424" y="2560349"/>
                            <a:pt x="4735640" y="2568302"/>
                          </a:cubicBezTo>
                          <a:cubicBezTo>
                            <a:pt x="4600856" y="2576255"/>
                            <a:pt x="4188685" y="2567074"/>
                            <a:pt x="3961402" y="2568302"/>
                          </a:cubicBezTo>
                          <a:cubicBezTo>
                            <a:pt x="3734119" y="2569530"/>
                            <a:pt x="3547669" y="2542762"/>
                            <a:pt x="3329786" y="2568302"/>
                          </a:cubicBezTo>
                          <a:cubicBezTo>
                            <a:pt x="3111903" y="2593842"/>
                            <a:pt x="2933618" y="2553682"/>
                            <a:pt x="2698171" y="2568302"/>
                          </a:cubicBezTo>
                          <a:cubicBezTo>
                            <a:pt x="2462724" y="2582922"/>
                            <a:pt x="2172757" y="2574060"/>
                            <a:pt x="1923932" y="2568302"/>
                          </a:cubicBezTo>
                          <a:cubicBezTo>
                            <a:pt x="1675107" y="2562544"/>
                            <a:pt x="1474290" y="2538609"/>
                            <a:pt x="1197235" y="2568302"/>
                          </a:cubicBezTo>
                          <a:cubicBezTo>
                            <a:pt x="920180" y="2597995"/>
                            <a:pt x="717243" y="2561644"/>
                            <a:pt x="518078" y="2568302"/>
                          </a:cubicBezTo>
                          <a:cubicBezTo>
                            <a:pt x="219052" y="2543976"/>
                            <a:pt x="11028" y="2367066"/>
                            <a:pt x="0" y="2050224"/>
                          </a:cubicBezTo>
                          <a:cubicBezTo>
                            <a:pt x="9826" y="1898912"/>
                            <a:pt x="-13276" y="1790722"/>
                            <a:pt x="0" y="1539509"/>
                          </a:cubicBezTo>
                          <a:cubicBezTo>
                            <a:pt x="13276" y="1288296"/>
                            <a:pt x="4863" y="1291137"/>
                            <a:pt x="0" y="1044115"/>
                          </a:cubicBezTo>
                          <a:cubicBezTo>
                            <a:pt x="-4863" y="797093"/>
                            <a:pt x="-3027" y="647084"/>
                            <a:pt x="0" y="51807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algn="just">
                <a:lnSpc>
                  <a:spcPct val="120000"/>
                </a:lnSpc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khổ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thơ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568325" algn="just">
                <a:lnSpc>
                  <a:spcPct val="120000"/>
                </a:lnSpc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Tất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viên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đều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568325" algn="just">
                <a:lnSpc>
                  <a:spcPct val="120000"/>
                </a:lnSpc>
              </a:pPr>
              <a:r>
                <a:rPr lang="en-US" sz="3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Giải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nghĩa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3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5D312D7-F0D0-47D9-B4B9-C0A54A8FCE21}"/>
                </a:ext>
              </a:extLst>
            </p:cNvPr>
            <p:cNvSpPr/>
            <p:nvPr/>
          </p:nvSpPr>
          <p:spPr>
            <a:xfrm>
              <a:off x="4308957" y="1255651"/>
              <a:ext cx="2764691" cy="796835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Yêu</a:t>
              </a:r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 </a:t>
              </a:r>
              <a:r>
                <a:rPr lang="en-US" sz="4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</a:rPr>
                <a:t>Cầu</a:t>
              </a:r>
              <a:endPara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32DFF53-0A62-4310-A928-165246D58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75433" y="2052486"/>
              <a:ext cx="609091" cy="60909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550541E-9E0C-4392-A875-9BED69158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75433" y="2703903"/>
              <a:ext cx="609091" cy="60909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6996AB6-9649-4AFB-973D-6375CC103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75433" y="3393938"/>
              <a:ext cx="609091" cy="60909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00C5CBF-7AEB-4E06-A50E-85ED35CCFF3E}"/>
              </a:ext>
            </a:extLst>
          </p:cNvPr>
          <p:cNvGrpSpPr/>
          <p:nvPr/>
        </p:nvGrpSpPr>
        <p:grpSpPr>
          <a:xfrm>
            <a:off x="5050654" y="3936004"/>
            <a:ext cx="7073839" cy="2800488"/>
            <a:chOff x="4841104" y="3859804"/>
            <a:chExt cx="7073839" cy="280048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F820625-9794-46E5-B1D2-D74A45D53B11}"/>
                </a:ext>
              </a:extLst>
            </p:cNvPr>
            <p:cNvGrpSpPr/>
            <p:nvPr/>
          </p:nvGrpSpPr>
          <p:grpSpPr>
            <a:xfrm>
              <a:off x="4841104" y="3859804"/>
              <a:ext cx="7073839" cy="2800488"/>
              <a:chOff x="2975204" y="1297855"/>
              <a:chExt cx="7073839" cy="2800488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545DDC35-A71E-40EA-A5B7-1E5EB3C78573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sX0" fmla="*/ 0 w 7073839"/>
                  <a:gd name="csY0" fmla="*/ 478892 h 2374045"/>
                  <a:gd name="csX1" fmla="*/ 478892 w 7073839"/>
                  <a:gd name="csY1" fmla="*/ 0 h 2374045"/>
                  <a:gd name="csX2" fmla="*/ 1097293 w 7073839"/>
                  <a:gd name="csY2" fmla="*/ 0 h 2374045"/>
                  <a:gd name="csX3" fmla="*/ 1593373 w 7073839"/>
                  <a:gd name="csY3" fmla="*/ 0 h 2374045"/>
                  <a:gd name="csX4" fmla="*/ 2150614 w 7073839"/>
                  <a:gd name="csY4" fmla="*/ 0 h 2374045"/>
                  <a:gd name="csX5" fmla="*/ 2952496 w 7073839"/>
                  <a:gd name="csY5" fmla="*/ 0 h 2374045"/>
                  <a:gd name="csX6" fmla="*/ 3448576 w 7073839"/>
                  <a:gd name="csY6" fmla="*/ 0 h 2374045"/>
                  <a:gd name="csX7" fmla="*/ 3944657 w 7073839"/>
                  <a:gd name="csY7" fmla="*/ 0 h 2374045"/>
                  <a:gd name="csX8" fmla="*/ 4440737 w 7073839"/>
                  <a:gd name="csY8" fmla="*/ 0 h 2374045"/>
                  <a:gd name="csX9" fmla="*/ 5120298 w 7073839"/>
                  <a:gd name="csY9" fmla="*/ 0 h 2374045"/>
                  <a:gd name="csX10" fmla="*/ 5799860 w 7073839"/>
                  <a:gd name="csY10" fmla="*/ 0 h 2374045"/>
                  <a:gd name="csX11" fmla="*/ 6594947 w 7073839"/>
                  <a:gd name="csY11" fmla="*/ 0 h 2374045"/>
                  <a:gd name="csX12" fmla="*/ 7073839 w 7073839"/>
                  <a:gd name="csY12" fmla="*/ 478892 h 2374045"/>
                  <a:gd name="csX13" fmla="*/ 7073839 w 7073839"/>
                  <a:gd name="csY13" fmla="*/ 922654 h 2374045"/>
                  <a:gd name="csX14" fmla="*/ 7073839 w 7073839"/>
                  <a:gd name="csY14" fmla="*/ 1408903 h 2374045"/>
                  <a:gd name="csX15" fmla="*/ 7073839 w 7073839"/>
                  <a:gd name="csY15" fmla="*/ 1895153 h 2374045"/>
                  <a:gd name="csX16" fmla="*/ 6594947 w 7073839"/>
                  <a:gd name="csY16" fmla="*/ 2374045 h 2374045"/>
                  <a:gd name="csX17" fmla="*/ 5854225 w 7073839"/>
                  <a:gd name="csY17" fmla="*/ 2374045 h 2374045"/>
                  <a:gd name="csX18" fmla="*/ 5235824 w 7073839"/>
                  <a:gd name="csY18" fmla="*/ 2374045 h 2374045"/>
                  <a:gd name="csX19" fmla="*/ 4678583 w 7073839"/>
                  <a:gd name="csY19" fmla="*/ 2374045 h 2374045"/>
                  <a:gd name="csX20" fmla="*/ 4182503 w 7073839"/>
                  <a:gd name="csY20" fmla="*/ 2374045 h 2374045"/>
                  <a:gd name="csX21" fmla="*/ 3380620 w 7073839"/>
                  <a:gd name="csY21" fmla="*/ 2374045 h 2374045"/>
                  <a:gd name="csX22" fmla="*/ 2701059 w 7073839"/>
                  <a:gd name="csY22" fmla="*/ 2374045 h 2374045"/>
                  <a:gd name="csX23" fmla="*/ 2082658 w 7073839"/>
                  <a:gd name="csY23" fmla="*/ 2374045 h 2374045"/>
                  <a:gd name="csX24" fmla="*/ 1341935 w 7073839"/>
                  <a:gd name="csY24" fmla="*/ 2374045 h 2374045"/>
                  <a:gd name="csX25" fmla="*/ 478892 w 7073839"/>
                  <a:gd name="csY25" fmla="*/ 2374045 h 2374045"/>
                  <a:gd name="csX26" fmla="*/ 0 w 7073839"/>
                  <a:gd name="csY26" fmla="*/ 1895153 h 2374045"/>
                  <a:gd name="csX27" fmla="*/ 0 w 7073839"/>
                  <a:gd name="csY27" fmla="*/ 1451391 h 2374045"/>
                  <a:gd name="csX28" fmla="*/ 0 w 7073839"/>
                  <a:gd name="csY28" fmla="*/ 993467 h 2374045"/>
                  <a:gd name="csX29" fmla="*/ 0 w 7073839"/>
                  <a:gd name="csY29" fmla="*/ 478892 h 23740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to,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rõ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ngắt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nghỉ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chỗ</a:t>
                </a:r>
                <a:r>
                  <a:rPr lang="en-US" sz="3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F5F4A9C4-5495-4F93-BB7B-C92CF13AF78D}"/>
                  </a:ext>
                </a:extLst>
              </p:cNvPr>
              <p:cNvSpPr/>
              <p:nvPr/>
            </p:nvSpPr>
            <p:spPr>
              <a:xfrm>
                <a:off x="4201409" y="1297855"/>
                <a:ext cx="4841104" cy="796835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chí</a:t>
                </a:r>
                <a:r>
                  <a: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đánh</a:t>
                </a:r>
                <a:r>
                  <a:rPr lang="en-US" sz="40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giá</a:t>
                </a:r>
                <a:endParaRPr lang="en-US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EE4F054-DC93-414D-AE58-3EFAECF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8655" y="4744733"/>
              <a:ext cx="469963" cy="46996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8CBBAC7-D159-4AE9-9614-E6C4B0D3E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1981" y="4744733"/>
              <a:ext cx="469963" cy="46996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81A52A9-F40D-4B5F-B1AC-2CD70AF0F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95329" y="4744733"/>
              <a:ext cx="469963" cy="46996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B47001C-5023-4BEC-93E0-E5C5F6183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1711" y="5354495"/>
              <a:ext cx="469963" cy="46996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C523FB5-7483-4167-9D15-E42AE1ADB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5037" y="5354495"/>
              <a:ext cx="469963" cy="46996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82F4F78-AB5D-4EC3-B73F-CEF2A826D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8385" y="5354495"/>
              <a:ext cx="469963" cy="46996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A3D4A89-9E41-4CE2-B6EA-016A68801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37510" y="5928927"/>
              <a:ext cx="469963" cy="46996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949F11-2FB2-42AE-A486-CAD17B11D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0836" y="5928927"/>
              <a:ext cx="469963" cy="46996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084CB48-7D59-4ACA-8D50-69104F665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94184" y="5928927"/>
              <a:ext cx="469963" cy="46996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AB1A9C2-2EE5-4029-B7C1-5C98193A4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325" y="206988"/>
            <a:ext cx="6687654" cy="7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形状, 圆圈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96" y="128897"/>
            <a:ext cx="8205150" cy="6404638"/>
          </a:xfrm>
          <a:prstGeom prst="rect">
            <a:avLst/>
          </a:prstGeom>
        </p:spPr>
      </p:pic>
      <p:grpSp>
        <p:nvGrpSpPr>
          <p:cNvPr id="20" name="组合 6">
            <a:extLst>
              <a:ext uri="{FF2B5EF4-FFF2-40B4-BE49-F238E27FC236}">
                <a16:creationId xmlns:a16="http://schemas.microsoft.com/office/drawing/2014/main" id="{1305C0F8-12DC-4E6D-80F0-7C94255843A6}"/>
              </a:ext>
            </a:extLst>
          </p:cNvPr>
          <p:cNvGrpSpPr/>
          <p:nvPr/>
        </p:nvGrpSpPr>
        <p:grpSpPr>
          <a:xfrm>
            <a:off x="200026" y="274814"/>
            <a:ext cx="11868148" cy="6571248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22" name="圆角矩形 4">
              <a:extLst>
                <a:ext uri="{FF2B5EF4-FFF2-40B4-BE49-F238E27FC236}">
                  <a16:creationId xmlns:a16="http://schemas.microsoft.com/office/drawing/2014/main" id="{4020346A-C87B-47D1-A8FD-89EF63EAACA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圆角矩形 5">
              <a:extLst>
                <a:ext uri="{FF2B5EF4-FFF2-40B4-BE49-F238E27FC236}">
                  <a16:creationId xmlns:a16="http://schemas.microsoft.com/office/drawing/2014/main" id="{01B79870-2BCF-488E-A77F-985458F0B8EA}"/>
                </a:ext>
              </a:extLst>
            </p:cNvPr>
            <p:cNvSpPr/>
            <p:nvPr/>
          </p:nvSpPr>
          <p:spPr>
            <a:xfrm>
              <a:off x="819149" y="700924"/>
              <a:ext cx="10744203" cy="54712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2503D10-69B2-43FA-984D-97DDCF1E558A}"/>
              </a:ext>
            </a:extLst>
          </p:cNvPr>
          <p:cNvSpPr txBox="1"/>
          <p:nvPr/>
        </p:nvSpPr>
        <p:spPr>
          <a:xfrm>
            <a:off x="672024" y="956756"/>
            <a:ext cx="3014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con hỏi nhé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nước là gì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 bằng bút chì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vừa trang giấy?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sao để thấy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 cao thế nào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rộng là bao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 nào đo nhỉ?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2D82A4-0868-422A-9616-21495BB70E04}"/>
              </a:ext>
            </a:extLst>
          </p:cNvPr>
          <p:cNvSpPr txBox="1"/>
          <p:nvPr/>
        </p:nvSpPr>
        <p:spPr>
          <a:xfrm>
            <a:off x="2526390" y="410081"/>
            <a:ext cx="597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35A2E-8717-4BF0-B4F2-200959F6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7" y="1157287"/>
            <a:ext cx="3786188" cy="2271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17EA7-3E95-4841-9498-55B6293C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4105274"/>
            <a:ext cx="3295650" cy="23481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2297317-902E-456B-A430-B19EF730330B}"/>
              </a:ext>
            </a:extLst>
          </p:cNvPr>
          <p:cNvSpPr txBox="1"/>
          <p:nvPr/>
        </p:nvSpPr>
        <p:spPr>
          <a:xfrm>
            <a:off x="4272474" y="3461831"/>
            <a:ext cx="301415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là con nghĩ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nước trong nhà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mẹ là cha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cờ Tổ quốc?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 thơ con thuộc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văn con làm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dịu dàng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là đất nước?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D67716-393A-4A20-8B33-AB262750D9E4}"/>
              </a:ext>
            </a:extLst>
          </p:cNvPr>
          <p:cNvSpPr txBox="1"/>
          <p:nvPr/>
        </p:nvSpPr>
        <p:spPr>
          <a:xfrm>
            <a:off x="7987224" y="423356"/>
            <a:ext cx="30141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đường con bước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sông con bơi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cánh chim trời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vầng mây trắng?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khoe nắng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ngày đẹp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điều giản đơn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 thành đất nước. 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(Huỳnh Mai Liên)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566951-CE09-461A-904C-C4E633B6D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625" y="4160219"/>
            <a:ext cx="3105150" cy="218819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7E7593-C7E8-40B7-8330-7B63A5D954D4}"/>
              </a:ext>
            </a:extLst>
          </p:cNvPr>
          <p:cNvGrpSpPr/>
          <p:nvPr/>
        </p:nvGrpSpPr>
        <p:grpSpPr>
          <a:xfrm>
            <a:off x="-83650" y="618789"/>
            <a:ext cx="931530" cy="931530"/>
            <a:chOff x="-93175" y="1999914"/>
            <a:chExt cx="931530" cy="931530"/>
          </a:xfrm>
        </p:grpSpPr>
        <p:pic>
          <p:nvPicPr>
            <p:cNvPr id="21" name="Picture 20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FDAB75F7-C3A7-493A-B0FF-268ACCDD9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347B3-7330-4045-944D-C5E9332754C4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D9C489-DC59-4441-A9BE-2D95EB7374C9}"/>
              </a:ext>
            </a:extLst>
          </p:cNvPr>
          <p:cNvGrpSpPr/>
          <p:nvPr/>
        </p:nvGrpSpPr>
        <p:grpSpPr>
          <a:xfrm>
            <a:off x="-102700" y="2276139"/>
            <a:ext cx="931530" cy="931530"/>
            <a:chOff x="-93175" y="1999914"/>
            <a:chExt cx="931530" cy="931530"/>
          </a:xfrm>
        </p:grpSpPr>
        <p:pic>
          <p:nvPicPr>
            <p:cNvPr id="28" name="Picture 2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8D5F360C-4B97-4652-83FF-5FE813488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94E3C-B552-489B-A7AA-AC984B9C6FB8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33576C-0963-4DBE-970B-89BA72576B7B}"/>
              </a:ext>
            </a:extLst>
          </p:cNvPr>
          <p:cNvGrpSpPr/>
          <p:nvPr/>
        </p:nvGrpSpPr>
        <p:grpSpPr>
          <a:xfrm>
            <a:off x="3431075" y="3276264"/>
            <a:ext cx="931530" cy="931530"/>
            <a:chOff x="-93175" y="1999914"/>
            <a:chExt cx="931530" cy="931530"/>
          </a:xfrm>
        </p:grpSpPr>
        <p:pic>
          <p:nvPicPr>
            <p:cNvPr id="31" name="Picture 30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711D4970-8C16-42A8-B38B-D92D4793C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416B42-F203-47D2-8963-7CC55710906D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2D010C-E996-4C65-A2D9-6545B5E9836E}"/>
              </a:ext>
            </a:extLst>
          </p:cNvPr>
          <p:cNvGrpSpPr/>
          <p:nvPr/>
        </p:nvGrpSpPr>
        <p:grpSpPr>
          <a:xfrm>
            <a:off x="3469175" y="4895514"/>
            <a:ext cx="931530" cy="931530"/>
            <a:chOff x="-93175" y="1999914"/>
            <a:chExt cx="931530" cy="931530"/>
          </a:xfrm>
        </p:grpSpPr>
        <p:pic>
          <p:nvPicPr>
            <p:cNvPr id="34" name="Picture 33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96E254C5-7D6C-4DC5-8F12-787C9AFFA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641D67-67EF-4B95-ABD3-855AB2FFA2B7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C8B528-2E3A-4802-954F-06678DB7B736}"/>
              </a:ext>
            </a:extLst>
          </p:cNvPr>
          <p:cNvGrpSpPr/>
          <p:nvPr/>
        </p:nvGrpSpPr>
        <p:grpSpPr>
          <a:xfrm>
            <a:off x="7202975" y="304464"/>
            <a:ext cx="931530" cy="931530"/>
            <a:chOff x="-93175" y="1999914"/>
            <a:chExt cx="931530" cy="931530"/>
          </a:xfrm>
        </p:grpSpPr>
        <p:pic>
          <p:nvPicPr>
            <p:cNvPr id="37" name="Picture 3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9945188B-0341-4ED6-9EE6-2119BB974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B78ACAB-47D0-4D60-8708-8B0F35E1360B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18935C-EACF-4DB0-B141-112E2B62AF3E}"/>
              </a:ext>
            </a:extLst>
          </p:cNvPr>
          <p:cNvGrpSpPr/>
          <p:nvPr/>
        </p:nvGrpSpPr>
        <p:grpSpPr>
          <a:xfrm>
            <a:off x="7231550" y="1866564"/>
            <a:ext cx="931530" cy="931530"/>
            <a:chOff x="-93175" y="1999914"/>
            <a:chExt cx="931530" cy="931530"/>
          </a:xfrm>
        </p:grpSpPr>
        <p:pic>
          <p:nvPicPr>
            <p:cNvPr id="40" name="Picture 39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1D71771B-68C7-4135-9AA6-F0CD7FF4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C0D2BA-C3D7-4F63-8C90-827AC7310843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Medium"/>
                  <a:cs typeface="Calibri" panose="020F050202020403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48620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482</Words>
  <Application>Microsoft Office PowerPoint</Application>
  <PresentationFormat>Widescreen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Cambria</vt:lpstr>
      <vt:lpstr>Times New Roman</vt:lpstr>
      <vt:lpstr>UVN Banh Mi</vt:lpstr>
      <vt:lpstr>思源宋体 CN Light</vt:lpstr>
      <vt:lpstr>思源黑体 CN</vt:lpstr>
      <vt:lpstr>Office 主题​​</vt:lpstr>
      <vt:lpstr>6_Office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Cao Nam</cp:lastModifiedBy>
  <cp:revision>61</cp:revision>
  <dcterms:created xsi:type="dcterms:W3CDTF">2023-01-04T02:21:36Z</dcterms:created>
  <dcterms:modified xsi:type="dcterms:W3CDTF">2026-03-31T10:38:34Z</dcterms:modified>
</cp:coreProperties>
</file>